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ffa655687080d5cc9378d21c4f007f85febaf229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62fd9e57732952aa9bf4b694631c8b9b506c0b35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96da606ad901ca7dd3e3b574b5617992f6580f2b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1790653942acb5572f5e789f96a0481ba4b8b90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f54c34a70787a86e85b714b202954b2985de737d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972015974ad7d64942351b7494a48e54747af588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23a7b51c40182a936825a97c024c5f919ae0ccbc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d375f844fbfc8388de5ce8c6c7bb089eba9f3df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9a20cd26ff271903ae5ba177f14f1478645bab6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550f0454e1d8dec8f58b61aa93baf4c063735672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8acf5f2e229b7cd7732f037b8338821c3fce4016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a89140c259863693a643cea32ef8961f15285987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29982dd963454940a196dbc0f89fbe59599ef5c6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b33eb2943f6b75a269191b127559a66055b5a3f7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ca006bb95493493d211dc918b86f7c931680206b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e0c8981431d70c014ee742b35984a286aa00b250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bbbcf05075264e3033652658f528a82aa70cb90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8634328a3486b157715cae6eda4723c7874e9a62.png"/><Relationship Id="rId4" Type="http://schemas.openxmlformats.org/officeDocument/2006/relationships/image" Target="../media/c36d47876d655a404c28200896108ce338032fb7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 flipH="1">
            <a:off x="0" y="0"/>
            <a:ext cx="7840092" cy="6858000"/>
          </a:xfrm>
          <a:custGeom>
            <a:avLst/>
            <a:gdLst/>
            <a:ahLst/>
            <a:cxnLst/>
            <a:rect l="l" t="t" r="r" b="b"/>
            <a:pathLst>
              <a:path w="7840092" h="6858000">
                <a:moveTo>
                  <a:pt x="0" y="6858000"/>
                </a:moveTo>
                <a:lnTo>
                  <a:pt x="0" y="0"/>
                </a:lnTo>
                <a:lnTo>
                  <a:pt x="7840092" y="0"/>
                </a:lnTo>
                <a:lnTo>
                  <a:pt x="7840092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0" t="15751" r="33092" b="12425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Causes, Effects, and Solutions for a Sustainable Future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Understanding Global Warming and Its Impact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5547360" y="82296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62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620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Introduction to Global Warming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Carbon Cycle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Effects of Global Warming on the Great Barrier Reef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Rising Sea Levels and Geological Changes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Human Impact on the Environment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Renewable Energy Sources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Sustainable Practices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Climate Change Mitigation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Conclusion</a:t>
            </a:r>
            <a:endParaRPr lang="en-US" sz="162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Reflection Questions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3594650" y="861536"/>
            <a:ext cx="7750859" cy="590931"/>
          </a:xfrm>
          <a:custGeom>
            <a:avLst/>
            <a:gdLst/>
            <a:ahLst/>
            <a:cxnLst/>
            <a:rect l="l" t="t" r="r" b="b"/>
            <a:pathLst>
              <a:path w="7750859" h="590931">
                <a:moveTo>
                  <a:pt x="0" y="5909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590931"/>
                </a:lnTo>
                <a:lnTo>
                  <a:pt x="0" y="5909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5800" y="36732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2200" dirty="0"/>
          </a:p>
          <a:p>
            <a:pPr algn="r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Next Steps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Additional Resources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Assessment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Extension Activities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Parent Engagement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Safety Considerations</a:t>
            </a:r>
            <a:endParaRPr lang="en-US" sz="2200" dirty="0"/>
          </a:p>
          <a:p>
            <a:pPr algn="l" marL="0" indent="0">
              <a:lnSpc>
                <a:spcPct val="166667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Teaching Tips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594650" y="861536"/>
            <a:ext cx="7750859" cy="590931"/>
          </a:xfrm>
          <a:custGeom>
            <a:avLst/>
            <a:gdLst/>
            <a:ahLst/>
            <a:cxnLst/>
            <a:rect l="l" t="t" r="r" b="b"/>
            <a:pathLst>
              <a:path w="7750859" h="590931">
                <a:moveTo>
                  <a:pt x="0" y="5909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590931"/>
                </a:lnTo>
                <a:lnTo>
                  <a:pt x="0" y="5909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5800" y="36732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8301" r="3830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warming causes significant environmental changes.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includes bleaching of the Great Barrier Reef and rising sea levels, which cause habitat loss and alter weather patterns.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Effects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4829" y="53292"/>
                </a:moveTo>
                <a:cubicBezTo>
                  <a:pt x="104871" y="53292"/>
                  <a:pt x="72439" y="85725"/>
                  <a:pt x="72439" y="125682"/>
                </a:cubicBezTo>
                <a:cubicBezTo>
                  <a:pt x="72439" y="157258"/>
                  <a:pt x="46864" y="182832"/>
                  <a:pt x="15289" y="182832"/>
                </a:cubicBezTo>
                <a:cubicBezTo>
                  <a:pt x="8955" y="182832"/>
                  <a:pt x="3859" y="177737"/>
                  <a:pt x="3859" y="171402"/>
                </a:cubicBezTo>
                <a:cubicBezTo>
                  <a:pt x="3859" y="165068"/>
                  <a:pt x="8955" y="159972"/>
                  <a:pt x="15289" y="159972"/>
                </a:cubicBezTo>
                <a:cubicBezTo>
                  <a:pt x="34244" y="159972"/>
                  <a:pt x="49579" y="144637"/>
                  <a:pt x="49579" y="125682"/>
                </a:cubicBezTo>
                <a:cubicBezTo>
                  <a:pt x="49579" y="73057"/>
                  <a:pt x="92203" y="30432"/>
                  <a:pt x="144829" y="30432"/>
                </a:cubicBezTo>
                <a:cubicBezTo>
                  <a:pt x="177071" y="30432"/>
                  <a:pt x="205551" y="46434"/>
                  <a:pt x="222743" y="70914"/>
                </a:cubicBezTo>
                <a:cubicBezTo>
                  <a:pt x="225744" y="75152"/>
                  <a:pt x="225506" y="80867"/>
                  <a:pt x="222124" y="84868"/>
                </a:cubicBezTo>
                <a:cubicBezTo>
                  <a:pt x="218743" y="88868"/>
                  <a:pt x="213171" y="90059"/>
                  <a:pt x="208503" y="87821"/>
                </a:cubicBezTo>
                <a:cubicBezTo>
                  <a:pt x="203074" y="85201"/>
                  <a:pt x="196978" y="83772"/>
                  <a:pt x="190549" y="83772"/>
                </a:cubicBezTo>
                <a:cubicBezTo>
                  <a:pt x="167403" y="83772"/>
                  <a:pt x="148639" y="102537"/>
                  <a:pt x="148639" y="125682"/>
                </a:cubicBezTo>
                <a:cubicBezTo>
                  <a:pt x="148639" y="144637"/>
                  <a:pt x="163974" y="159972"/>
                  <a:pt x="182929" y="159972"/>
                </a:cubicBezTo>
                <a:cubicBezTo>
                  <a:pt x="196645" y="159972"/>
                  <a:pt x="210789" y="152686"/>
                  <a:pt x="221029" y="143828"/>
                </a:cubicBezTo>
                <a:cubicBezTo>
                  <a:pt x="225363" y="139970"/>
                  <a:pt x="231887" y="139970"/>
                  <a:pt x="236221" y="143828"/>
                </a:cubicBezTo>
                <a:cubicBezTo>
                  <a:pt x="244270" y="151019"/>
                  <a:pt x="254938" y="156591"/>
                  <a:pt x="265415" y="158972"/>
                </a:cubicBezTo>
                <a:cubicBezTo>
                  <a:pt x="271559" y="160353"/>
                  <a:pt x="275464" y="166449"/>
                  <a:pt x="274083" y="172641"/>
                </a:cubicBezTo>
                <a:cubicBezTo>
                  <a:pt x="272702" y="178832"/>
                  <a:pt x="266606" y="182690"/>
                  <a:pt x="260415" y="181308"/>
                </a:cubicBezTo>
                <a:cubicBezTo>
                  <a:pt x="246746" y="178260"/>
                  <a:pt x="235507" y="171545"/>
                  <a:pt x="228649" y="166830"/>
                </a:cubicBezTo>
                <a:cubicBezTo>
                  <a:pt x="215266" y="176117"/>
                  <a:pt x="199407" y="182928"/>
                  <a:pt x="182929" y="182928"/>
                </a:cubicBezTo>
                <a:cubicBezTo>
                  <a:pt x="151353" y="182928"/>
                  <a:pt x="125779" y="157353"/>
                  <a:pt x="125779" y="125778"/>
                </a:cubicBezTo>
                <a:cubicBezTo>
                  <a:pt x="125779" y="93917"/>
                  <a:pt x="148782" y="67389"/>
                  <a:pt x="179119" y="62008"/>
                </a:cubicBezTo>
                <a:cubicBezTo>
                  <a:pt x="168927" y="56436"/>
                  <a:pt x="157259" y="53292"/>
                  <a:pt x="144829" y="53292"/>
                </a:cubicBezTo>
                <a:lnTo>
                  <a:pt x="144829" y="53292"/>
                </a:lnTo>
                <a:moveTo>
                  <a:pt x="38149" y="204788"/>
                </a:moveTo>
                <a:cubicBezTo>
                  <a:pt x="42483" y="200930"/>
                  <a:pt x="49007" y="200930"/>
                  <a:pt x="53341" y="204788"/>
                </a:cubicBezTo>
                <a:cubicBezTo>
                  <a:pt x="63581" y="213646"/>
                  <a:pt x="77725" y="220932"/>
                  <a:pt x="91441" y="220932"/>
                </a:cubicBezTo>
                <a:cubicBezTo>
                  <a:pt x="105157" y="220932"/>
                  <a:pt x="119302" y="213646"/>
                  <a:pt x="129541" y="204788"/>
                </a:cubicBezTo>
                <a:cubicBezTo>
                  <a:pt x="133875" y="200930"/>
                  <a:pt x="140400" y="200930"/>
                  <a:pt x="144734" y="204788"/>
                </a:cubicBezTo>
                <a:cubicBezTo>
                  <a:pt x="155021" y="213646"/>
                  <a:pt x="169118" y="220932"/>
                  <a:pt x="182834" y="220932"/>
                </a:cubicBezTo>
                <a:cubicBezTo>
                  <a:pt x="196550" y="220932"/>
                  <a:pt x="210694" y="213646"/>
                  <a:pt x="220934" y="204788"/>
                </a:cubicBezTo>
                <a:cubicBezTo>
                  <a:pt x="225267" y="200930"/>
                  <a:pt x="231792" y="200930"/>
                  <a:pt x="236126" y="204788"/>
                </a:cubicBezTo>
                <a:cubicBezTo>
                  <a:pt x="244175" y="211979"/>
                  <a:pt x="254843" y="217551"/>
                  <a:pt x="265320" y="219932"/>
                </a:cubicBezTo>
                <a:cubicBezTo>
                  <a:pt x="271464" y="221313"/>
                  <a:pt x="275369" y="227409"/>
                  <a:pt x="273988" y="233601"/>
                </a:cubicBezTo>
                <a:cubicBezTo>
                  <a:pt x="272607" y="239792"/>
                  <a:pt x="266511" y="243649"/>
                  <a:pt x="260319" y="242268"/>
                </a:cubicBezTo>
                <a:cubicBezTo>
                  <a:pt x="246651" y="239220"/>
                  <a:pt x="235412" y="232505"/>
                  <a:pt x="228554" y="227790"/>
                </a:cubicBezTo>
                <a:cubicBezTo>
                  <a:pt x="215171" y="237077"/>
                  <a:pt x="199312" y="243888"/>
                  <a:pt x="182834" y="243888"/>
                </a:cubicBezTo>
                <a:cubicBezTo>
                  <a:pt x="166355" y="243888"/>
                  <a:pt x="150496" y="237077"/>
                  <a:pt x="137114" y="227790"/>
                </a:cubicBezTo>
                <a:cubicBezTo>
                  <a:pt x="123731" y="237077"/>
                  <a:pt x="107872" y="243888"/>
                  <a:pt x="91394" y="243888"/>
                </a:cubicBezTo>
                <a:cubicBezTo>
                  <a:pt x="74915" y="243888"/>
                  <a:pt x="59056" y="237077"/>
                  <a:pt x="45674" y="227790"/>
                </a:cubicBezTo>
                <a:cubicBezTo>
                  <a:pt x="38816" y="232553"/>
                  <a:pt x="27576" y="239220"/>
                  <a:pt x="13908" y="242268"/>
                </a:cubicBezTo>
                <a:cubicBezTo>
                  <a:pt x="7764" y="243649"/>
                  <a:pt x="1620" y="239792"/>
                  <a:pt x="239" y="233601"/>
                </a:cubicBezTo>
                <a:cubicBezTo>
                  <a:pt x="-1142" y="227409"/>
                  <a:pt x="2716" y="221313"/>
                  <a:pt x="8907" y="219932"/>
                </a:cubicBezTo>
                <a:cubicBezTo>
                  <a:pt x="19480" y="217551"/>
                  <a:pt x="29862" y="211931"/>
                  <a:pt x="38054" y="204835"/>
                </a:cubicBezTo>
                <a:lnTo>
                  <a:pt x="38149" y="2047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UK primary school curriculum emphasizes understanding global warming and its environmental effects.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Students will learn about the causes, effects, and solutions to global warming.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Curriculum Focus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145" y="34421"/>
                </a:moveTo>
                <a:cubicBezTo>
                  <a:pt x="203664" y="28848"/>
                  <a:pt x="211218" y="25741"/>
                  <a:pt x="219041" y="25741"/>
                </a:cubicBezTo>
                <a:cubicBezTo>
                  <a:pt x="235382" y="25741"/>
                  <a:pt x="248616" y="38975"/>
                  <a:pt x="248616" y="55316"/>
                </a:cubicBezTo>
                <a:cubicBezTo>
                  <a:pt x="248616" y="63138"/>
                  <a:pt x="245508" y="70693"/>
                  <a:pt x="239936" y="76212"/>
                </a:cubicBezTo>
                <a:lnTo>
                  <a:pt x="120243" y="195959"/>
                </a:lnTo>
                <a:cubicBezTo>
                  <a:pt x="119439" y="196762"/>
                  <a:pt x="118367" y="197191"/>
                  <a:pt x="117189" y="197191"/>
                </a:cubicBezTo>
                <a:lnTo>
                  <a:pt x="77166" y="197191"/>
                </a:lnTo>
                <a:lnTo>
                  <a:pt x="77166" y="157168"/>
                </a:lnTo>
                <a:cubicBezTo>
                  <a:pt x="77166" y="156043"/>
                  <a:pt x="77594" y="154918"/>
                  <a:pt x="78398" y="154114"/>
                </a:cubicBezTo>
                <a:lnTo>
                  <a:pt x="93025" y="139487"/>
                </a:lnTo>
                <a:lnTo>
                  <a:pt x="109634" y="156097"/>
                </a:lnTo>
                <a:cubicBezTo>
                  <a:pt x="112956" y="159418"/>
                  <a:pt x="118421" y="159418"/>
                  <a:pt x="121743" y="156097"/>
                </a:cubicBezTo>
                <a:cubicBezTo>
                  <a:pt x="125065" y="152775"/>
                  <a:pt x="125065" y="147310"/>
                  <a:pt x="121743" y="143988"/>
                </a:cubicBezTo>
                <a:lnTo>
                  <a:pt x="105134" y="127379"/>
                </a:lnTo>
                <a:lnTo>
                  <a:pt x="127315" y="105197"/>
                </a:lnTo>
                <a:lnTo>
                  <a:pt x="143924" y="121807"/>
                </a:lnTo>
                <a:cubicBezTo>
                  <a:pt x="147246" y="125128"/>
                  <a:pt x="152711" y="125128"/>
                  <a:pt x="156033" y="121807"/>
                </a:cubicBezTo>
                <a:cubicBezTo>
                  <a:pt x="159355" y="118485"/>
                  <a:pt x="159355" y="113020"/>
                  <a:pt x="156033" y="109698"/>
                </a:cubicBezTo>
                <a:lnTo>
                  <a:pt x="139424" y="93089"/>
                </a:lnTo>
                <a:lnTo>
                  <a:pt x="161605" y="70907"/>
                </a:lnTo>
                <a:lnTo>
                  <a:pt x="178214" y="87517"/>
                </a:lnTo>
                <a:cubicBezTo>
                  <a:pt x="181536" y="90838"/>
                  <a:pt x="187001" y="90838"/>
                  <a:pt x="190323" y="87517"/>
                </a:cubicBezTo>
                <a:cubicBezTo>
                  <a:pt x="193645" y="84195"/>
                  <a:pt x="193645" y="78730"/>
                  <a:pt x="190323" y="75408"/>
                </a:cubicBezTo>
                <a:lnTo>
                  <a:pt x="173714" y="58799"/>
                </a:lnTo>
                <a:lnTo>
                  <a:pt x="198092" y="34421"/>
                </a:lnTo>
                <a:lnTo>
                  <a:pt x="198145" y="34421"/>
                </a:lnTo>
                <a:moveTo>
                  <a:pt x="51448" y="157168"/>
                </a:moveTo>
                <a:lnTo>
                  <a:pt x="51448" y="204745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69611" y="222855"/>
                </a:lnTo>
                <a:lnTo>
                  <a:pt x="117189" y="222855"/>
                </a:lnTo>
                <a:cubicBezTo>
                  <a:pt x="125172" y="222855"/>
                  <a:pt x="132780" y="219694"/>
                  <a:pt x="138406" y="214068"/>
                </a:cubicBezTo>
                <a:lnTo>
                  <a:pt x="258153" y="94428"/>
                </a:lnTo>
                <a:cubicBezTo>
                  <a:pt x="268547" y="84034"/>
                  <a:pt x="274333" y="69996"/>
                  <a:pt x="274333" y="55316"/>
                </a:cubicBezTo>
                <a:cubicBezTo>
                  <a:pt x="274333" y="24776"/>
                  <a:pt x="249580" y="23"/>
                  <a:pt x="219041" y="23"/>
                </a:cubicBezTo>
                <a:cubicBezTo>
                  <a:pt x="204360" y="23"/>
                  <a:pt x="190323" y="5863"/>
                  <a:pt x="179929" y="16204"/>
                </a:cubicBezTo>
                <a:lnTo>
                  <a:pt x="60235" y="135951"/>
                </a:lnTo>
                <a:cubicBezTo>
                  <a:pt x="54610" y="141577"/>
                  <a:pt x="51448" y="149185"/>
                  <a:pt x="51448" y="157168"/>
                </a:cubicBezTo>
                <a:lnTo>
                  <a:pt x="51448" y="15716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warming refers to the long-term increase in the Earth's average temperature.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Human activities, particularly the release of greenhouse gases like carbon dioxide and methane, primarily cause this increase.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Human Impact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 to Global Warming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66098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153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03732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660985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41485" r="414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265920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Burning fossil fuels increases carbon dioxide levels, contributing to climate change.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Deforestation reduces the number of trees that can absorb carbon dioxide.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Strategies to reduce emissions include transitioning to renewable energy and enhancing carbon capture technologies.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265920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Human Impact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65920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6686" y="4233"/>
                </a:moveTo>
                <a:cubicBezTo>
                  <a:pt x="144275" y="1554"/>
                  <a:pt x="140792" y="0"/>
                  <a:pt x="137149" y="0"/>
                </a:cubicBezTo>
                <a:cubicBezTo>
                  <a:pt x="133505" y="0"/>
                  <a:pt x="130023" y="1554"/>
                  <a:pt x="127612" y="4233"/>
                </a:cubicBezTo>
                <a:lnTo>
                  <a:pt x="50459" y="89958"/>
                </a:lnTo>
                <a:cubicBezTo>
                  <a:pt x="47084" y="93708"/>
                  <a:pt x="46227" y="99173"/>
                  <a:pt x="48263" y="103781"/>
                </a:cubicBezTo>
                <a:cubicBezTo>
                  <a:pt x="50298" y="108389"/>
                  <a:pt x="54906" y="111443"/>
                  <a:pt x="59996" y="111443"/>
                </a:cubicBezTo>
                <a:lnTo>
                  <a:pt x="66318" y="111443"/>
                </a:lnTo>
                <a:lnTo>
                  <a:pt x="33100" y="150233"/>
                </a:lnTo>
                <a:cubicBezTo>
                  <a:pt x="29832" y="154037"/>
                  <a:pt x="29082" y="159395"/>
                  <a:pt x="31171" y="163949"/>
                </a:cubicBezTo>
                <a:cubicBezTo>
                  <a:pt x="33261" y="168503"/>
                  <a:pt x="37815" y="171450"/>
                  <a:pt x="42851" y="171450"/>
                </a:cubicBezTo>
                <a:lnTo>
                  <a:pt x="55710" y="171450"/>
                </a:lnTo>
                <a:lnTo>
                  <a:pt x="19705" y="219456"/>
                </a:lnTo>
                <a:cubicBezTo>
                  <a:pt x="16759" y="223367"/>
                  <a:pt x="16330" y="228564"/>
                  <a:pt x="18473" y="232904"/>
                </a:cubicBezTo>
                <a:cubicBezTo>
                  <a:pt x="20616" y="237244"/>
                  <a:pt x="25117" y="240030"/>
                  <a:pt x="29992" y="240030"/>
                </a:cubicBezTo>
                <a:lnTo>
                  <a:pt x="102859" y="240030"/>
                </a:lnTo>
                <a:lnTo>
                  <a:pt x="124290" y="240030"/>
                </a:lnTo>
                <a:lnTo>
                  <a:pt x="124290" y="261461"/>
                </a:lnTo>
                <a:cubicBezTo>
                  <a:pt x="124290" y="268587"/>
                  <a:pt x="130023" y="274320"/>
                  <a:pt x="137149" y="274320"/>
                </a:cubicBezTo>
                <a:cubicBezTo>
                  <a:pt x="144275" y="274320"/>
                  <a:pt x="150007" y="268587"/>
                  <a:pt x="150007" y="261461"/>
                </a:cubicBezTo>
                <a:lnTo>
                  <a:pt x="150007" y="240030"/>
                </a:lnTo>
                <a:lnTo>
                  <a:pt x="171439" y="240030"/>
                </a:lnTo>
                <a:lnTo>
                  <a:pt x="244305" y="240030"/>
                </a:lnTo>
                <a:cubicBezTo>
                  <a:pt x="249180" y="240030"/>
                  <a:pt x="253627" y="237298"/>
                  <a:pt x="255824" y="232904"/>
                </a:cubicBezTo>
                <a:cubicBezTo>
                  <a:pt x="258021" y="228511"/>
                  <a:pt x="257539" y="223314"/>
                  <a:pt x="254592" y="219456"/>
                </a:cubicBezTo>
                <a:lnTo>
                  <a:pt x="218587" y="171450"/>
                </a:lnTo>
                <a:lnTo>
                  <a:pt x="231446" y="171450"/>
                </a:lnTo>
                <a:cubicBezTo>
                  <a:pt x="236482" y="171450"/>
                  <a:pt x="241037" y="168503"/>
                  <a:pt x="243126" y="163949"/>
                </a:cubicBezTo>
                <a:cubicBezTo>
                  <a:pt x="245216" y="159395"/>
                  <a:pt x="244466" y="154037"/>
                  <a:pt x="241197" y="150233"/>
                </a:cubicBezTo>
                <a:lnTo>
                  <a:pt x="207979" y="111443"/>
                </a:lnTo>
                <a:lnTo>
                  <a:pt x="214301" y="111443"/>
                </a:lnTo>
                <a:cubicBezTo>
                  <a:pt x="219391" y="111443"/>
                  <a:pt x="223999" y="108442"/>
                  <a:pt x="226035" y="103834"/>
                </a:cubicBezTo>
                <a:cubicBezTo>
                  <a:pt x="228071" y="99227"/>
                  <a:pt x="227267" y="93762"/>
                  <a:pt x="223838" y="90011"/>
                </a:cubicBezTo>
                <a:lnTo>
                  <a:pt x="146685" y="4286"/>
                </a:lnTo>
                <a:lnTo>
                  <a:pt x="146686" y="4233"/>
                </a:lnTo>
                <a:moveTo>
                  <a:pt x="150007" y="214313"/>
                </a:moveTo>
                <a:lnTo>
                  <a:pt x="150007" y="115729"/>
                </a:lnTo>
                <a:cubicBezTo>
                  <a:pt x="150007" y="108603"/>
                  <a:pt x="144275" y="102870"/>
                  <a:pt x="137149" y="102870"/>
                </a:cubicBezTo>
                <a:cubicBezTo>
                  <a:pt x="130023" y="102870"/>
                  <a:pt x="124290" y="108603"/>
                  <a:pt x="124290" y="115729"/>
                </a:cubicBezTo>
                <a:lnTo>
                  <a:pt x="124290" y="214313"/>
                </a:lnTo>
                <a:lnTo>
                  <a:pt x="102859" y="214313"/>
                </a:lnTo>
                <a:lnTo>
                  <a:pt x="55710" y="214313"/>
                </a:lnTo>
                <a:lnTo>
                  <a:pt x="91714" y="166307"/>
                </a:lnTo>
                <a:cubicBezTo>
                  <a:pt x="94661" y="162395"/>
                  <a:pt x="95090" y="157198"/>
                  <a:pt x="92947" y="152858"/>
                </a:cubicBezTo>
                <a:cubicBezTo>
                  <a:pt x="90804" y="148519"/>
                  <a:pt x="86303" y="145732"/>
                  <a:pt x="81427" y="145732"/>
                </a:cubicBezTo>
                <a:lnTo>
                  <a:pt x="70819" y="145732"/>
                </a:lnTo>
                <a:lnTo>
                  <a:pt x="104037" y="106942"/>
                </a:lnTo>
                <a:cubicBezTo>
                  <a:pt x="107306" y="103138"/>
                  <a:pt x="108056" y="97780"/>
                  <a:pt x="105966" y="93226"/>
                </a:cubicBezTo>
                <a:cubicBezTo>
                  <a:pt x="103877" y="88672"/>
                  <a:pt x="99323" y="85725"/>
                  <a:pt x="94286" y="85725"/>
                </a:cubicBezTo>
                <a:lnTo>
                  <a:pt x="88875" y="85725"/>
                </a:lnTo>
                <a:lnTo>
                  <a:pt x="137149" y="32093"/>
                </a:lnTo>
                <a:lnTo>
                  <a:pt x="185423" y="85725"/>
                </a:lnTo>
                <a:lnTo>
                  <a:pt x="180011" y="85725"/>
                </a:lnTo>
                <a:cubicBezTo>
                  <a:pt x="174975" y="85725"/>
                  <a:pt x="170421" y="88672"/>
                  <a:pt x="168331" y="93226"/>
                </a:cubicBezTo>
                <a:cubicBezTo>
                  <a:pt x="166242" y="97780"/>
                  <a:pt x="166992" y="103138"/>
                  <a:pt x="170260" y="106942"/>
                </a:cubicBezTo>
                <a:lnTo>
                  <a:pt x="203478" y="145732"/>
                </a:lnTo>
                <a:lnTo>
                  <a:pt x="192870" y="145732"/>
                </a:lnTo>
                <a:cubicBezTo>
                  <a:pt x="187994" y="145732"/>
                  <a:pt x="183547" y="148465"/>
                  <a:pt x="181351" y="152858"/>
                </a:cubicBezTo>
                <a:cubicBezTo>
                  <a:pt x="179154" y="157252"/>
                  <a:pt x="179636" y="162449"/>
                  <a:pt x="182583" y="166307"/>
                </a:cubicBezTo>
                <a:lnTo>
                  <a:pt x="218588" y="214313"/>
                </a:lnTo>
                <a:lnTo>
                  <a:pt x="171439" y="214313"/>
                </a:lnTo>
                <a:lnTo>
                  <a:pt x="150007" y="21431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77753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Photosynthesis: Plants convert carbon dioxide into oxygen and glucose, playing a vital role in the carbon cycle.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Respiration: Living organisms release carbon dioxide back into the atmosphere through breathing.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Decomposition: The breakdown of organic matter releases carbon back into the soil and atmosphere.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577753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Key Processes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77753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89584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Atmosphere: The layer of gases surrounding the Earth, crucial for carbon exchange.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Oceans: Large bodies of water that absorb and store carbon dioxide from the atmosphere.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Land: Terrestrial ecosystems that store carbon in soil and vegetation.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89584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Carbon Components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889584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6079" y="84953"/>
                </a:moveTo>
                <a:cubicBezTo>
                  <a:pt x="167807" y="88640"/>
                  <a:pt x="158077" y="86454"/>
                  <a:pt x="152119" y="79596"/>
                </a:cubicBezTo>
                <a:cubicBezTo>
                  <a:pt x="142646" y="68623"/>
                  <a:pt x="128716" y="61722"/>
                  <a:pt x="113157" y="61722"/>
                </a:cubicBezTo>
                <a:cubicBezTo>
                  <a:pt x="84739" y="61722"/>
                  <a:pt x="61722" y="84739"/>
                  <a:pt x="61722" y="113157"/>
                </a:cubicBezTo>
                <a:lnTo>
                  <a:pt x="61722" y="113157"/>
                </a:lnTo>
                <a:lnTo>
                  <a:pt x="61722" y="113157"/>
                </a:lnTo>
                <a:lnTo>
                  <a:pt x="61722" y="113243"/>
                </a:lnTo>
                <a:cubicBezTo>
                  <a:pt x="61722" y="121987"/>
                  <a:pt x="56236" y="129745"/>
                  <a:pt x="48006" y="132659"/>
                </a:cubicBezTo>
                <a:cubicBezTo>
                  <a:pt x="31975" y="138317"/>
                  <a:pt x="20574" y="153576"/>
                  <a:pt x="20574" y="171450"/>
                </a:cubicBezTo>
                <a:cubicBezTo>
                  <a:pt x="20574" y="194167"/>
                  <a:pt x="39005" y="212598"/>
                  <a:pt x="61722" y="212598"/>
                </a:cubicBezTo>
                <a:lnTo>
                  <a:pt x="216027" y="212598"/>
                </a:lnTo>
                <a:lnTo>
                  <a:pt x="217441" y="212598"/>
                </a:lnTo>
                <a:cubicBezTo>
                  <a:pt x="217699" y="212555"/>
                  <a:pt x="217999" y="212555"/>
                  <a:pt x="218256" y="212512"/>
                </a:cubicBezTo>
                <a:cubicBezTo>
                  <a:pt x="238058" y="211355"/>
                  <a:pt x="253746" y="194939"/>
                  <a:pt x="253746" y="174879"/>
                </a:cubicBezTo>
                <a:cubicBezTo>
                  <a:pt x="253746" y="159448"/>
                  <a:pt x="244488" y="146118"/>
                  <a:pt x="231115" y="140289"/>
                </a:cubicBezTo>
                <a:cubicBezTo>
                  <a:pt x="222499" y="136517"/>
                  <a:pt x="217570" y="127430"/>
                  <a:pt x="219070" y="118129"/>
                </a:cubicBezTo>
                <a:cubicBezTo>
                  <a:pt x="219327" y="116500"/>
                  <a:pt x="219456" y="114829"/>
                  <a:pt x="219456" y="113114"/>
                </a:cubicBezTo>
                <a:cubicBezTo>
                  <a:pt x="219456" y="96055"/>
                  <a:pt x="205654" y="82253"/>
                  <a:pt x="188595" y="82253"/>
                </a:cubicBezTo>
                <a:cubicBezTo>
                  <a:pt x="184094" y="82253"/>
                  <a:pt x="179851" y="83196"/>
                  <a:pt x="176079" y="84911"/>
                </a:cubicBezTo>
                <a:lnTo>
                  <a:pt x="176079" y="84953"/>
                </a:lnTo>
                <a:moveTo>
                  <a:pt x="219456" y="233086"/>
                </a:moveTo>
                <a:lnTo>
                  <a:pt x="219456" y="233172"/>
                </a:lnTo>
                <a:lnTo>
                  <a:pt x="216027" y="233172"/>
                </a:lnTo>
                <a:lnTo>
                  <a:pt x="198882" y="233172"/>
                </a:lnTo>
                <a:lnTo>
                  <a:pt x="61722" y="233172"/>
                </a:lnTo>
                <a:cubicBezTo>
                  <a:pt x="27646" y="233172"/>
                  <a:pt x="0" y="205526"/>
                  <a:pt x="0" y="171450"/>
                </a:cubicBezTo>
                <a:cubicBezTo>
                  <a:pt x="0" y="144575"/>
                  <a:pt x="17188" y="121730"/>
                  <a:pt x="41148" y="113243"/>
                </a:cubicBezTo>
                <a:lnTo>
                  <a:pt x="41148" y="113157"/>
                </a:lnTo>
                <a:cubicBezTo>
                  <a:pt x="41148" y="73381"/>
                  <a:pt x="73381" y="41148"/>
                  <a:pt x="113157" y="41148"/>
                </a:cubicBezTo>
                <a:cubicBezTo>
                  <a:pt x="134974" y="41148"/>
                  <a:pt x="154476" y="50835"/>
                  <a:pt x="167721" y="66137"/>
                </a:cubicBezTo>
                <a:cubicBezTo>
                  <a:pt x="174107" y="63308"/>
                  <a:pt x="181137" y="61722"/>
                  <a:pt x="188595" y="61722"/>
                </a:cubicBezTo>
                <a:cubicBezTo>
                  <a:pt x="217013" y="61722"/>
                  <a:pt x="240030" y="84739"/>
                  <a:pt x="240030" y="113157"/>
                </a:cubicBezTo>
                <a:cubicBezTo>
                  <a:pt x="240030" y="115986"/>
                  <a:pt x="239816" y="118729"/>
                  <a:pt x="239387" y="121429"/>
                </a:cubicBezTo>
                <a:cubicBezTo>
                  <a:pt x="259961" y="130431"/>
                  <a:pt x="274320" y="150962"/>
                  <a:pt x="274320" y="174879"/>
                </a:cubicBezTo>
                <a:cubicBezTo>
                  <a:pt x="274320" y="205911"/>
                  <a:pt x="250060" y="231286"/>
                  <a:pt x="219456" y="233086"/>
                </a:cubicBezTo>
                <a:lnTo>
                  <a:pt x="219456" y="23308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909668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660985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The Carbon Cycle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5508" r="355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combined effects of coral bleaching and sea-level rise disrupt the delicate balance of the reef ecosystem.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results in decreased biodiversity and the potential collapse of marine life that depends on the reef for survival.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Ecosystem Impact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6103" y="159877"/>
                </a:moveTo>
                <a:cubicBezTo>
                  <a:pt x="90484" y="164830"/>
                  <a:pt x="95342" y="169688"/>
                  <a:pt x="100724" y="174212"/>
                </a:cubicBezTo>
                <a:cubicBezTo>
                  <a:pt x="116773" y="187785"/>
                  <a:pt x="136919" y="198120"/>
                  <a:pt x="160017" y="198120"/>
                </a:cubicBezTo>
                <a:cubicBezTo>
                  <a:pt x="183115" y="198120"/>
                  <a:pt x="203260" y="187738"/>
                  <a:pt x="219310" y="174212"/>
                </a:cubicBezTo>
                <a:cubicBezTo>
                  <a:pt x="233740" y="162068"/>
                  <a:pt x="244408" y="147685"/>
                  <a:pt x="250409" y="137160"/>
                </a:cubicBezTo>
                <a:cubicBezTo>
                  <a:pt x="244408" y="126635"/>
                  <a:pt x="233740" y="112300"/>
                  <a:pt x="219310" y="100108"/>
                </a:cubicBezTo>
                <a:cubicBezTo>
                  <a:pt x="203260" y="86535"/>
                  <a:pt x="183115" y="76200"/>
                  <a:pt x="160017" y="76200"/>
                </a:cubicBezTo>
                <a:cubicBezTo>
                  <a:pt x="136919" y="76200"/>
                  <a:pt x="116773" y="86535"/>
                  <a:pt x="100724" y="100108"/>
                </a:cubicBezTo>
                <a:cubicBezTo>
                  <a:pt x="95342" y="104632"/>
                  <a:pt x="90484" y="109490"/>
                  <a:pt x="86103" y="114443"/>
                </a:cubicBezTo>
                <a:cubicBezTo>
                  <a:pt x="79435" y="121968"/>
                  <a:pt x="68625" y="124254"/>
                  <a:pt x="59433" y="120063"/>
                </a:cubicBezTo>
                <a:lnTo>
                  <a:pt x="33620" y="108252"/>
                </a:lnTo>
                <a:lnTo>
                  <a:pt x="43669" y="125825"/>
                </a:lnTo>
                <a:cubicBezTo>
                  <a:pt x="47670" y="132874"/>
                  <a:pt x="47670" y="141494"/>
                  <a:pt x="43669" y="148495"/>
                </a:cubicBezTo>
                <a:lnTo>
                  <a:pt x="33620" y="166068"/>
                </a:lnTo>
                <a:lnTo>
                  <a:pt x="59481" y="154210"/>
                </a:lnTo>
                <a:cubicBezTo>
                  <a:pt x="68625" y="150019"/>
                  <a:pt x="79435" y="152305"/>
                  <a:pt x="86151" y="159829"/>
                </a:cubicBezTo>
                <a:lnTo>
                  <a:pt x="86103" y="159877"/>
                </a:lnTo>
                <a:moveTo>
                  <a:pt x="1997" y="175308"/>
                </a:moveTo>
                <a:lnTo>
                  <a:pt x="23809" y="137160"/>
                </a:lnTo>
                <a:lnTo>
                  <a:pt x="1997" y="99012"/>
                </a:lnTo>
                <a:cubicBezTo>
                  <a:pt x="-1289" y="93250"/>
                  <a:pt x="-479" y="86058"/>
                  <a:pt x="3997" y="81153"/>
                </a:cubicBezTo>
                <a:cubicBezTo>
                  <a:pt x="8474" y="76248"/>
                  <a:pt x="15570" y="74819"/>
                  <a:pt x="21571" y="77581"/>
                </a:cubicBezTo>
                <a:lnTo>
                  <a:pt x="68958" y="99298"/>
                </a:lnTo>
                <a:cubicBezTo>
                  <a:pt x="73959" y="93631"/>
                  <a:pt x="79674" y="87963"/>
                  <a:pt x="85960" y="82629"/>
                </a:cubicBezTo>
                <a:cubicBezTo>
                  <a:pt x="104629" y="66913"/>
                  <a:pt x="129823" y="53340"/>
                  <a:pt x="160017" y="53340"/>
                </a:cubicBezTo>
                <a:cubicBezTo>
                  <a:pt x="190211" y="53340"/>
                  <a:pt x="215405" y="66913"/>
                  <a:pt x="234074" y="82629"/>
                </a:cubicBezTo>
                <a:cubicBezTo>
                  <a:pt x="252695" y="98346"/>
                  <a:pt x="265935" y="117110"/>
                  <a:pt x="272650" y="130159"/>
                </a:cubicBezTo>
                <a:cubicBezTo>
                  <a:pt x="274888" y="134541"/>
                  <a:pt x="274888" y="139732"/>
                  <a:pt x="272650" y="144113"/>
                </a:cubicBezTo>
                <a:cubicBezTo>
                  <a:pt x="265935" y="157163"/>
                  <a:pt x="252695" y="175927"/>
                  <a:pt x="234074" y="191643"/>
                </a:cubicBezTo>
                <a:cubicBezTo>
                  <a:pt x="215405" y="207407"/>
                  <a:pt x="190211" y="220980"/>
                  <a:pt x="160017" y="220980"/>
                </a:cubicBezTo>
                <a:cubicBezTo>
                  <a:pt x="129823" y="220980"/>
                  <a:pt x="104629" y="207407"/>
                  <a:pt x="85960" y="191691"/>
                </a:cubicBezTo>
                <a:cubicBezTo>
                  <a:pt x="79674" y="186357"/>
                  <a:pt x="74006" y="180689"/>
                  <a:pt x="68958" y="175022"/>
                </a:cubicBezTo>
                <a:lnTo>
                  <a:pt x="21571" y="196739"/>
                </a:lnTo>
                <a:cubicBezTo>
                  <a:pt x="15570" y="199501"/>
                  <a:pt x="8427" y="198072"/>
                  <a:pt x="3997" y="193167"/>
                </a:cubicBezTo>
                <a:cubicBezTo>
                  <a:pt x="-432" y="188262"/>
                  <a:pt x="-1289" y="181070"/>
                  <a:pt x="1997" y="175308"/>
                </a:cubicBezTo>
                <a:lnTo>
                  <a:pt x="1997" y="175308"/>
                </a:lnTo>
                <a:moveTo>
                  <a:pt x="198117" y="121920"/>
                </a:moveTo>
                <a:cubicBezTo>
                  <a:pt x="206534" y="121920"/>
                  <a:pt x="213357" y="128743"/>
                  <a:pt x="213357" y="137160"/>
                </a:cubicBezTo>
                <a:cubicBezTo>
                  <a:pt x="213357" y="145577"/>
                  <a:pt x="206534" y="152400"/>
                  <a:pt x="198117" y="152400"/>
                </a:cubicBezTo>
                <a:cubicBezTo>
                  <a:pt x="189700" y="152400"/>
                  <a:pt x="182877" y="145577"/>
                  <a:pt x="182877" y="137160"/>
                </a:cubicBezTo>
                <a:cubicBezTo>
                  <a:pt x="182877" y="128743"/>
                  <a:pt x="189700" y="121920"/>
                  <a:pt x="198117" y="1219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Rising sea levels threaten the Great Barrier Reef by increasing the risk of flooding and erosion of coastal habitats.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can lead to the loss of critical breeding grounds for marine species that rely on the reef ecosystem.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Sea-Level Rise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4829" y="53292"/>
                </a:moveTo>
                <a:cubicBezTo>
                  <a:pt x="104871" y="53292"/>
                  <a:pt x="72439" y="85725"/>
                  <a:pt x="72439" y="125682"/>
                </a:cubicBezTo>
                <a:cubicBezTo>
                  <a:pt x="72439" y="157258"/>
                  <a:pt x="46864" y="182832"/>
                  <a:pt x="15289" y="182832"/>
                </a:cubicBezTo>
                <a:cubicBezTo>
                  <a:pt x="8955" y="182832"/>
                  <a:pt x="3859" y="177737"/>
                  <a:pt x="3859" y="171402"/>
                </a:cubicBezTo>
                <a:cubicBezTo>
                  <a:pt x="3859" y="165068"/>
                  <a:pt x="8955" y="159972"/>
                  <a:pt x="15289" y="159972"/>
                </a:cubicBezTo>
                <a:cubicBezTo>
                  <a:pt x="34244" y="159972"/>
                  <a:pt x="49579" y="144637"/>
                  <a:pt x="49579" y="125682"/>
                </a:cubicBezTo>
                <a:cubicBezTo>
                  <a:pt x="49579" y="73057"/>
                  <a:pt x="92203" y="30432"/>
                  <a:pt x="144829" y="30432"/>
                </a:cubicBezTo>
                <a:cubicBezTo>
                  <a:pt x="177071" y="30432"/>
                  <a:pt x="205551" y="46434"/>
                  <a:pt x="222743" y="70914"/>
                </a:cubicBezTo>
                <a:cubicBezTo>
                  <a:pt x="225744" y="75152"/>
                  <a:pt x="225506" y="80867"/>
                  <a:pt x="222124" y="84868"/>
                </a:cubicBezTo>
                <a:cubicBezTo>
                  <a:pt x="218743" y="88868"/>
                  <a:pt x="213171" y="90059"/>
                  <a:pt x="208503" y="87821"/>
                </a:cubicBezTo>
                <a:cubicBezTo>
                  <a:pt x="203074" y="85201"/>
                  <a:pt x="196978" y="83772"/>
                  <a:pt x="190549" y="83772"/>
                </a:cubicBezTo>
                <a:cubicBezTo>
                  <a:pt x="167403" y="83772"/>
                  <a:pt x="148639" y="102537"/>
                  <a:pt x="148639" y="125682"/>
                </a:cubicBezTo>
                <a:cubicBezTo>
                  <a:pt x="148639" y="144637"/>
                  <a:pt x="163974" y="159972"/>
                  <a:pt x="182929" y="159972"/>
                </a:cubicBezTo>
                <a:cubicBezTo>
                  <a:pt x="196645" y="159972"/>
                  <a:pt x="210789" y="152686"/>
                  <a:pt x="221029" y="143828"/>
                </a:cubicBezTo>
                <a:cubicBezTo>
                  <a:pt x="225363" y="139970"/>
                  <a:pt x="231887" y="139970"/>
                  <a:pt x="236221" y="143828"/>
                </a:cubicBezTo>
                <a:cubicBezTo>
                  <a:pt x="244270" y="151019"/>
                  <a:pt x="254938" y="156591"/>
                  <a:pt x="265415" y="158972"/>
                </a:cubicBezTo>
                <a:cubicBezTo>
                  <a:pt x="271559" y="160353"/>
                  <a:pt x="275464" y="166449"/>
                  <a:pt x="274083" y="172641"/>
                </a:cubicBezTo>
                <a:cubicBezTo>
                  <a:pt x="272702" y="178832"/>
                  <a:pt x="266606" y="182690"/>
                  <a:pt x="260415" y="181308"/>
                </a:cubicBezTo>
                <a:cubicBezTo>
                  <a:pt x="246746" y="178260"/>
                  <a:pt x="235507" y="171545"/>
                  <a:pt x="228649" y="166830"/>
                </a:cubicBezTo>
                <a:cubicBezTo>
                  <a:pt x="215266" y="176117"/>
                  <a:pt x="199407" y="182928"/>
                  <a:pt x="182929" y="182928"/>
                </a:cubicBezTo>
                <a:cubicBezTo>
                  <a:pt x="151353" y="182928"/>
                  <a:pt x="125779" y="157353"/>
                  <a:pt x="125779" y="125778"/>
                </a:cubicBezTo>
                <a:cubicBezTo>
                  <a:pt x="125779" y="93917"/>
                  <a:pt x="148782" y="67389"/>
                  <a:pt x="179119" y="62008"/>
                </a:cubicBezTo>
                <a:cubicBezTo>
                  <a:pt x="168927" y="56436"/>
                  <a:pt x="157259" y="53292"/>
                  <a:pt x="144829" y="53292"/>
                </a:cubicBezTo>
                <a:lnTo>
                  <a:pt x="144829" y="53292"/>
                </a:lnTo>
                <a:moveTo>
                  <a:pt x="38149" y="204788"/>
                </a:moveTo>
                <a:cubicBezTo>
                  <a:pt x="42483" y="200930"/>
                  <a:pt x="49007" y="200930"/>
                  <a:pt x="53341" y="204788"/>
                </a:cubicBezTo>
                <a:cubicBezTo>
                  <a:pt x="63581" y="213646"/>
                  <a:pt x="77725" y="220932"/>
                  <a:pt x="91441" y="220932"/>
                </a:cubicBezTo>
                <a:cubicBezTo>
                  <a:pt x="105157" y="220932"/>
                  <a:pt x="119302" y="213646"/>
                  <a:pt x="129541" y="204788"/>
                </a:cubicBezTo>
                <a:cubicBezTo>
                  <a:pt x="133875" y="200930"/>
                  <a:pt x="140400" y="200930"/>
                  <a:pt x="144734" y="204788"/>
                </a:cubicBezTo>
                <a:cubicBezTo>
                  <a:pt x="155021" y="213646"/>
                  <a:pt x="169118" y="220932"/>
                  <a:pt x="182834" y="220932"/>
                </a:cubicBezTo>
                <a:cubicBezTo>
                  <a:pt x="196550" y="220932"/>
                  <a:pt x="210694" y="213646"/>
                  <a:pt x="220934" y="204788"/>
                </a:cubicBezTo>
                <a:cubicBezTo>
                  <a:pt x="225267" y="200930"/>
                  <a:pt x="231792" y="200930"/>
                  <a:pt x="236126" y="204788"/>
                </a:cubicBezTo>
                <a:cubicBezTo>
                  <a:pt x="244175" y="211979"/>
                  <a:pt x="254843" y="217551"/>
                  <a:pt x="265320" y="219932"/>
                </a:cubicBezTo>
                <a:cubicBezTo>
                  <a:pt x="271464" y="221313"/>
                  <a:pt x="275369" y="227409"/>
                  <a:pt x="273988" y="233601"/>
                </a:cubicBezTo>
                <a:cubicBezTo>
                  <a:pt x="272607" y="239792"/>
                  <a:pt x="266511" y="243649"/>
                  <a:pt x="260319" y="242268"/>
                </a:cubicBezTo>
                <a:cubicBezTo>
                  <a:pt x="246651" y="239220"/>
                  <a:pt x="235412" y="232505"/>
                  <a:pt x="228554" y="227790"/>
                </a:cubicBezTo>
                <a:cubicBezTo>
                  <a:pt x="215171" y="237077"/>
                  <a:pt x="199312" y="243888"/>
                  <a:pt x="182834" y="243888"/>
                </a:cubicBezTo>
                <a:cubicBezTo>
                  <a:pt x="166355" y="243888"/>
                  <a:pt x="150496" y="237077"/>
                  <a:pt x="137114" y="227790"/>
                </a:cubicBezTo>
                <a:cubicBezTo>
                  <a:pt x="123731" y="237077"/>
                  <a:pt x="107872" y="243888"/>
                  <a:pt x="91394" y="243888"/>
                </a:cubicBezTo>
                <a:cubicBezTo>
                  <a:pt x="74915" y="243888"/>
                  <a:pt x="59056" y="237077"/>
                  <a:pt x="45674" y="227790"/>
                </a:cubicBezTo>
                <a:cubicBezTo>
                  <a:pt x="38816" y="232553"/>
                  <a:pt x="27576" y="239220"/>
                  <a:pt x="13908" y="242268"/>
                </a:cubicBezTo>
                <a:cubicBezTo>
                  <a:pt x="7764" y="243649"/>
                  <a:pt x="1620" y="239792"/>
                  <a:pt x="239" y="233601"/>
                </a:cubicBezTo>
                <a:cubicBezTo>
                  <a:pt x="-1142" y="227409"/>
                  <a:pt x="2716" y="221313"/>
                  <a:pt x="8907" y="219932"/>
                </a:cubicBezTo>
                <a:cubicBezTo>
                  <a:pt x="19480" y="217551"/>
                  <a:pt x="29862" y="211931"/>
                  <a:pt x="38054" y="204835"/>
                </a:cubicBezTo>
                <a:lnTo>
                  <a:pt x="38149" y="2047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Coral bleaching occurs when corals expel the algae living in their tissues due to stress from rising water temperatures.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process leads to a loss of color and vital nutrients, making corals more susceptible to disease and mortality.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Coral Bleaching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145" y="34421"/>
                </a:moveTo>
                <a:cubicBezTo>
                  <a:pt x="203664" y="28848"/>
                  <a:pt x="211218" y="25741"/>
                  <a:pt x="219041" y="25741"/>
                </a:cubicBezTo>
                <a:cubicBezTo>
                  <a:pt x="235382" y="25741"/>
                  <a:pt x="248616" y="38975"/>
                  <a:pt x="248616" y="55316"/>
                </a:cubicBezTo>
                <a:cubicBezTo>
                  <a:pt x="248616" y="63138"/>
                  <a:pt x="245508" y="70693"/>
                  <a:pt x="239936" y="76212"/>
                </a:cubicBezTo>
                <a:lnTo>
                  <a:pt x="120243" y="195959"/>
                </a:lnTo>
                <a:cubicBezTo>
                  <a:pt x="119439" y="196762"/>
                  <a:pt x="118367" y="197191"/>
                  <a:pt x="117189" y="197191"/>
                </a:cubicBezTo>
                <a:lnTo>
                  <a:pt x="77166" y="197191"/>
                </a:lnTo>
                <a:lnTo>
                  <a:pt x="77166" y="157168"/>
                </a:lnTo>
                <a:cubicBezTo>
                  <a:pt x="77166" y="156043"/>
                  <a:pt x="77594" y="154918"/>
                  <a:pt x="78398" y="154114"/>
                </a:cubicBezTo>
                <a:lnTo>
                  <a:pt x="93025" y="139487"/>
                </a:lnTo>
                <a:lnTo>
                  <a:pt x="109634" y="156097"/>
                </a:lnTo>
                <a:cubicBezTo>
                  <a:pt x="112956" y="159418"/>
                  <a:pt x="118421" y="159418"/>
                  <a:pt x="121743" y="156097"/>
                </a:cubicBezTo>
                <a:cubicBezTo>
                  <a:pt x="125065" y="152775"/>
                  <a:pt x="125065" y="147310"/>
                  <a:pt x="121743" y="143988"/>
                </a:cubicBezTo>
                <a:lnTo>
                  <a:pt x="105134" y="127379"/>
                </a:lnTo>
                <a:lnTo>
                  <a:pt x="127315" y="105197"/>
                </a:lnTo>
                <a:lnTo>
                  <a:pt x="143924" y="121807"/>
                </a:lnTo>
                <a:cubicBezTo>
                  <a:pt x="147246" y="125128"/>
                  <a:pt x="152711" y="125128"/>
                  <a:pt x="156033" y="121807"/>
                </a:cubicBezTo>
                <a:cubicBezTo>
                  <a:pt x="159355" y="118485"/>
                  <a:pt x="159355" y="113020"/>
                  <a:pt x="156033" y="109698"/>
                </a:cubicBezTo>
                <a:lnTo>
                  <a:pt x="139424" y="93089"/>
                </a:lnTo>
                <a:lnTo>
                  <a:pt x="161605" y="70907"/>
                </a:lnTo>
                <a:lnTo>
                  <a:pt x="178214" y="87517"/>
                </a:lnTo>
                <a:cubicBezTo>
                  <a:pt x="181536" y="90838"/>
                  <a:pt x="187001" y="90838"/>
                  <a:pt x="190323" y="87517"/>
                </a:cubicBezTo>
                <a:cubicBezTo>
                  <a:pt x="193645" y="84195"/>
                  <a:pt x="193645" y="78730"/>
                  <a:pt x="190323" y="75408"/>
                </a:cubicBezTo>
                <a:lnTo>
                  <a:pt x="173714" y="58799"/>
                </a:lnTo>
                <a:lnTo>
                  <a:pt x="198092" y="34421"/>
                </a:lnTo>
                <a:lnTo>
                  <a:pt x="198145" y="34421"/>
                </a:lnTo>
                <a:moveTo>
                  <a:pt x="51448" y="157168"/>
                </a:moveTo>
                <a:lnTo>
                  <a:pt x="51448" y="204745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69611" y="222855"/>
                </a:lnTo>
                <a:lnTo>
                  <a:pt x="117189" y="222855"/>
                </a:lnTo>
                <a:cubicBezTo>
                  <a:pt x="125172" y="222855"/>
                  <a:pt x="132780" y="219694"/>
                  <a:pt x="138406" y="214068"/>
                </a:cubicBezTo>
                <a:lnTo>
                  <a:pt x="258153" y="94428"/>
                </a:lnTo>
                <a:cubicBezTo>
                  <a:pt x="268547" y="84034"/>
                  <a:pt x="274333" y="69996"/>
                  <a:pt x="274333" y="55316"/>
                </a:cubicBezTo>
                <a:cubicBezTo>
                  <a:pt x="274333" y="24776"/>
                  <a:pt x="249580" y="23"/>
                  <a:pt x="219041" y="23"/>
                </a:cubicBezTo>
                <a:cubicBezTo>
                  <a:pt x="204360" y="23"/>
                  <a:pt x="190323" y="5863"/>
                  <a:pt x="179929" y="16204"/>
                </a:cubicBezTo>
                <a:lnTo>
                  <a:pt x="60235" y="135951"/>
                </a:lnTo>
                <a:cubicBezTo>
                  <a:pt x="54610" y="141577"/>
                  <a:pt x="51448" y="149185"/>
                  <a:pt x="51448" y="157168"/>
                </a:cubicBezTo>
                <a:lnTo>
                  <a:pt x="51448" y="15716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Effects of Global Warming on the Great Barrier Reef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Ecosystems such as mangroves and wetlands can act as natural barriers against rising seas.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Conservation and restoration of these ecosystems are essential for mitigating the impacts of sea level rise.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Ecosystem Strategies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287" y="41148"/>
                </a:moveTo>
                <a:cubicBezTo>
                  <a:pt x="15988" y="41148"/>
                  <a:pt x="20574" y="45734"/>
                  <a:pt x="20574" y="51435"/>
                </a:cubicBezTo>
                <a:lnTo>
                  <a:pt x="20574" y="61722"/>
                </a:lnTo>
                <a:lnTo>
                  <a:pt x="253746" y="61722"/>
                </a:lnTo>
                <a:lnTo>
                  <a:pt x="253746" y="51435"/>
                </a:lnTo>
                <a:cubicBezTo>
                  <a:pt x="253746" y="45734"/>
                  <a:pt x="258332" y="41148"/>
                  <a:pt x="264033" y="41148"/>
                </a:cubicBezTo>
                <a:cubicBezTo>
                  <a:pt x="269734" y="41148"/>
                  <a:pt x="274320" y="45734"/>
                  <a:pt x="274320" y="51435"/>
                </a:cubicBezTo>
                <a:lnTo>
                  <a:pt x="274320" y="61722"/>
                </a:lnTo>
                <a:lnTo>
                  <a:pt x="274320" y="82296"/>
                </a:lnTo>
                <a:lnTo>
                  <a:pt x="274320" y="137160"/>
                </a:lnTo>
                <a:lnTo>
                  <a:pt x="274320" y="157734"/>
                </a:lnTo>
                <a:lnTo>
                  <a:pt x="274320" y="222885"/>
                </a:lnTo>
                <a:cubicBezTo>
                  <a:pt x="274320" y="228586"/>
                  <a:pt x="269734" y="233172"/>
                  <a:pt x="264033" y="233172"/>
                </a:cubicBezTo>
                <a:cubicBezTo>
                  <a:pt x="258332" y="233172"/>
                  <a:pt x="253746" y="228586"/>
                  <a:pt x="253746" y="222885"/>
                </a:cubicBezTo>
                <a:lnTo>
                  <a:pt x="253746" y="157734"/>
                </a:lnTo>
                <a:lnTo>
                  <a:pt x="20574" y="157734"/>
                </a:lnTo>
                <a:lnTo>
                  <a:pt x="20574" y="222885"/>
                </a:lnTo>
                <a:cubicBezTo>
                  <a:pt x="20574" y="228586"/>
                  <a:pt x="15988" y="233172"/>
                  <a:pt x="10287" y="233172"/>
                </a:cubicBezTo>
                <a:cubicBezTo>
                  <a:pt x="4586" y="233172"/>
                  <a:pt x="0" y="228586"/>
                  <a:pt x="0" y="222885"/>
                </a:cubicBezTo>
                <a:lnTo>
                  <a:pt x="0" y="51435"/>
                </a:lnTo>
                <a:cubicBezTo>
                  <a:pt x="0" y="45734"/>
                  <a:pt x="4586" y="41148"/>
                  <a:pt x="10287" y="41148"/>
                </a:cubicBezTo>
                <a:lnTo>
                  <a:pt x="10287" y="41148"/>
                </a:lnTo>
                <a:moveTo>
                  <a:pt x="253746" y="137160"/>
                </a:moveTo>
                <a:lnTo>
                  <a:pt x="253746" y="82296"/>
                </a:lnTo>
                <a:lnTo>
                  <a:pt x="244659" y="82296"/>
                </a:lnTo>
                <a:lnTo>
                  <a:pt x="217227" y="137160"/>
                </a:lnTo>
                <a:lnTo>
                  <a:pt x="253746" y="137160"/>
                </a:lnTo>
                <a:moveTo>
                  <a:pt x="20574" y="137160"/>
                </a:moveTo>
                <a:lnTo>
                  <a:pt x="29661" y="137160"/>
                </a:lnTo>
                <a:lnTo>
                  <a:pt x="57093" y="82296"/>
                </a:lnTo>
                <a:lnTo>
                  <a:pt x="20574" y="82296"/>
                </a:lnTo>
                <a:lnTo>
                  <a:pt x="20574" y="137160"/>
                </a:lnTo>
                <a:moveTo>
                  <a:pt x="166821" y="82296"/>
                </a:moveTo>
                <a:lnTo>
                  <a:pt x="134974" y="82296"/>
                </a:lnTo>
                <a:lnTo>
                  <a:pt x="107542" y="137160"/>
                </a:lnTo>
                <a:lnTo>
                  <a:pt x="139389" y="137160"/>
                </a:lnTo>
                <a:lnTo>
                  <a:pt x="166821" y="82296"/>
                </a:lnTo>
                <a:moveTo>
                  <a:pt x="162363" y="137160"/>
                </a:moveTo>
                <a:lnTo>
                  <a:pt x="194210" y="137160"/>
                </a:lnTo>
                <a:lnTo>
                  <a:pt x="221642" y="82296"/>
                </a:lnTo>
                <a:lnTo>
                  <a:pt x="189795" y="82296"/>
                </a:lnTo>
                <a:lnTo>
                  <a:pt x="162363" y="137160"/>
                </a:lnTo>
                <a:moveTo>
                  <a:pt x="80067" y="82296"/>
                </a:moveTo>
                <a:lnTo>
                  <a:pt x="52635" y="137160"/>
                </a:lnTo>
                <a:lnTo>
                  <a:pt x="84482" y="137160"/>
                </a:lnTo>
                <a:lnTo>
                  <a:pt x="111914" y="82296"/>
                </a:lnTo>
                <a:lnTo>
                  <a:pt x="80067" y="8229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Coastal communities face increased flooding and erosion, threatening homes and infrastructure.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Rising sea levels can lead to displacement of populations, creating climate refugees.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Human Impact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1" y="29398"/>
                </a:moveTo>
                <a:cubicBezTo>
                  <a:pt x="180701" y="26784"/>
                  <a:pt x="175815" y="26784"/>
                  <a:pt x="172214" y="29398"/>
                </a:cubicBezTo>
                <a:lnTo>
                  <a:pt x="101491" y="80833"/>
                </a:lnTo>
                <a:cubicBezTo>
                  <a:pt x="100762" y="81348"/>
                  <a:pt x="100077" y="81948"/>
                  <a:pt x="99434" y="82548"/>
                </a:cubicBezTo>
                <a:cubicBezTo>
                  <a:pt x="104106" y="83148"/>
                  <a:pt x="108649" y="84948"/>
                  <a:pt x="112592" y="87949"/>
                </a:cubicBezTo>
                <a:lnTo>
                  <a:pt x="119493" y="93221"/>
                </a:lnTo>
                <a:lnTo>
                  <a:pt x="178258" y="50444"/>
                </a:lnTo>
                <a:lnTo>
                  <a:pt x="242894" y="97464"/>
                </a:lnTo>
                <a:cubicBezTo>
                  <a:pt x="243666" y="98021"/>
                  <a:pt x="244137" y="98836"/>
                  <a:pt x="244266" y="99779"/>
                </a:cubicBezTo>
                <a:lnTo>
                  <a:pt x="251638" y="153828"/>
                </a:lnTo>
                <a:cubicBezTo>
                  <a:pt x="251938" y="155886"/>
                  <a:pt x="250310" y="157729"/>
                  <a:pt x="248252" y="157729"/>
                </a:cubicBezTo>
                <a:lnTo>
                  <a:pt x="194546" y="157729"/>
                </a:lnTo>
                <a:cubicBezTo>
                  <a:pt x="194803" y="158629"/>
                  <a:pt x="194974" y="159572"/>
                  <a:pt x="195103" y="160515"/>
                </a:cubicBezTo>
                <a:lnTo>
                  <a:pt x="197760" y="178303"/>
                </a:lnTo>
                <a:lnTo>
                  <a:pt x="248252" y="178303"/>
                </a:lnTo>
                <a:cubicBezTo>
                  <a:pt x="262783" y="178303"/>
                  <a:pt x="274013" y="165487"/>
                  <a:pt x="272041" y="151042"/>
                </a:cubicBezTo>
                <a:lnTo>
                  <a:pt x="264669" y="96993"/>
                </a:lnTo>
                <a:cubicBezTo>
                  <a:pt x="263768" y="90520"/>
                  <a:pt x="260297" y="84691"/>
                  <a:pt x="254982" y="80833"/>
                </a:cubicBezTo>
                <a:lnTo>
                  <a:pt x="184259" y="29398"/>
                </a:lnTo>
                <a:lnTo>
                  <a:pt x="184301" y="29398"/>
                </a:lnTo>
                <a:moveTo>
                  <a:pt x="102263" y="98150"/>
                </a:moveTo>
                <a:cubicBezTo>
                  <a:pt x="98576" y="95278"/>
                  <a:pt x="93390" y="95278"/>
                  <a:pt x="89704" y="98150"/>
                </a:cubicBezTo>
                <a:lnTo>
                  <a:pt x="18638" y="153057"/>
                </a:lnTo>
                <a:cubicBezTo>
                  <a:pt x="13709" y="156871"/>
                  <a:pt x="10451" y="162486"/>
                  <a:pt x="9551" y="168659"/>
                </a:cubicBezTo>
                <a:lnTo>
                  <a:pt x="2307" y="219494"/>
                </a:lnTo>
                <a:cubicBezTo>
                  <a:pt x="207" y="233938"/>
                  <a:pt x="11437" y="246883"/>
                  <a:pt x="26053" y="246883"/>
                </a:cubicBezTo>
                <a:lnTo>
                  <a:pt x="165871" y="246883"/>
                </a:lnTo>
                <a:cubicBezTo>
                  <a:pt x="180487" y="246883"/>
                  <a:pt x="191717" y="233938"/>
                  <a:pt x="189616" y="219494"/>
                </a:cubicBezTo>
                <a:lnTo>
                  <a:pt x="182373" y="168659"/>
                </a:lnTo>
                <a:cubicBezTo>
                  <a:pt x="181472" y="162486"/>
                  <a:pt x="178215" y="156871"/>
                  <a:pt x="173286" y="153057"/>
                </a:cubicBezTo>
                <a:lnTo>
                  <a:pt x="102263" y="98150"/>
                </a:lnTo>
                <a:moveTo>
                  <a:pt x="31239" y="169302"/>
                </a:moveTo>
                <a:lnTo>
                  <a:pt x="85675" y="127211"/>
                </a:lnTo>
                <a:lnTo>
                  <a:pt x="85675" y="226309"/>
                </a:lnTo>
                <a:lnTo>
                  <a:pt x="26053" y="226309"/>
                </a:lnTo>
                <a:cubicBezTo>
                  <a:pt x="23953" y="226309"/>
                  <a:pt x="22367" y="224466"/>
                  <a:pt x="22667" y="222408"/>
                </a:cubicBezTo>
                <a:lnTo>
                  <a:pt x="29911" y="171530"/>
                </a:lnTo>
                <a:cubicBezTo>
                  <a:pt x="30039" y="170630"/>
                  <a:pt x="30511" y="169859"/>
                  <a:pt x="31197" y="169302"/>
                </a:cubicBezTo>
                <a:lnTo>
                  <a:pt x="31239" y="169302"/>
                </a:lnTo>
                <a:moveTo>
                  <a:pt x="106249" y="181732"/>
                </a:moveTo>
                <a:lnTo>
                  <a:pt x="106249" y="127253"/>
                </a:lnTo>
                <a:lnTo>
                  <a:pt x="160684" y="169302"/>
                </a:lnTo>
                <a:cubicBezTo>
                  <a:pt x="161370" y="169859"/>
                  <a:pt x="161841" y="170630"/>
                  <a:pt x="161970" y="171530"/>
                </a:cubicBezTo>
                <a:lnTo>
                  <a:pt x="169257" y="222408"/>
                </a:lnTo>
                <a:cubicBezTo>
                  <a:pt x="169557" y="224466"/>
                  <a:pt x="167971" y="226309"/>
                  <a:pt x="165871" y="226309"/>
                </a:cubicBezTo>
                <a:lnTo>
                  <a:pt x="132995" y="226309"/>
                </a:lnTo>
                <a:lnTo>
                  <a:pt x="106249" y="18173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warming leads to the melting of polar ice caps and glaciers, contributing to rising sea levels.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Thermal expansion of seawater as it warms also plays a significant role in increasing sea levels.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Causes of Change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4829" y="53292"/>
                </a:moveTo>
                <a:cubicBezTo>
                  <a:pt x="104871" y="53292"/>
                  <a:pt x="72439" y="85725"/>
                  <a:pt x="72439" y="125682"/>
                </a:cubicBezTo>
                <a:cubicBezTo>
                  <a:pt x="72439" y="157258"/>
                  <a:pt x="46864" y="182832"/>
                  <a:pt x="15289" y="182832"/>
                </a:cubicBezTo>
                <a:cubicBezTo>
                  <a:pt x="8955" y="182832"/>
                  <a:pt x="3859" y="177737"/>
                  <a:pt x="3859" y="171402"/>
                </a:cubicBezTo>
                <a:cubicBezTo>
                  <a:pt x="3859" y="165068"/>
                  <a:pt x="8955" y="159972"/>
                  <a:pt x="15289" y="159972"/>
                </a:cubicBezTo>
                <a:cubicBezTo>
                  <a:pt x="34244" y="159972"/>
                  <a:pt x="49579" y="144637"/>
                  <a:pt x="49579" y="125682"/>
                </a:cubicBezTo>
                <a:cubicBezTo>
                  <a:pt x="49579" y="73057"/>
                  <a:pt x="92203" y="30432"/>
                  <a:pt x="144829" y="30432"/>
                </a:cubicBezTo>
                <a:cubicBezTo>
                  <a:pt x="177071" y="30432"/>
                  <a:pt x="205551" y="46434"/>
                  <a:pt x="222743" y="70914"/>
                </a:cubicBezTo>
                <a:cubicBezTo>
                  <a:pt x="225744" y="75152"/>
                  <a:pt x="225506" y="80867"/>
                  <a:pt x="222124" y="84868"/>
                </a:cubicBezTo>
                <a:cubicBezTo>
                  <a:pt x="218743" y="88868"/>
                  <a:pt x="213171" y="90059"/>
                  <a:pt x="208503" y="87821"/>
                </a:cubicBezTo>
                <a:cubicBezTo>
                  <a:pt x="203074" y="85201"/>
                  <a:pt x="196978" y="83772"/>
                  <a:pt x="190549" y="83772"/>
                </a:cubicBezTo>
                <a:cubicBezTo>
                  <a:pt x="167403" y="83772"/>
                  <a:pt x="148639" y="102537"/>
                  <a:pt x="148639" y="125682"/>
                </a:cubicBezTo>
                <a:cubicBezTo>
                  <a:pt x="148639" y="144637"/>
                  <a:pt x="163974" y="159972"/>
                  <a:pt x="182929" y="159972"/>
                </a:cubicBezTo>
                <a:cubicBezTo>
                  <a:pt x="196645" y="159972"/>
                  <a:pt x="210789" y="152686"/>
                  <a:pt x="221029" y="143828"/>
                </a:cubicBezTo>
                <a:cubicBezTo>
                  <a:pt x="225363" y="139970"/>
                  <a:pt x="231887" y="139970"/>
                  <a:pt x="236221" y="143828"/>
                </a:cubicBezTo>
                <a:cubicBezTo>
                  <a:pt x="244270" y="151019"/>
                  <a:pt x="254938" y="156591"/>
                  <a:pt x="265415" y="158972"/>
                </a:cubicBezTo>
                <a:cubicBezTo>
                  <a:pt x="271559" y="160353"/>
                  <a:pt x="275464" y="166449"/>
                  <a:pt x="274083" y="172641"/>
                </a:cubicBezTo>
                <a:cubicBezTo>
                  <a:pt x="272702" y="178832"/>
                  <a:pt x="266606" y="182690"/>
                  <a:pt x="260415" y="181308"/>
                </a:cubicBezTo>
                <a:cubicBezTo>
                  <a:pt x="246746" y="178260"/>
                  <a:pt x="235507" y="171545"/>
                  <a:pt x="228649" y="166830"/>
                </a:cubicBezTo>
                <a:cubicBezTo>
                  <a:pt x="215266" y="176117"/>
                  <a:pt x="199407" y="182928"/>
                  <a:pt x="182929" y="182928"/>
                </a:cubicBezTo>
                <a:cubicBezTo>
                  <a:pt x="151353" y="182928"/>
                  <a:pt x="125779" y="157353"/>
                  <a:pt x="125779" y="125778"/>
                </a:cubicBezTo>
                <a:cubicBezTo>
                  <a:pt x="125779" y="93917"/>
                  <a:pt x="148782" y="67389"/>
                  <a:pt x="179119" y="62008"/>
                </a:cubicBezTo>
                <a:cubicBezTo>
                  <a:pt x="168927" y="56436"/>
                  <a:pt x="157259" y="53292"/>
                  <a:pt x="144829" y="53292"/>
                </a:cubicBezTo>
                <a:lnTo>
                  <a:pt x="144829" y="53292"/>
                </a:lnTo>
                <a:moveTo>
                  <a:pt x="38149" y="204788"/>
                </a:moveTo>
                <a:cubicBezTo>
                  <a:pt x="42483" y="200930"/>
                  <a:pt x="49007" y="200930"/>
                  <a:pt x="53341" y="204788"/>
                </a:cubicBezTo>
                <a:cubicBezTo>
                  <a:pt x="63581" y="213646"/>
                  <a:pt x="77725" y="220932"/>
                  <a:pt x="91441" y="220932"/>
                </a:cubicBezTo>
                <a:cubicBezTo>
                  <a:pt x="105157" y="220932"/>
                  <a:pt x="119302" y="213646"/>
                  <a:pt x="129541" y="204788"/>
                </a:cubicBezTo>
                <a:cubicBezTo>
                  <a:pt x="133875" y="200930"/>
                  <a:pt x="140400" y="200930"/>
                  <a:pt x="144734" y="204788"/>
                </a:cubicBezTo>
                <a:cubicBezTo>
                  <a:pt x="155021" y="213646"/>
                  <a:pt x="169118" y="220932"/>
                  <a:pt x="182834" y="220932"/>
                </a:cubicBezTo>
                <a:cubicBezTo>
                  <a:pt x="196550" y="220932"/>
                  <a:pt x="210694" y="213646"/>
                  <a:pt x="220934" y="204788"/>
                </a:cubicBezTo>
                <a:cubicBezTo>
                  <a:pt x="225267" y="200930"/>
                  <a:pt x="231792" y="200930"/>
                  <a:pt x="236126" y="204788"/>
                </a:cubicBezTo>
                <a:cubicBezTo>
                  <a:pt x="244175" y="211979"/>
                  <a:pt x="254843" y="217551"/>
                  <a:pt x="265320" y="219932"/>
                </a:cubicBezTo>
                <a:cubicBezTo>
                  <a:pt x="271464" y="221313"/>
                  <a:pt x="275369" y="227409"/>
                  <a:pt x="273988" y="233601"/>
                </a:cubicBezTo>
                <a:cubicBezTo>
                  <a:pt x="272607" y="239792"/>
                  <a:pt x="266511" y="243649"/>
                  <a:pt x="260319" y="242268"/>
                </a:cubicBezTo>
                <a:cubicBezTo>
                  <a:pt x="246651" y="239220"/>
                  <a:pt x="235412" y="232505"/>
                  <a:pt x="228554" y="227790"/>
                </a:cubicBezTo>
                <a:cubicBezTo>
                  <a:pt x="215171" y="237077"/>
                  <a:pt x="199312" y="243888"/>
                  <a:pt x="182834" y="243888"/>
                </a:cubicBezTo>
                <a:cubicBezTo>
                  <a:pt x="166355" y="243888"/>
                  <a:pt x="150496" y="237077"/>
                  <a:pt x="137114" y="227790"/>
                </a:cubicBezTo>
                <a:cubicBezTo>
                  <a:pt x="123731" y="237077"/>
                  <a:pt x="107872" y="243888"/>
                  <a:pt x="91394" y="243888"/>
                </a:cubicBezTo>
                <a:cubicBezTo>
                  <a:pt x="74915" y="243888"/>
                  <a:pt x="59056" y="237077"/>
                  <a:pt x="45674" y="227790"/>
                </a:cubicBezTo>
                <a:cubicBezTo>
                  <a:pt x="38816" y="232553"/>
                  <a:pt x="27576" y="239220"/>
                  <a:pt x="13908" y="242268"/>
                </a:cubicBezTo>
                <a:cubicBezTo>
                  <a:pt x="7764" y="243649"/>
                  <a:pt x="1620" y="239792"/>
                  <a:pt x="239" y="233601"/>
                </a:cubicBezTo>
                <a:cubicBezTo>
                  <a:pt x="-1142" y="227409"/>
                  <a:pt x="2716" y="221313"/>
                  <a:pt x="8907" y="219932"/>
                </a:cubicBezTo>
                <a:cubicBezTo>
                  <a:pt x="19480" y="217551"/>
                  <a:pt x="29862" y="211931"/>
                  <a:pt x="38054" y="204835"/>
                </a:cubicBezTo>
                <a:lnTo>
                  <a:pt x="38149" y="2047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Rising Sea Levels and Geological Changes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Transitioning to renewable energy sources can significantly lower carbon emissions.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Implementing energy efficiency measures is crucial for mitigating climate change.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Emission Reduction Strategies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9078" y="48006"/>
                </a:moveTo>
                <a:cubicBezTo>
                  <a:pt x="47449" y="48006"/>
                  <a:pt x="46034" y="49163"/>
                  <a:pt x="45691" y="50792"/>
                </a:cubicBezTo>
                <a:lnTo>
                  <a:pt x="37076" y="96012"/>
                </a:lnTo>
                <a:lnTo>
                  <a:pt x="87054" y="96012"/>
                </a:lnTo>
                <a:lnTo>
                  <a:pt x="91854" y="48006"/>
                </a:lnTo>
                <a:lnTo>
                  <a:pt x="49078" y="48006"/>
                </a:lnTo>
                <a:moveTo>
                  <a:pt x="84996" y="116586"/>
                </a:moveTo>
                <a:lnTo>
                  <a:pt x="33176" y="116586"/>
                </a:lnTo>
                <a:lnTo>
                  <a:pt x="23489" y="167378"/>
                </a:lnTo>
                <a:cubicBezTo>
                  <a:pt x="23103" y="169478"/>
                  <a:pt x="24689" y="171450"/>
                  <a:pt x="26875" y="171450"/>
                </a:cubicBezTo>
                <a:lnTo>
                  <a:pt x="79510" y="171450"/>
                </a:lnTo>
                <a:lnTo>
                  <a:pt x="84996" y="116586"/>
                </a:lnTo>
                <a:moveTo>
                  <a:pt x="105656" y="116586"/>
                </a:moveTo>
                <a:lnTo>
                  <a:pt x="100170" y="171450"/>
                </a:lnTo>
                <a:lnTo>
                  <a:pt x="174150" y="171450"/>
                </a:lnTo>
                <a:lnTo>
                  <a:pt x="168664" y="116586"/>
                </a:lnTo>
                <a:lnTo>
                  <a:pt x="105656" y="116586"/>
                </a:lnTo>
                <a:moveTo>
                  <a:pt x="166607" y="96012"/>
                </a:moveTo>
                <a:lnTo>
                  <a:pt x="161806" y="48006"/>
                </a:lnTo>
                <a:lnTo>
                  <a:pt x="112514" y="48006"/>
                </a:lnTo>
                <a:lnTo>
                  <a:pt x="107713" y="96012"/>
                </a:lnTo>
                <a:lnTo>
                  <a:pt x="166607" y="96012"/>
                </a:lnTo>
                <a:moveTo>
                  <a:pt x="189324" y="116586"/>
                </a:moveTo>
                <a:lnTo>
                  <a:pt x="194810" y="171450"/>
                </a:lnTo>
                <a:lnTo>
                  <a:pt x="247445" y="171450"/>
                </a:lnTo>
                <a:cubicBezTo>
                  <a:pt x="249588" y="171450"/>
                  <a:pt x="251217" y="169478"/>
                  <a:pt x="250831" y="167378"/>
                </a:cubicBezTo>
                <a:lnTo>
                  <a:pt x="241144" y="116586"/>
                </a:lnTo>
                <a:lnTo>
                  <a:pt x="189324" y="116586"/>
                </a:lnTo>
                <a:moveTo>
                  <a:pt x="237244" y="96012"/>
                </a:moveTo>
                <a:lnTo>
                  <a:pt x="228629" y="50792"/>
                </a:lnTo>
                <a:cubicBezTo>
                  <a:pt x="228329" y="49163"/>
                  <a:pt x="226914" y="48006"/>
                  <a:pt x="225242" y="48006"/>
                </a:cubicBezTo>
                <a:lnTo>
                  <a:pt x="182466" y="48006"/>
                </a:lnTo>
                <a:lnTo>
                  <a:pt x="187266" y="96012"/>
                </a:lnTo>
                <a:lnTo>
                  <a:pt x="237244" y="96012"/>
                </a:lnTo>
                <a:moveTo>
                  <a:pt x="25503" y="46934"/>
                </a:moveTo>
                <a:cubicBezTo>
                  <a:pt x="27646" y="35619"/>
                  <a:pt x="37548" y="27432"/>
                  <a:pt x="49078" y="27432"/>
                </a:cubicBezTo>
                <a:lnTo>
                  <a:pt x="225242" y="27432"/>
                </a:lnTo>
                <a:cubicBezTo>
                  <a:pt x="236772" y="27432"/>
                  <a:pt x="246674" y="35619"/>
                  <a:pt x="248817" y="46934"/>
                </a:cubicBezTo>
                <a:lnTo>
                  <a:pt x="271020" y="163520"/>
                </a:lnTo>
                <a:cubicBezTo>
                  <a:pt x="273849" y="178308"/>
                  <a:pt x="262490" y="192024"/>
                  <a:pt x="247445" y="192024"/>
                </a:cubicBezTo>
                <a:lnTo>
                  <a:pt x="147447" y="192024"/>
                </a:lnTo>
                <a:lnTo>
                  <a:pt x="147447" y="226314"/>
                </a:lnTo>
                <a:lnTo>
                  <a:pt x="181737" y="226314"/>
                </a:lnTo>
                <a:cubicBezTo>
                  <a:pt x="187438" y="226314"/>
                  <a:pt x="192024" y="230900"/>
                  <a:pt x="192024" y="236601"/>
                </a:cubicBezTo>
                <a:cubicBezTo>
                  <a:pt x="192024" y="242302"/>
                  <a:pt x="187438" y="246888"/>
                  <a:pt x="181737" y="246888"/>
                </a:cubicBezTo>
                <a:lnTo>
                  <a:pt x="92583" y="246888"/>
                </a:lnTo>
                <a:cubicBezTo>
                  <a:pt x="86882" y="246888"/>
                  <a:pt x="82296" y="242302"/>
                  <a:pt x="82296" y="236601"/>
                </a:cubicBezTo>
                <a:cubicBezTo>
                  <a:pt x="82296" y="230900"/>
                  <a:pt x="86882" y="226314"/>
                  <a:pt x="92583" y="226314"/>
                </a:cubicBezTo>
                <a:lnTo>
                  <a:pt x="126873" y="226314"/>
                </a:lnTo>
                <a:lnTo>
                  <a:pt x="126873" y="192024"/>
                </a:lnTo>
                <a:lnTo>
                  <a:pt x="26875" y="192024"/>
                </a:lnTo>
                <a:cubicBezTo>
                  <a:pt x="11830" y="192024"/>
                  <a:pt x="471" y="178308"/>
                  <a:pt x="3300" y="163520"/>
                </a:cubicBezTo>
                <a:lnTo>
                  <a:pt x="25503" y="469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Human activities disrupt the natural carbon cycle, leading to increased atmospheric CO2 levels.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Deforestation and land-use changes further exacerbate this issue.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Carbon Cycle Impact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6686" y="4233"/>
                </a:moveTo>
                <a:cubicBezTo>
                  <a:pt x="144275" y="1554"/>
                  <a:pt x="140792" y="0"/>
                  <a:pt x="137149" y="0"/>
                </a:cubicBezTo>
                <a:cubicBezTo>
                  <a:pt x="133505" y="0"/>
                  <a:pt x="130023" y="1554"/>
                  <a:pt x="127612" y="4233"/>
                </a:cubicBezTo>
                <a:lnTo>
                  <a:pt x="50459" y="89958"/>
                </a:lnTo>
                <a:cubicBezTo>
                  <a:pt x="47084" y="93708"/>
                  <a:pt x="46227" y="99173"/>
                  <a:pt x="48263" y="103781"/>
                </a:cubicBezTo>
                <a:cubicBezTo>
                  <a:pt x="50298" y="108389"/>
                  <a:pt x="54906" y="111443"/>
                  <a:pt x="59996" y="111443"/>
                </a:cubicBezTo>
                <a:lnTo>
                  <a:pt x="66318" y="111443"/>
                </a:lnTo>
                <a:lnTo>
                  <a:pt x="33100" y="150233"/>
                </a:lnTo>
                <a:cubicBezTo>
                  <a:pt x="29832" y="154037"/>
                  <a:pt x="29082" y="159395"/>
                  <a:pt x="31171" y="163949"/>
                </a:cubicBezTo>
                <a:cubicBezTo>
                  <a:pt x="33261" y="168503"/>
                  <a:pt x="37815" y="171450"/>
                  <a:pt x="42851" y="171450"/>
                </a:cubicBezTo>
                <a:lnTo>
                  <a:pt x="55710" y="171450"/>
                </a:lnTo>
                <a:lnTo>
                  <a:pt x="19705" y="219456"/>
                </a:lnTo>
                <a:cubicBezTo>
                  <a:pt x="16759" y="223367"/>
                  <a:pt x="16330" y="228564"/>
                  <a:pt x="18473" y="232904"/>
                </a:cubicBezTo>
                <a:cubicBezTo>
                  <a:pt x="20616" y="237244"/>
                  <a:pt x="25117" y="240030"/>
                  <a:pt x="29992" y="240030"/>
                </a:cubicBezTo>
                <a:lnTo>
                  <a:pt x="102859" y="240030"/>
                </a:lnTo>
                <a:lnTo>
                  <a:pt x="124290" y="240030"/>
                </a:lnTo>
                <a:lnTo>
                  <a:pt x="124290" y="261461"/>
                </a:lnTo>
                <a:cubicBezTo>
                  <a:pt x="124290" y="268587"/>
                  <a:pt x="130023" y="274320"/>
                  <a:pt x="137149" y="274320"/>
                </a:cubicBezTo>
                <a:cubicBezTo>
                  <a:pt x="144275" y="274320"/>
                  <a:pt x="150007" y="268587"/>
                  <a:pt x="150007" y="261461"/>
                </a:cubicBezTo>
                <a:lnTo>
                  <a:pt x="150007" y="240030"/>
                </a:lnTo>
                <a:lnTo>
                  <a:pt x="171439" y="240030"/>
                </a:lnTo>
                <a:lnTo>
                  <a:pt x="244305" y="240030"/>
                </a:lnTo>
                <a:cubicBezTo>
                  <a:pt x="249180" y="240030"/>
                  <a:pt x="253627" y="237298"/>
                  <a:pt x="255824" y="232904"/>
                </a:cubicBezTo>
                <a:cubicBezTo>
                  <a:pt x="258021" y="228511"/>
                  <a:pt x="257539" y="223314"/>
                  <a:pt x="254592" y="219456"/>
                </a:cubicBezTo>
                <a:lnTo>
                  <a:pt x="218587" y="171450"/>
                </a:lnTo>
                <a:lnTo>
                  <a:pt x="231446" y="171450"/>
                </a:lnTo>
                <a:cubicBezTo>
                  <a:pt x="236482" y="171450"/>
                  <a:pt x="241037" y="168503"/>
                  <a:pt x="243126" y="163949"/>
                </a:cubicBezTo>
                <a:cubicBezTo>
                  <a:pt x="245216" y="159395"/>
                  <a:pt x="244466" y="154037"/>
                  <a:pt x="241197" y="150233"/>
                </a:cubicBezTo>
                <a:lnTo>
                  <a:pt x="207979" y="111443"/>
                </a:lnTo>
                <a:lnTo>
                  <a:pt x="214301" y="111443"/>
                </a:lnTo>
                <a:cubicBezTo>
                  <a:pt x="219391" y="111443"/>
                  <a:pt x="223999" y="108442"/>
                  <a:pt x="226035" y="103834"/>
                </a:cubicBezTo>
                <a:cubicBezTo>
                  <a:pt x="228071" y="99227"/>
                  <a:pt x="227267" y="93762"/>
                  <a:pt x="223838" y="90011"/>
                </a:cubicBezTo>
                <a:lnTo>
                  <a:pt x="146685" y="4286"/>
                </a:lnTo>
                <a:lnTo>
                  <a:pt x="146686" y="4233"/>
                </a:lnTo>
                <a:moveTo>
                  <a:pt x="150007" y="214313"/>
                </a:moveTo>
                <a:lnTo>
                  <a:pt x="150007" y="115729"/>
                </a:lnTo>
                <a:cubicBezTo>
                  <a:pt x="150007" y="108603"/>
                  <a:pt x="144275" y="102870"/>
                  <a:pt x="137149" y="102870"/>
                </a:cubicBezTo>
                <a:cubicBezTo>
                  <a:pt x="130023" y="102870"/>
                  <a:pt x="124290" y="108603"/>
                  <a:pt x="124290" y="115729"/>
                </a:cubicBezTo>
                <a:lnTo>
                  <a:pt x="124290" y="214313"/>
                </a:lnTo>
                <a:lnTo>
                  <a:pt x="102859" y="214313"/>
                </a:lnTo>
                <a:lnTo>
                  <a:pt x="55710" y="214313"/>
                </a:lnTo>
                <a:lnTo>
                  <a:pt x="91714" y="166307"/>
                </a:lnTo>
                <a:cubicBezTo>
                  <a:pt x="94661" y="162395"/>
                  <a:pt x="95090" y="157198"/>
                  <a:pt x="92947" y="152858"/>
                </a:cubicBezTo>
                <a:cubicBezTo>
                  <a:pt x="90804" y="148519"/>
                  <a:pt x="86303" y="145732"/>
                  <a:pt x="81427" y="145732"/>
                </a:cubicBezTo>
                <a:lnTo>
                  <a:pt x="70819" y="145732"/>
                </a:lnTo>
                <a:lnTo>
                  <a:pt x="104037" y="106942"/>
                </a:lnTo>
                <a:cubicBezTo>
                  <a:pt x="107306" y="103138"/>
                  <a:pt x="108056" y="97780"/>
                  <a:pt x="105966" y="93226"/>
                </a:cubicBezTo>
                <a:cubicBezTo>
                  <a:pt x="103877" y="88672"/>
                  <a:pt x="99323" y="85725"/>
                  <a:pt x="94286" y="85725"/>
                </a:cubicBezTo>
                <a:lnTo>
                  <a:pt x="88875" y="85725"/>
                </a:lnTo>
                <a:lnTo>
                  <a:pt x="137149" y="32093"/>
                </a:lnTo>
                <a:lnTo>
                  <a:pt x="185423" y="85725"/>
                </a:lnTo>
                <a:lnTo>
                  <a:pt x="180011" y="85725"/>
                </a:lnTo>
                <a:cubicBezTo>
                  <a:pt x="174975" y="85725"/>
                  <a:pt x="170421" y="88672"/>
                  <a:pt x="168331" y="93226"/>
                </a:cubicBezTo>
                <a:cubicBezTo>
                  <a:pt x="166242" y="97780"/>
                  <a:pt x="166992" y="103138"/>
                  <a:pt x="170260" y="106942"/>
                </a:cubicBezTo>
                <a:lnTo>
                  <a:pt x="203478" y="145732"/>
                </a:lnTo>
                <a:lnTo>
                  <a:pt x="192870" y="145732"/>
                </a:lnTo>
                <a:cubicBezTo>
                  <a:pt x="187994" y="145732"/>
                  <a:pt x="183547" y="148465"/>
                  <a:pt x="181351" y="152858"/>
                </a:cubicBezTo>
                <a:cubicBezTo>
                  <a:pt x="179154" y="157252"/>
                  <a:pt x="179636" y="162449"/>
                  <a:pt x="182583" y="166307"/>
                </a:cubicBezTo>
                <a:lnTo>
                  <a:pt x="218588" y="214313"/>
                </a:lnTo>
                <a:lnTo>
                  <a:pt x="171439" y="214313"/>
                </a:lnTo>
                <a:lnTo>
                  <a:pt x="150007" y="21431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Burning fossil fuels for energy is a major source of greenhouse gas emissions.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process releases carbon dioxide, contributing to global warming.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Fossil Fuels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2863" y="92154"/>
                </a:moveTo>
                <a:lnTo>
                  <a:pt x="231458" y="92154"/>
                </a:lnTo>
                <a:lnTo>
                  <a:pt x="231458" y="40719"/>
                </a:lnTo>
                <a:lnTo>
                  <a:pt x="42863" y="40719"/>
                </a:lnTo>
                <a:lnTo>
                  <a:pt x="42863" y="92154"/>
                </a:lnTo>
                <a:moveTo>
                  <a:pt x="17145" y="32147"/>
                </a:moveTo>
                <a:cubicBezTo>
                  <a:pt x="17145" y="22664"/>
                  <a:pt x="24807" y="15002"/>
                  <a:pt x="34290" y="15002"/>
                </a:cubicBezTo>
                <a:lnTo>
                  <a:pt x="240030" y="15002"/>
                </a:lnTo>
                <a:cubicBezTo>
                  <a:pt x="249513" y="15002"/>
                  <a:pt x="257175" y="22663"/>
                  <a:pt x="257175" y="32147"/>
                </a:cubicBezTo>
                <a:lnTo>
                  <a:pt x="257175" y="100727"/>
                </a:lnTo>
                <a:cubicBezTo>
                  <a:pt x="257175" y="110210"/>
                  <a:pt x="249513" y="117872"/>
                  <a:pt x="240030" y="117872"/>
                </a:cubicBezTo>
                <a:lnTo>
                  <a:pt x="240030" y="190738"/>
                </a:lnTo>
                <a:lnTo>
                  <a:pt x="240030" y="246459"/>
                </a:lnTo>
                <a:cubicBezTo>
                  <a:pt x="240030" y="253585"/>
                  <a:pt x="234297" y="259318"/>
                  <a:pt x="227171" y="259318"/>
                </a:cubicBezTo>
                <a:cubicBezTo>
                  <a:pt x="220045" y="259318"/>
                  <a:pt x="214313" y="253585"/>
                  <a:pt x="214313" y="246459"/>
                </a:cubicBezTo>
                <a:lnTo>
                  <a:pt x="214313" y="203597"/>
                </a:lnTo>
                <a:lnTo>
                  <a:pt x="171450" y="203597"/>
                </a:lnTo>
                <a:lnTo>
                  <a:pt x="171450" y="246459"/>
                </a:lnTo>
                <a:cubicBezTo>
                  <a:pt x="171450" y="253585"/>
                  <a:pt x="165717" y="259318"/>
                  <a:pt x="158591" y="259318"/>
                </a:cubicBezTo>
                <a:cubicBezTo>
                  <a:pt x="151465" y="259318"/>
                  <a:pt x="145733" y="253585"/>
                  <a:pt x="145733" y="246459"/>
                </a:cubicBezTo>
                <a:lnTo>
                  <a:pt x="145733" y="203597"/>
                </a:lnTo>
                <a:lnTo>
                  <a:pt x="115729" y="203597"/>
                </a:lnTo>
                <a:lnTo>
                  <a:pt x="60007" y="203597"/>
                </a:lnTo>
                <a:lnTo>
                  <a:pt x="60007" y="246459"/>
                </a:lnTo>
                <a:cubicBezTo>
                  <a:pt x="60007" y="253585"/>
                  <a:pt x="54275" y="259318"/>
                  <a:pt x="47149" y="259318"/>
                </a:cubicBezTo>
                <a:cubicBezTo>
                  <a:pt x="40023" y="259318"/>
                  <a:pt x="34290" y="253585"/>
                  <a:pt x="34290" y="246459"/>
                </a:cubicBezTo>
                <a:lnTo>
                  <a:pt x="34290" y="190738"/>
                </a:lnTo>
                <a:lnTo>
                  <a:pt x="34290" y="117872"/>
                </a:lnTo>
                <a:cubicBezTo>
                  <a:pt x="24807" y="117872"/>
                  <a:pt x="17145" y="110210"/>
                  <a:pt x="17145" y="100727"/>
                </a:cubicBezTo>
                <a:lnTo>
                  <a:pt x="17145" y="32147"/>
                </a:lnTo>
                <a:moveTo>
                  <a:pt x="60008" y="117872"/>
                </a:moveTo>
                <a:lnTo>
                  <a:pt x="60008" y="177879"/>
                </a:lnTo>
                <a:lnTo>
                  <a:pt x="102870" y="177879"/>
                </a:lnTo>
                <a:lnTo>
                  <a:pt x="102870" y="117872"/>
                </a:lnTo>
                <a:lnTo>
                  <a:pt x="60008" y="117872"/>
                </a:lnTo>
                <a:moveTo>
                  <a:pt x="128588" y="117872"/>
                </a:moveTo>
                <a:lnTo>
                  <a:pt x="128588" y="177879"/>
                </a:lnTo>
                <a:lnTo>
                  <a:pt x="158591" y="177879"/>
                </a:lnTo>
                <a:lnTo>
                  <a:pt x="214313" y="177879"/>
                </a:lnTo>
                <a:lnTo>
                  <a:pt x="214313" y="117872"/>
                </a:lnTo>
                <a:lnTo>
                  <a:pt x="128588" y="11787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Human Impact on the Environment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8186" r="381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Communities can implement solar farms to provide local energy and reduce costs.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Installing wind turbines in rural areas can generate clean energy for local use.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Community Solutions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1489" y="220240"/>
                </a:moveTo>
                <a:cubicBezTo>
                  <a:pt x="196365" y="228170"/>
                  <a:pt x="208634" y="223723"/>
                  <a:pt x="207295" y="214508"/>
                </a:cubicBezTo>
                <a:lnTo>
                  <a:pt x="192132" y="111584"/>
                </a:lnTo>
                <a:cubicBezTo>
                  <a:pt x="191865" y="109762"/>
                  <a:pt x="192186" y="107887"/>
                  <a:pt x="193097" y="106280"/>
                </a:cubicBezTo>
                <a:lnTo>
                  <a:pt x="242549" y="14715"/>
                </a:lnTo>
                <a:cubicBezTo>
                  <a:pt x="246996" y="6517"/>
                  <a:pt x="236977" y="-1894"/>
                  <a:pt x="229691" y="3946"/>
                </a:cubicBezTo>
                <a:lnTo>
                  <a:pt x="148091" y="68561"/>
                </a:lnTo>
                <a:cubicBezTo>
                  <a:pt x="146645" y="69686"/>
                  <a:pt x="144876" y="70382"/>
                  <a:pt x="143001" y="70436"/>
                </a:cubicBezTo>
                <a:lnTo>
                  <a:pt x="39006" y="73329"/>
                </a:lnTo>
                <a:cubicBezTo>
                  <a:pt x="29683" y="73543"/>
                  <a:pt x="27433" y="86402"/>
                  <a:pt x="36113" y="89831"/>
                </a:cubicBezTo>
                <a:lnTo>
                  <a:pt x="132875" y="128140"/>
                </a:lnTo>
                <a:cubicBezTo>
                  <a:pt x="134589" y="128836"/>
                  <a:pt x="136036" y="130015"/>
                  <a:pt x="137000" y="131622"/>
                </a:cubicBezTo>
                <a:lnTo>
                  <a:pt x="191489" y="220240"/>
                </a:lnTo>
                <a:moveTo>
                  <a:pt x="146645" y="180057"/>
                </a:moveTo>
                <a:lnTo>
                  <a:pt x="146645" y="246601"/>
                </a:lnTo>
                <a:lnTo>
                  <a:pt x="103782" y="246601"/>
                </a:lnTo>
                <a:cubicBezTo>
                  <a:pt x="96656" y="246601"/>
                  <a:pt x="90923" y="252334"/>
                  <a:pt x="90923" y="259460"/>
                </a:cubicBezTo>
                <a:cubicBezTo>
                  <a:pt x="90923" y="266586"/>
                  <a:pt x="96656" y="272318"/>
                  <a:pt x="103782" y="272318"/>
                </a:cubicBezTo>
                <a:lnTo>
                  <a:pt x="159503" y="272318"/>
                </a:lnTo>
                <a:lnTo>
                  <a:pt x="215225" y="272318"/>
                </a:lnTo>
                <a:cubicBezTo>
                  <a:pt x="222351" y="272318"/>
                  <a:pt x="228083" y="266586"/>
                  <a:pt x="228083" y="259460"/>
                </a:cubicBezTo>
                <a:cubicBezTo>
                  <a:pt x="228083" y="252334"/>
                  <a:pt x="222351" y="246601"/>
                  <a:pt x="215225" y="246601"/>
                </a:cubicBezTo>
                <a:lnTo>
                  <a:pt x="172362" y="246601"/>
                </a:lnTo>
                <a:lnTo>
                  <a:pt x="172362" y="221848"/>
                </a:lnTo>
                <a:lnTo>
                  <a:pt x="146645" y="180057"/>
                </a:lnTo>
                <a:moveTo>
                  <a:pt x="159503" y="88010"/>
                </a:moveTo>
                <a:cubicBezTo>
                  <a:pt x="166605" y="88010"/>
                  <a:pt x="172362" y="93767"/>
                  <a:pt x="172362" y="100868"/>
                </a:cubicBezTo>
                <a:cubicBezTo>
                  <a:pt x="172362" y="107970"/>
                  <a:pt x="166605" y="113727"/>
                  <a:pt x="159503" y="113727"/>
                </a:cubicBezTo>
                <a:cubicBezTo>
                  <a:pt x="152402" y="113727"/>
                  <a:pt x="146645" y="107970"/>
                  <a:pt x="146645" y="100868"/>
                </a:cubicBezTo>
                <a:cubicBezTo>
                  <a:pt x="146645" y="93767"/>
                  <a:pt x="152402" y="88010"/>
                  <a:pt x="159503" y="8801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Renewable energy reduces reliance on fossil fuels and lowers greenhouse gas emissions.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Solar and wind energy are intermittent and depend on weather conditions.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Benefits &amp; Limitations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1293" y="10555"/>
                </a:moveTo>
                <a:cubicBezTo>
                  <a:pt x="200489" y="6269"/>
                  <a:pt x="197596" y="2679"/>
                  <a:pt x="193578" y="1018"/>
                </a:cubicBezTo>
                <a:cubicBezTo>
                  <a:pt x="189560" y="-643"/>
                  <a:pt x="184952" y="-161"/>
                  <a:pt x="181362" y="2304"/>
                </a:cubicBezTo>
                <a:lnTo>
                  <a:pt x="137160" y="32736"/>
                </a:lnTo>
                <a:lnTo>
                  <a:pt x="92958" y="2250"/>
                </a:lnTo>
                <a:cubicBezTo>
                  <a:pt x="89368" y="-214"/>
                  <a:pt x="84761" y="-696"/>
                  <a:pt x="80742" y="965"/>
                </a:cubicBezTo>
                <a:cubicBezTo>
                  <a:pt x="76724" y="2625"/>
                  <a:pt x="73831" y="6215"/>
                  <a:pt x="73027" y="10501"/>
                </a:cubicBezTo>
                <a:lnTo>
                  <a:pt x="63330" y="63276"/>
                </a:lnTo>
                <a:lnTo>
                  <a:pt x="10555" y="73027"/>
                </a:lnTo>
                <a:cubicBezTo>
                  <a:pt x="6269" y="73831"/>
                  <a:pt x="2679" y="76724"/>
                  <a:pt x="1018" y="80742"/>
                </a:cubicBezTo>
                <a:cubicBezTo>
                  <a:pt x="-643" y="84761"/>
                  <a:pt x="-161" y="89368"/>
                  <a:pt x="2304" y="92958"/>
                </a:cubicBezTo>
                <a:lnTo>
                  <a:pt x="32736" y="137160"/>
                </a:lnTo>
                <a:lnTo>
                  <a:pt x="2250" y="181362"/>
                </a:lnTo>
                <a:cubicBezTo>
                  <a:pt x="-214" y="184952"/>
                  <a:pt x="-696" y="189560"/>
                  <a:pt x="965" y="193578"/>
                </a:cubicBezTo>
                <a:cubicBezTo>
                  <a:pt x="2625" y="197596"/>
                  <a:pt x="6215" y="200543"/>
                  <a:pt x="10502" y="201293"/>
                </a:cubicBezTo>
                <a:lnTo>
                  <a:pt x="63276" y="210991"/>
                </a:lnTo>
                <a:lnTo>
                  <a:pt x="72974" y="263765"/>
                </a:lnTo>
                <a:cubicBezTo>
                  <a:pt x="73777" y="268051"/>
                  <a:pt x="76671" y="271641"/>
                  <a:pt x="80689" y="273302"/>
                </a:cubicBezTo>
                <a:cubicBezTo>
                  <a:pt x="84707" y="274963"/>
                  <a:pt x="89315" y="274481"/>
                  <a:pt x="92905" y="272016"/>
                </a:cubicBezTo>
                <a:lnTo>
                  <a:pt x="137160" y="241584"/>
                </a:lnTo>
                <a:lnTo>
                  <a:pt x="181362" y="272070"/>
                </a:lnTo>
                <a:cubicBezTo>
                  <a:pt x="184952" y="274534"/>
                  <a:pt x="189560" y="275017"/>
                  <a:pt x="193578" y="273356"/>
                </a:cubicBezTo>
                <a:cubicBezTo>
                  <a:pt x="197596" y="271695"/>
                  <a:pt x="200489" y="268105"/>
                  <a:pt x="201293" y="263819"/>
                </a:cubicBezTo>
                <a:lnTo>
                  <a:pt x="210991" y="211044"/>
                </a:lnTo>
                <a:lnTo>
                  <a:pt x="263765" y="201347"/>
                </a:lnTo>
                <a:cubicBezTo>
                  <a:pt x="268051" y="200543"/>
                  <a:pt x="271641" y="197650"/>
                  <a:pt x="273302" y="193631"/>
                </a:cubicBezTo>
                <a:cubicBezTo>
                  <a:pt x="274963" y="189613"/>
                  <a:pt x="274481" y="185005"/>
                  <a:pt x="272016" y="181416"/>
                </a:cubicBezTo>
                <a:lnTo>
                  <a:pt x="241584" y="137160"/>
                </a:lnTo>
                <a:lnTo>
                  <a:pt x="272070" y="92958"/>
                </a:lnTo>
                <a:cubicBezTo>
                  <a:pt x="274534" y="89368"/>
                  <a:pt x="275017" y="84761"/>
                  <a:pt x="273356" y="80742"/>
                </a:cubicBezTo>
                <a:cubicBezTo>
                  <a:pt x="271695" y="76724"/>
                  <a:pt x="268105" y="73831"/>
                  <a:pt x="263819" y="73027"/>
                </a:cubicBezTo>
                <a:lnTo>
                  <a:pt x="211044" y="63330"/>
                </a:lnTo>
                <a:lnTo>
                  <a:pt x="201293" y="10555"/>
                </a:lnTo>
                <a:moveTo>
                  <a:pt x="144447" y="58936"/>
                </a:moveTo>
                <a:lnTo>
                  <a:pt x="179594" y="34719"/>
                </a:lnTo>
                <a:lnTo>
                  <a:pt x="187309" y="76670"/>
                </a:lnTo>
                <a:cubicBezTo>
                  <a:pt x="188274" y="81921"/>
                  <a:pt x="192399" y="86046"/>
                  <a:pt x="197650" y="87011"/>
                </a:cubicBezTo>
                <a:lnTo>
                  <a:pt x="239601" y="94726"/>
                </a:lnTo>
                <a:lnTo>
                  <a:pt x="215384" y="129873"/>
                </a:lnTo>
                <a:cubicBezTo>
                  <a:pt x="212330" y="134267"/>
                  <a:pt x="212330" y="140053"/>
                  <a:pt x="215384" y="144447"/>
                </a:cubicBezTo>
                <a:lnTo>
                  <a:pt x="239601" y="179594"/>
                </a:lnTo>
                <a:lnTo>
                  <a:pt x="197650" y="187309"/>
                </a:lnTo>
                <a:cubicBezTo>
                  <a:pt x="192399" y="188273"/>
                  <a:pt x="188274" y="192399"/>
                  <a:pt x="187309" y="197650"/>
                </a:cubicBezTo>
                <a:lnTo>
                  <a:pt x="179594" y="239601"/>
                </a:lnTo>
                <a:lnTo>
                  <a:pt x="144447" y="215384"/>
                </a:lnTo>
                <a:cubicBezTo>
                  <a:pt x="140053" y="212330"/>
                  <a:pt x="134267" y="212330"/>
                  <a:pt x="129873" y="215384"/>
                </a:cubicBezTo>
                <a:lnTo>
                  <a:pt x="94726" y="239601"/>
                </a:lnTo>
                <a:lnTo>
                  <a:pt x="87011" y="197650"/>
                </a:lnTo>
                <a:cubicBezTo>
                  <a:pt x="86046" y="192399"/>
                  <a:pt x="81921" y="188273"/>
                  <a:pt x="76670" y="187309"/>
                </a:cubicBezTo>
                <a:lnTo>
                  <a:pt x="34719" y="179594"/>
                </a:lnTo>
                <a:lnTo>
                  <a:pt x="58936" y="144447"/>
                </a:lnTo>
                <a:cubicBezTo>
                  <a:pt x="61990" y="140053"/>
                  <a:pt x="61990" y="134267"/>
                  <a:pt x="58936" y="129873"/>
                </a:cubicBezTo>
                <a:lnTo>
                  <a:pt x="34719" y="94726"/>
                </a:lnTo>
                <a:lnTo>
                  <a:pt x="76670" y="87011"/>
                </a:lnTo>
                <a:cubicBezTo>
                  <a:pt x="81921" y="86046"/>
                  <a:pt x="86047" y="81921"/>
                  <a:pt x="87011" y="76670"/>
                </a:cubicBezTo>
                <a:lnTo>
                  <a:pt x="94726" y="34719"/>
                </a:lnTo>
                <a:lnTo>
                  <a:pt x="129873" y="58936"/>
                </a:lnTo>
                <a:cubicBezTo>
                  <a:pt x="134267" y="61990"/>
                  <a:pt x="140053" y="61990"/>
                  <a:pt x="144447" y="58936"/>
                </a:cubicBezTo>
                <a:lnTo>
                  <a:pt x="144447" y="58936"/>
                </a:ln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02870" y="137160"/>
                </a:moveTo>
                <a:cubicBezTo>
                  <a:pt x="102870" y="118222"/>
                  <a:pt x="118222" y="102870"/>
                  <a:pt x="137160" y="102870"/>
                </a:cubicBezTo>
                <a:cubicBezTo>
                  <a:pt x="156098" y="102870"/>
                  <a:pt x="171450" y="118222"/>
                  <a:pt x="171450" y="137160"/>
                </a:cubicBezTo>
                <a:cubicBezTo>
                  <a:pt x="171450" y="156098"/>
                  <a:pt x="156098" y="171450"/>
                  <a:pt x="137160" y="171450"/>
                </a:cubicBezTo>
                <a:cubicBezTo>
                  <a:pt x="118222" y="171450"/>
                  <a:pt x="102870" y="156098"/>
                  <a:pt x="102870" y="1371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Solar energy is harnessed from sunlight using solar panels.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Wind energy is generated by turbines that convert wind into electricity.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Hydro power is produced by the flow of water in rivers or dams.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Types of Energy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9078" y="48006"/>
                </a:moveTo>
                <a:cubicBezTo>
                  <a:pt x="47449" y="48006"/>
                  <a:pt x="46034" y="49163"/>
                  <a:pt x="45691" y="50792"/>
                </a:cubicBezTo>
                <a:lnTo>
                  <a:pt x="37076" y="96012"/>
                </a:lnTo>
                <a:lnTo>
                  <a:pt x="87054" y="96012"/>
                </a:lnTo>
                <a:lnTo>
                  <a:pt x="91854" y="48006"/>
                </a:lnTo>
                <a:lnTo>
                  <a:pt x="49078" y="48006"/>
                </a:lnTo>
                <a:moveTo>
                  <a:pt x="84996" y="116586"/>
                </a:moveTo>
                <a:lnTo>
                  <a:pt x="33176" y="116586"/>
                </a:lnTo>
                <a:lnTo>
                  <a:pt x="23489" y="167378"/>
                </a:lnTo>
                <a:cubicBezTo>
                  <a:pt x="23103" y="169478"/>
                  <a:pt x="24689" y="171450"/>
                  <a:pt x="26875" y="171450"/>
                </a:cubicBezTo>
                <a:lnTo>
                  <a:pt x="79510" y="171450"/>
                </a:lnTo>
                <a:lnTo>
                  <a:pt x="84996" y="116586"/>
                </a:lnTo>
                <a:moveTo>
                  <a:pt x="105656" y="116586"/>
                </a:moveTo>
                <a:lnTo>
                  <a:pt x="100170" y="171450"/>
                </a:lnTo>
                <a:lnTo>
                  <a:pt x="174150" y="171450"/>
                </a:lnTo>
                <a:lnTo>
                  <a:pt x="168664" y="116586"/>
                </a:lnTo>
                <a:lnTo>
                  <a:pt x="105656" y="116586"/>
                </a:lnTo>
                <a:moveTo>
                  <a:pt x="166607" y="96012"/>
                </a:moveTo>
                <a:lnTo>
                  <a:pt x="161806" y="48006"/>
                </a:lnTo>
                <a:lnTo>
                  <a:pt x="112514" y="48006"/>
                </a:lnTo>
                <a:lnTo>
                  <a:pt x="107713" y="96012"/>
                </a:lnTo>
                <a:lnTo>
                  <a:pt x="166607" y="96012"/>
                </a:lnTo>
                <a:moveTo>
                  <a:pt x="189324" y="116586"/>
                </a:moveTo>
                <a:lnTo>
                  <a:pt x="194810" y="171450"/>
                </a:lnTo>
                <a:lnTo>
                  <a:pt x="247445" y="171450"/>
                </a:lnTo>
                <a:cubicBezTo>
                  <a:pt x="249588" y="171450"/>
                  <a:pt x="251217" y="169478"/>
                  <a:pt x="250831" y="167378"/>
                </a:cubicBezTo>
                <a:lnTo>
                  <a:pt x="241144" y="116586"/>
                </a:lnTo>
                <a:lnTo>
                  <a:pt x="189324" y="116586"/>
                </a:lnTo>
                <a:moveTo>
                  <a:pt x="237244" y="96012"/>
                </a:moveTo>
                <a:lnTo>
                  <a:pt x="228629" y="50792"/>
                </a:lnTo>
                <a:cubicBezTo>
                  <a:pt x="228329" y="49163"/>
                  <a:pt x="226914" y="48006"/>
                  <a:pt x="225242" y="48006"/>
                </a:cubicBezTo>
                <a:lnTo>
                  <a:pt x="182466" y="48006"/>
                </a:lnTo>
                <a:lnTo>
                  <a:pt x="187266" y="96012"/>
                </a:lnTo>
                <a:lnTo>
                  <a:pt x="237244" y="96012"/>
                </a:lnTo>
                <a:moveTo>
                  <a:pt x="25503" y="46934"/>
                </a:moveTo>
                <a:cubicBezTo>
                  <a:pt x="27646" y="35619"/>
                  <a:pt x="37548" y="27432"/>
                  <a:pt x="49078" y="27432"/>
                </a:cubicBezTo>
                <a:lnTo>
                  <a:pt x="225242" y="27432"/>
                </a:lnTo>
                <a:cubicBezTo>
                  <a:pt x="236772" y="27432"/>
                  <a:pt x="246674" y="35619"/>
                  <a:pt x="248817" y="46934"/>
                </a:cubicBezTo>
                <a:lnTo>
                  <a:pt x="271020" y="163520"/>
                </a:lnTo>
                <a:cubicBezTo>
                  <a:pt x="273849" y="178308"/>
                  <a:pt x="262490" y="192024"/>
                  <a:pt x="247445" y="192024"/>
                </a:cubicBezTo>
                <a:lnTo>
                  <a:pt x="147447" y="192024"/>
                </a:lnTo>
                <a:lnTo>
                  <a:pt x="147447" y="226314"/>
                </a:lnTo>
                <a:lnTo>
                  <a:pt x="181737" y="226314"/>
                </a:lnTo>
                <a:cubicBezTo>
                  <a:pt x="187438" y="226314"/>
                  <a:pt x="192024" y="230900"/>
                  <a:pt x="192024" y="236601"/>
                </a:cubicBezTo>
                <a:cubicBezTo>
                  <a:pt x="192024" y="242302"/>
                  <a:pt x="187438" y="246888"/>
                  <a:pt x="181737" y="246888"/>
                </a:cubicBezTo>
                <a:lnTo>
                  <a:pt x="92583" y="246888"/>
                </a:lnTo>
                <a:cubicBezTo>
                  <a:pt x="86882" y="246888"/>
                  <a:pt x="82296" y="242302"/>
                  <a:pt x="82296" y="236601"/>
                </a:cubicBezTo>
                <a:cubicBezTo>
                  <a:pt x="82296" y="230900"/>
                  <a:pt x="86882" y="226314"/>
                  <a:pt x="92583" y="226314"/>
                </a:cubicBezTo>
                <a:lnTo>
                  <a:pt x="126873" y="226314"/>
                </a:lnTo>
                <a:lnTo>
                  <a:pt x="126873" y="192024"/>
                </a:lnTo>
                <a:lnTo>
                  <a:pt x="26875" y="192024"/>
                </a:lnTo>
                <a:cubicBezTo>
                  <a:pt x="11830" y="192024"/>
                  <a:pt x="471" y="178308"/>
                  <a:pt x="3300" y="163520"/>
                </a:cubicBezTo>
                <a:lnTo>
                  <a:pt x="25503" y="469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Renewable Energy Sources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Engaging in local sustainability initiatives fosters community involvement and awareness.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Designing projects like community gardens can enhance local biodiversity and food security.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Community Projects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6" y="110907"/>
                </a:moveTo>
                <a:cubicBezTo>
                  <a:pt x="209062" y="106031"/>
                  <a:pt x="244156" y="70402"/>
                  <a:pt x="248228" y="25718"/>
                </a:cubicBezTo>
                <a:lnTo>
                  <a:pt x="244316" y="25718"/>
                </a:lnTo>
                <a:cubicBezTo>
                  <a:pt x="203222" y="25718"/>
                  <a:pt x="168235" y="52024"/>
                  <a:pt x="155323" y="88672"/>
                </a:cubicBezTo>
                <a:cubicBezTo>
                  <a:pt x="150608" y="79671"/>
                  <a:pt x="144929" y="71205"/>
                  <a:pt x="138392" y="63437"/>
                </a:cubicBezTo>
                <a:cubicBezTo>
                  <a:pt x="158645" y="25718"/>
                  <a:pt x="198507" y="0"/>
                  <a:pt x="244316" y="0"/>
                </a:cubicBezTo>
                <a:lnTo>
                  <a:pt x="257175" y="0"/>
                </a:lnTo>
                <a:cubicBezTo>
                  <a:pt x="266658" y="0"/>
                  <a:pt x="274320" y="7662"/>
                  <a:pt x="274320" y="17145"/>
                </a:cubicBezTo>
                <a:cubicBezTo>
                  <a:pt x="274320" y="78010"/>
                  <a:pt x="228993" y="128266"/>
                  <a:pt x="170271" y="136089"/>
                </a:cubicBezTo>
                <a:cubicBezTo>
                  <a:pt x="169146" y="127409"/>
                  <a:pt x="167271" y="118997"/>
                  <a:pt x="164646" y="110853"/>
                </a:cubicBezTo>
                <a:lnTo>
                  <a:pt x="164646" y="110907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8"/>
                  <a:pt x="67937" y="162878"/>
                  <a:pt x="120015" y="162878"/>
                </a:cubicBezTo>
                <a:lnTo>
                  <a:pt x="124301" y="162878"/>
                </a:lnTo>
                <a:lnTo>
                  <a:pt x="124301" y="154305"/>
                </a:lnTo>
                <a:lnTo>
                  <a:pt x="124301" y="154305"/>
                </a:lnTo>
                <a:cubicBezTo>
                  <a:pt x="124301" y="102227"/>
                  <a:pt x="82082" y="60008"/>
                  <a:pt x="30004" y="60008"/>
                </a:cubicBezTo>
                <a:lnTo>
                  <a:pt x="25718" y="60008"/>
                </a:lnTo>
                <a:moveTo>
                  <a:pt x="150019" y="154305"/>
                </a:moveTo>
                <a:lnTo>
                  <a:pt x="150019" y="162877"/>
                </a:lnTo>
                <a:lnTo>
                  <a:pt x="150019" y="188595"/>
                </a:lnTo>
                <a:lnTo>
                  <a:pt x="150019" y="261461"/>
                </a:lnTo>
                <a:cubicBezTo>
                  <a:pt x="150019" y="268587"/>
                  <a:pt x="144286" y="274320"/>
                  <a:pt x="137160" y="274320"/>
                </a:cubicBezTo>
                <a:cubicBezTo>
                  <a:pt x="130034" y="274320"/>
                  <a:pt x="124301" y="268587"/>
                  <a:pt x="124301" y="261461"/>
                </a:cubicBezTo>
                <a:lnTo>
                  <a:pt x="124301" y="188595"/>
                </a:lnTo>
                <a:lnTo>
                  <a:pt x="120015" y="188595"/>
                </a:lnTo>
                <a:cubicBezTo>
                  <a:pt x="53739" y="188595"/>
                  <a:pt x="0" y="134856"/>
                  <a:pt x="0" y="68580"/>
                </a:cubicBezTo>
                <a:lnTo>
                  <a:pt x="0" y="51435"/>
                </a:lnTo>
                <a:cubicBezTo>
                  <a:pt x="0" y="41952"/>
                  <a:pt x="7662" y="34290"/>
                  <a:pt x="17145" y="34290"/>
                </a:cubicBezTo>
                <a:lnTo>
                  <a:pt x="30004" y="34290"/>
                </a:lnTo>
                <a:cubicBezTo>
                  <a:pt x="96280" y="34290"/>
                  <a:pt x="150019" y="88029"/>
                  <a:pt x="150019" y="154305"/>
                </a:cubicBezTo>
                <a:lnTo>
                  <a:pt x="150019" y="15430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Sustainable practices help decrease greenhouse gas emissions and combat climate change.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Recycling and waste reduction contribute to less pollution and resource conservation.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Impact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Implementing energy-efficient appliances can significantly lower energy consumption.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Encouraging the use of public transport reduces reliance on fossil fuels.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Energy Reduction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3731" y="41148"/>
                </a:moveTo>
                <a:cubicBezTo>
                  <a:pt x="128030" y="41148"/>
                  <a:pt x="123444" y="45734"/>
                  <a:pt x="123444" y="51435"/>
                </a:cubicBezTo>
                <a:cubicBezTo>
                  <a:pt x="123444" y="57136"/>
                  <a:pt x="128030" y="61722"/>
                  <a:pt x="133731" y="61722"/>
                </a:cubicBezTo>
                <a:lnTo>
                  <a:pt x="144747" y="61722"/>
                </a:lnTo>
                <a:lnTo>
                  <a:pt x="159577" y="89154"/>
                </a:lnTo>
                <a:lnTo>
                  <a:pt x="95541" y="89154"/>
                </a:lnTo>
                <a:lnTo>
                  <a:pt x="83796" y="72866"/>
                </a:lnTo>
                <a:cubicBezTo>
                  <a:pt x="81867" y="70166"/>
                  <a:pt x="78738" y="68580"/>
                  <a:pt x="75438" y="68580"/>
                </a:cubicBezTo>
                <a:lnTo>
                  <a:pt x="51435" y="68580"/>
                </a:lnTo>
                <a:cubicBezTo>
                  <a:pt x="45734" y="68580"/>
                  <a:pt x="41148" y="73166"/>
                  <a:pt x="41148" y="78867"/>
                </a:cubicBezTo>
                <a:cubicBezTo>
                  <a:pt x="41148" y="84568"/>
                  <a:pt x="45734" y="89154"/>
                  <a:pt x="51435" y="89154"/>
                </a:cubicBezTo>
                <a:lnTo>
                  <a:pt x="70166" y="89154"/>
                </a:lnTo>
                <a:lnTo>
                  <a:pt x="79639" y="102313"/>
                </a:lnTo>
                <a:lnTo>
                  <a:pt x="68237" y="125073"/>
                </a:lnTo>
                <a:cubicBezTo>
                  <a:pt x="63951" y="124001"/>
                  <a:pt x="59450" y="123444"/>
                  <a:pt x="54864" y="123444"/>
                </a:cubicBezTo>
                <a:cubicBezTo>
                  <a:pt x="24560" y="123444"/>
                  <a:pt x="0" y="148004"/>
                  <a:pt x="0" y="178308"/>
                </a:cubicBezTo>
                <a:cubicBezTo>
                  <a:pt x="0" y="208612"/>
                  <a:pt x="24560" y="233172"/>
                  <a:pt x="54864" y="233172"/>
                </a:cubicBezTo>
                <a:cubicBezTo>
                  <a:pt x="82853" y="233172"/>
                  <a:pt x="105913" y="212212"/>
                  <a:pt x="109299" y="185166"/>
                </a:cubicBezTo>
                <a:lnTo>
                  <a:pt x="130302" y="185166"/>
                </a:lnTo>
                <a:cubicBezTo>
                  <a:pt x="133945" y="185166"/>
                  <a:pt x="137289" y="183237"/>
                  <a:pt x="139175" y="180108"/>
                </a:cubicBezTo>
                <a:lnTo>
                  <a:pt x="175522" y="118601"/>
                </a:lnTo>
                <a:lnTo>
                  <a:pt x="184823" y="135788"/>
                </a:lnTo>
                <a:cubicBezTo>
                  <a:pt x="172479" y="145861"/>
                  <a:pt x="164592" y="161163"/>
                  <a:pt x="164592" y="178308"/>
                </a:cubicBezTo>
                <a:cubicBezTo>
                  <a:pt x="164592" y="208612"/>
                  <a:pt x="189152" y="233172"/>
                  <a:pt x="219456" y="233172"/>
                </a:cubicBezTo>
                <a:cubicBezTo>
                  <a:pt x="249760" y="233172"/>
                  <a:pt x="274320" y="208612"/>
                  <a:pt x="274320" y="178308"/>
                </a:cubicBezTo>
                <a:cubicBezTo>
                  <a:pt x="274320" y="148004"/>
                  <a:pt x="249760" y="123444"/>
                  <a:pt x="219456" y="123444"/>
                </a:cubicBezTo>
                <a:cubicBezTo>
                  <a:pt x="213670" y="123444"/>
                  <a:pt x="208097" y="124344"/>
                  <a:pt x="202868" y="126016"/>
                </a:cubicBezTo>
                <a:lnTo>
                  <a:pt x="160906" y="48349"/>
                </a:lnTo>
                <a:cubicBezTo>
                  <a:pt x="158506" y="43891"/>
                  <a:pt x="153876" y="41148"/>
                  <a:pt x="148819" y="41148"/>
                </a:cubicBezTo>
                <a:lnTo>
                  <a:pt x="133731" y="41148"/>
                </a:lnTo>
                <a:moveTo>
                  <a:pt x="194853" y="154434"/>
                </a:moveTo>
                <a:lnTo>
                  <a:pt x="210412" y="183194"/>
                </a:lnTo>
                <a:cubicBezTo>
                  <a:pt x="213112" y="188209"/>
                  <a:pt x="219370" y="190052"/>
                  <a:pt x="224342" y="187352"/>
                </a:cubicBezTo>
                <a:cubicBezTo>
                  <a:pt x="229314" y="184652"/>
                  <a:pt x="231200" y="178394"/>
                  <a:pt x="228500" y="173422"/>
                </a:cubicBezTo>
                <a:lnTo>
                  <a:pt x="212941" y="144661"/>
                </a:lnTo>
                <a:cubicBezTo>
                  <a:pt x="215041" y="144275"/>
                  <a:pt x="217227" y="144061"/>
                  <a:pt x="219456" y="144061"/>
                </a:cubicBezTo>
                <a:cubicBezTo>
                  <a:pt x="238401" y="144061"/>
                  <a:pt x="253746" y="159406"/>
                  <a:pt x="253746" y="178351"/>
                </a:cubicBezTo>
                <a:cubicBezTo>
                  <a:pt x="253746" y="197296"/>
                  <a:pt x="238401" y="212641"/>
                  <a:pt x="219456" y="212641"/>
                </a:cubicBezTo>
                <a:cubicBezTo>
                  <a:pt x="200511" y="212641"/>
                  <a:pt x="185166" y="197296"/>
                  <a:pt x="185166" y="178351"/>
                </a:cubicBezTo>
                <a:cubicBezTo>
                  <a:pt x="185166" y="169050"/>
                  <a:pt x="188852" y="160649"/>
                  <a:pt x="194853" y="154476"/>
                </a:cubicBezTo>
                <a:lnTo>
                  <a:pt x="194853" y="154434"/>
                </a:lnTo>
                <a:moveTo>
                  <a:pt x="58679" y="144232"/>
                </a:moveTo>
                <a:lnTo>
                  <a:pt x="46634" y="168278"/>
                </a:lnTo>
                <a:cubicBezTo>
                  <a:pt x="42777" y="176036"/>
                  <a:pt x="48392" y="185166"/>
                  <a:pt x="57050" y="185166"/>
                </a:cubicBezTo>
                <a:lnTo>
                  <a:pt x="88425" y="185166"/>
                </a:lnTo>
                <a:cubicBezTo>
                  <a:pt x="85254" y="200811"/>
                  <a:pt x="71409" y="212598"/>
                  <a:pt x="54821" y="212598"/>
                </a:cubicBezTo>
                <a:cubicBezTo>
                  <a:pt x="35876" y="212598"/>
                  <a:pt x="20531" y="197253"/>
                  <a:pt x="20531" y="178308"/>
                </a:cubicBezTo>
                <a:cubicBezTo>
                  <a:pt x="20531" y="159363"/>
                  <a:pt x="35876" y="144018"/>
                  <a:pt x="54821" y="144018"/>
                </a:cubicBezTo>
                <a:cubicBezTo>
                  <a:pt x="56107" y="144018"/>
                  <a:pt x="57393" y="144104"/>
                  <a:pt x="58636" y="144232"/>
                </a:cubicBezTo>
                <a:lnTo>
                  <a:pt x="58679" y="144232"/>
                </a:lnTo>
                <a:moveTo>
                  <a:pt x="71495" y="164592"/>
                </a:moveTo>
                <a:lnTo>
                  <a:pt x="93226" y="121172"/>
                </a:lnTo>
                <a:lnTo>
                  <a:pt x="124473" y="164549"/>
                </a:lnTo>
                <a:lnTo>
                  <a:pt x="124430" y="164592"/>
                </a:lnTo>
                <a:lnTo>
                  <a:pt x="71495" y="164592"/>
                </a:lnTo>
                <a:moveTo>
                  <a:pt x="110328" y="109728"/>
                </a:moveTo>
                <a:lnTo>
                  <a:pt x="156834" y="109728"/>
                </a:lnTo>
                <a:lnTo>
                  <a:pt x="135874" y="145218"/>
                </a:lnTo>
                <a:lnTo>
                  <a:pt x="110328" y="10972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Sustainable Practices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651" r="346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Measure success by tracking emission reductions and community resilience.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gaps in current strategies to inform future climate action plans.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Effectiveness Evaluation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Stimulate growth in green sectors through innovative strategies.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Overcome high initial costs with strong community and political backing.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Benefits &amp; Challenges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Implement carbon capture to lower greenhouse gas emissions.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Promote reforestation to enhance carbon absorption and restore habitats.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Develop climate-resilient infrastructure to protect against climate impacts.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Mitigation Strategies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Climate Change Mitigation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Implementing renewable energy sources can greatly reduce greenhouse gas emissions.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Promoting sustainable practices in agriculture and transportation is essential for long-term solutions.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Mitigation Strategies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1489" y="220240"/>
                </a:moveTo>
                <a:cubicBezTo>
                  <a:pt x="196365" y="228170"/>
                  <a:pt x="208634" y="223723"/>
                  <a:pt x="207295" y="214508"/>
                </a:cubicBezTo>
                <a:lnTo>
                  <a:pt x="192132" y="111584"/>
                </a:lnTo>
                <a:cubicBezTo>
                  <a:pt x="191865" y="109762"/>
                  <a:pt x="192186" y="107887"/>
                  <a:pt x="193097" y="106280"/>
                </a:cubicBezTo>
                <a:lnTo>
                  <a:pt x="242549" y="14715"/>
                </a:lnTo>
                <a:cubicBezTo>
                  <a:pt x="246996" y="6517"/>
                  <a:pt x="236977" y="-1894"/>
                  <a:pt x="229691" y="3946"/>
                </a:cubicBezTo>
                <a:lnTo>
                  <a:pt x="148091" y="68561"/>
                </a:lnTo>
                <a:cubicBezTo>
                  <a:pt x="146645" y="69686"/>
                  <a:pt x="144876" y="70382"/>
                  <a:pt x="143001" y="70436"/>
                </a:cubicBezTo>
                <a:lnTo>
                  <a:pt x="39006" y="73329"/>
                </a:lnTo>
                <a:cubicBezTo>
                  <a:pt x="29683" y="73543"/>
                  <a:pt x="27433" y="86402"/>
                  <a:pt x="36113" y="89831"/>
                </a:cubicBezTo>
                <a:lnTo>
                  <a:pt x="132875" y="128140"/>
                </a:lnTo>
                <a:cubicBezTo>
                  <a:pt x="134589" y="128836"/>
                  <a:pt x="136036" y="130015"/>
                  <a:pt x="137000" y="131622"/>
                </a:cubicBezTo>
                <a:lnTo>
                  <a:pt x="191489" y="220240"/>
                </a:lnTo>
                <a:moveTo>
                  <a:pt x="146645" y="180057"/>
                </a:moveTo>
                <a:lnTo>
                  <a:pt x="146645" y="246601"/>
                </a:lnTo>
                <a:lnTo>
                  <a:pt x="103782" y="246601"/>
                </a:lnTo>
                <a:cubicBezTo>
                  <a:pt x="96656" y="246601"/>
                  <a:pt x="90923" y="252334"/>
                  <a:pt x="90923" y="259460"/>
                </a:cubicBezTo>
                <a:cubicBezTo>
                  <a:pt x="90923" y="266586"/>
                  <a:pt x="96656" y="272318"/>
                  <a:pt x="103782" y="272318"/>
                </a:cubicBezTo>
                <a:lnTo>
                  <a:pt x="159503" y="272318"/>
                </a:lnTo>
                <a:lnTo>
                  <a:pt x="215225" y="272318"/>
                </a:lnTo>
                <a:cubicBezTo>
                  <a:pt x="222351" y="272318"/>
                  <a:pt x="228083" y="266586"/>
                  <a:pt x="228083" y="259460"/>
                </a:cubicBezTo>
                <a:cubicBezTo>
                  <a:pt x="228083" y="252334"/>
                  <a:pt x="222351" y="246601"/>
                  <a:pt x="215225" y="246601"/>
                </a:cubicBezTo>
                <a:lnTo>
                  <a:pt x="172362" y="246601"/>
                </a:lnTo>
                <a:lnTo>
                  <a:pt x="172362" y="221848"/>
                </a:lnTo>
                <a:lnTo>
                  <a:pt x="146645" y="180057"/>
                </a:lnTo>
                <a:moveTo>
                  <a:pt x="159503" y="88010"/>
                </a:moveTo>
                <a:cubicBezTo>
                  <a:pt x="166605" y="88010"/>
                  <a:pt x="172362" y="93767"/>
                  <a:pt x="172362" y="100868"/>
                </a:cubicBezTo>
                <a:cubicBezTo>
                  <a:pt x="172362" y="107970"/>
                  <a:pt x="166605" y="113727"/>
                  <a:pt x="159503" y="113727"/>
                </a:cubicBezTo>
                <a:cubicBezTo>
                  <a:pt x="152402" y="113727"/>
                  <a:pt x="146645" y="107970"/>
                  <a:pt x="146645" y="100868"/>
                </a:cubicBezTo>
                <a:cubicBezTo>
                  <a:pt x="146645" y="93767"/>
                  <a:pt x="152402" y="88010"/>
                  <a:pt x="159503" y="8801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warming leads to severe environmental changes, including rising sea levels and extreme weather events.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These changes threaten biodiversity and disrupt ecosystems.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Impact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145" y="34421"/>
                </a:moveTo>
                <a:cubicBezTo>
                  <a:pt x="203664" y="28848"/>
                  <a:pt x="211218" y="25741"/>
                  <a:pt x="219041" y="25741"/>
                </a:cubicBezTo>
                <a:cubicBezTo>
                  <a:pt x="235382" y="25741"/>
                  <a:pt x="248616" y="38975"/>
                  <a:pt x="248616" y="55316"/>
                </a:cubicBezTo>
                <a:cubicBezTo>
                  <a:pt x="248616" y="63138"/>
                  <a:pt x="245508" y="70693"/>
                  <a:pt x="239936" y="76212"/>
                </a:cubicBezTo>
                <a:lnTo>
                  <a:pt x="120243" y="195959"/>
                </a:lnTo>
                <a:cubicBezTo>
                  <a:pt x="119439" y="196762"/>
                  <a:pt x="118367" y="197191"/>
                  <a:pt x="117189" y="197191"/>
                </a:cubicBezTo>
                <a:lnTo>
                  <a:pt x="77166" y="197191"/>
                </a:lnTo>
                <a:lnTo>
                  <a:pt x="77166" y="157168"/>
                </a:lnTo>
                <a:cubicBezTo>
                  <a:pt x="77166" y="156043"/>
                  <a:pt x="77594" y="154918"/>
                  <a:pt x="78398" y="154114"/>
                </a:cubicBezTo>
                <a:lnTo>
                  <a:pt x="93025" y="139487"/>
                </a:lnTo>
                <a:lnTo>
                  <a:pt x="109634" y="156097"/>
                </a:lnTo>
                <a:cubicBezTo>
                  <a:pt x="112956" y="159418"/>
                  <a:pt x="118421" y="159418"/>
                  <a:pt x="121743" y="156097"/>
                </a:cubicBezTo>
                <a:cubicBezTo>
                  <a:pt x="125065" y="152775"/>
                  <a:pt x="125065" y="147310"/>
                  <a:pt x="121743" y="143988"/>
                </a:cubicBezTo>
                <a:lnTo>
                  <a:pt x="105134" y="127379"/>
                </a:lnTo>
                <a:lnTo>
                  <a:pt x="127315" y="105197"/>
                </a:lnTo>
                <a:lnTo>
                  <a:pt x="143924" y="121807"/>
                </a:lnTo>
                <a:cubicBezTo>
                  <a:pt x="147246" y="125128"/>
                  <a:pt x="152711" y="125128"/>
                  <a:pt x="156033" y="121807"/>
                </a:cubicBezTo>
                <a:cubicBezTo>
                  <a:pt x="159355" y="118485"/>
                  <a:pt x="159355" y="113020"/>
                  <a:pt x="156033" y="109698"/>
                </a:cubicBezTo>
                <a:lnTo>
                  <a:pt x="139424" y="93089"/>
                </a:lnTo>
                <a:lnTo>
                  <a:pt x="161605" y="70907"/>
                </a:lnTo>
                <a:lnTo>
                  <a:pt x="178214" y="87517"/>
                </a:lnTo>
                <a:cubicBezTo>
                  <a:pt x="181536" y="90838"/>
                  <a:pt x="187001" y="90838"/>
                  <a:pt x="190323" y="87517"/>
                </a:cubicBezTo>
                <a:cubicBezTo>
                  <a:pt x="193645" y="84195"/>
                  <a:pt x="193645" y="78730"/>
                  <a:pt x="190323" y="75408"/>
                </a:cubicBezTo>
                <a:lnTo>
                  <a:pt x="173714" y="58799"/>
                </a:lnTo>
                <a:lnTo>
                  <a:pt x="198092" y="34421"/>
                </a:lnTo>
                <a:lnTo>
                  <a:pt x="198145" y="34421"/>
                </a:lnTo>
                <a:moveTo>
                  <a:pt x="51448" y="157168"/>
                </a:moveTo>
                <a:lnTo>
                  <a:pt x="51448" y="204745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69611" y="222855"/>
                </a:lnTo>
                <a:lnTo>
                  <a:pt x="117189" y="222855"/>
                </a:lnTo>
                <a:cubicBezTo>
                  <a:pt x="125172" y="222855"/>
                  <a:pt x="132780" y="219694"/>
                  <a:pt x="138406" y="214068"/>
                </a:cubicBezTo>
                <a:lnTo>
                  <a:pt x="258153" y="94428"/>
                </a:lnTo>
                <a:cubicBezTo>
                  <a:pt x="268547" y="84034"/>
                  <a:pt x="274333" y="69996"/>
                  <a:pt x="274333" y="55316"/>
                </a:cubicBezTo>
                <a:cubicBezTo>
                  <a:pt x="274333" y="24776"/>
                  <a:pt x="249580" y="23"/>
                  <a:pt x="219041" y="23"/>
                </a:cubicBezTo>
                <a:cubicBezTo>
                  <a:pt x="204360" y="23"/>
                  <a:pt x="190323" y="5863"/>
                  <a:pt x="179929" y="16204"/>
                </a:cubicBezTo>
                <a:lnTo>
                  <a:pt x="60235" y="135951"/>
                </a:lnTo>
                <a:cubicBezTo>
                  <a:pt x="54610" y="141577"/>
                  <a:pt x="51448" y="149185"/>
                  <a:pt x="51448" y="157168"/>
                </a:cubicBezTo>
                <a:lnTo>
                  <a:pt x="51448" y="15716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warming is a pressing issue that requires immediate attention and action.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Simple actions can significantly reduce our carbon footprint.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Immediate Action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Implementing renewable energy sources like solar and wind can significantly reduce greenhouse gas emissions.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Promoting sustainable agriculture and responsible consumption can help protect the environment for future generations.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Sustainability Strategies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You can reduce your carbon footprint by using public transport, recycling, and conserving energy.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Small changes in daily habits can collectively make a big difference in mitigating global warming.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Carbon Footprint Reduction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3212" y="60936"/>
                </a:moveTo>
                <a:lnTo>
                  <a:pt x="219647" y="60936"/>
                </a:lnTo>
                <a:cubicBezTo>
                  <a:pt x="212122" y="52792"/>
                  <a:pt x="190119" y="38076"/>
                  <a:pt x="137160" y="38076"/>
                </a:cubicBezTo>
                <a:cubicBezTo>
                  <a:pt x="88487" y="38076"/>
                  <a:pt x="63722" y="52507"/>
                  <a:pt x="55007" y="60936"/>
                </a:cubicBezTo>
                <a:lnTo>
                  <a:pt x="101108" y="60936"/>
                </a:lnTo>
                <a:cubicBezTo>
                  <a:pt x="103727" y="56364"/>
                  <a:pt x="108680" y="53316"/>
                  <a:pt x="114300" y="53316"/>
                </a:cubicBezTo>
                <a:lnTo>
                  <a:pt x="160020" y="53316"/>
                </a:lnTo>
                <a:cubicBezTo>
                  <a:pt x="165640" y="53316"/>
                  <a:pt x="170593" y="56364"/>
                  <a:pt x="173212" y="60936"/>
                </a:cubicBezTo>
                <a:moveTo>
                  <a:pt x="220980" y="83796"/>
                </a:moveTo>
                <a:lnTo>
                  <a:pt x="148590" y="83796"/>
                </a:lnTo>
                <a:lnTo>
                  <a:pt x="148590" y="121896"/>
                </a:lnTo>
                <a:lnTo>
                  <a:pt x="220980" y="121896"/>
                </a:lnTo>
                <a:lnTo>
                  <a:pt x="220980" y="83796"/>
                </a:lnTo>
                <a:moveTo>
                  <a:pt x="53340" y="83796"/>
                </a:moveTo>
                <a:lnTo>
                  <a:pt x="53340" y="121896"/>
                </a:lnTo>
                <a:lnTo>
                  <a:pt x="125730" y="121896"/>
                </a:lnTo>
                <a:lnTo>
                  <a:pt x="125730" y="83796"/>
                </a:lnTo>
                <a:lnTo>
                  <a:pt x="53340" y="83796"/>
                </a:lnTo>
                <a:moveTo>
                  <a:pt x="53340" y="144756"/>
                </a:moveTo>
                <a:lnTo>
                  <a:pt x="53340" y="194286"/>
                </a:lnTo>
                <a:cubicBezTo>
                  <a:pt x="53340" y="200620"/>
                  <a:pt x="58436" y="205716"/>
                  <a:pt x="64770" y="205716"/>
                </a:cubicBezTo>
                <a:lnTo>
                  <a:pt x="173450" y="205716"/>
                </a:lnTo>
                <a:lnTo>
                  <a:pt x="209550" y="205716"/>
                </a:lnTo>
                <a:cubicBezTo>
                  <a:pt x="215884" y="205716"/>
                  <a:pt x="220980" y="200620"/>
                  <a:pt x="220980" y="194286"/>
                </a:cubicBezTo>
                <a:lnTo>
                  <a:pt x="220980" y="144756"/>
                </a:lnTo>
                <a:lnTo>
                  <a:pt x="53340" y="144756"/>
                </a:lnTo>
                <a:moveTo>
                  <a:pt x="35338" y="48554"/>
                </a:moveTo>
                <a:cubicBezTo>
                  <a:pt x="47577" y="33647"/>
                  <a:pt x="79915" y="15216"/>
                  <a:pt x="137160" y="15216"/>
                </a:cubicBezTo>
                <a:cubicBezTo>
                  <a:pt x="198406" y="15216"/>
                  <a:pt x="227647" y="33599"/>
                  <a:pt x="239268" y="48839"/>
                </a:cubicBezTo>
                <a:cubicBezTo>
                  <a:pt x="242840" y="53507"/>
                  <a:pt x="243840" y="58793"/>
                  <a:pt x="243840" y="63079"/>
                </a:cubicBezTo>
                <a:lnTo>
                  <a:pt x="243840" y="76224"/>
                </a:lnTo>
                <a:cubicBezTo>
                  <a:pt x="252270" y="76224"/>
                  <a:pt x="259080" y="83034"/>
                  <a:pt x="259080" y="91464"/>
                </a:cubicBezTo>
                <a:lnTo>
                  <a:pt x="259080" y="121944"/>
                </a:lnTo>
                <a:cubicBezTo>
                  <a:pt x="259080" y="130373"/>
                  <a:pt x="252270" y="137184"/>
                  <a:pt x="243840" y="137184"/>
                </a:cubicBezTo>
                <a:lnTo>
                  <a:pt x="243840" y="194334"/>
                </a:lnTo>
                <a:cubicBezTo>
                  <a:pt x="243840" y="206240"/>
                  <a:pt x="237792" y="216718"/>
                  <a:pt x="228600" y="222861"/>
                </a:cubicBezTo>
                <a:lnTo>
                  <a:pt x="228600" y="247674"/>
                </a:lnTo>
                <a:cubicBezTo>
                  <a:pt x="228600" y="254008"/>
                  <a:pt x="223504" y="259104"/>
                  <a:pt x="217170" y="259104"/>
                </a:cubicBezTo>
                <a:cubicBezTo>
                  <a:pt x="210836" y="259104"/>
                  <a:pt x="205740" y="254008"/>
                  <a:pt x="205740" y="247674"/>
                </a:cubicBezTo>
                <a:lnTo>
                  <a:pt x="205740" y="228624"/>
                </a:lnTo>
                <a:lnTo>
                  <a:pt x="173450" y="228624"/>
                </a:lnTo>
                <a:lnTo>
                  <a:pt x="68580" y="228576"/>
                </a:lnTo>
                <a:lnTo>
                  <a:pt x="68580" y="247626"/>
                </a:lnTo>
                <a:cubicBezTo>
                  <a:pt x="68580" y="253960"/>
                  <a:pt x="63484" y="259056"/>
                  <a:pt x="57150" y="259056"/>
                </a:cubicBezTo>
                <a:cubicBezTo>
                  <a:pt x="50816" y="259056"/>
                  <a:pt x="45720" y="253960"/>
                  <a:pt x="45720" y="247626"/>
                </a:cubicBezTo>
                <a:lnTo>
                  <a:pt x="45720" y="222814"/>
                </a:lnTo>
                <a:cubicBezTo>
                  <a:pt x="36528" y="216670"/>
                  <a:pt x="30480" y="206192"/>
                  <a:pt x="30480" y="194286"/>
                </a:cubicBezTo>
                <a:lnTo>
                  <a:pt x="30480" y="137136"/>
                </a:lnTo>
                <a:cubicBezTo>
                  <a:pt x="22050" y="137136"/>
                  <a:pt x="15240" y="130326"/>
                  <a:pt x="15240" y="121896"/>
                </a:cubicBezTo>
                <a:lnTo>
                  <a:pt x="15240" y="91416"/>
                </a:lnTo>
                <a:cubicBezTo>
                  <a:pt x="15240" y="82987"/>
                  <a:pt x="22050" y="76176"/>
                  <a:pt x="30480" y="76176"/>
                </a:cubicBezTo>
                <a:lnTo>
                  <a:pt x="30480" y="63032"/>
                </a:lnTo>
                <a:cubicBezTo>
                  <a:pt x="30480" y="58841"/>
                  <a:pt x="31432" y="53316"/>
                  <a:pt x="35338" y="48554"/>
                </a:cubicBezTo>
                <a:lnTo>
                  <a:pt x="35338" y="48554"/>
                </a:lnTo>
                <a:moveTo>
                  <a:pt x="83820" y="159996"/>
                </a:moveTo>
                <a:cubicBezTo>
                  <a:pt x="92237" y="159996"/>
                  <a:pt x="99060" y="166819"/>
                  <a:pt x="99060" y="175236"/>
                </a:cubicBezTo>
                <a:cubicBezTo>
                  <a:pt x="99060" y="183653"/>
                  <a:pt x="92237" y="190476"/>
                  <a:pt x="83820" y="190476"/>
                </a:cubicBezTo>
                <a:cubicBezTo>
                  <a:pt x="75403" y="190476"/>
                  <a:pt x="68580" y="183653"/>
                  <a:pt x="68580" y="175236"/>
                </a:cubicBezTo>
                <a:cubicBezTo>
                  <a:pt x="68580" y="166819"/>
                  <a:pt x="75403" y="159996"/>
                  <a:pt x="83820" y="159996"/>
                </a:cubicBezTo>
                <a:moveTo>
                  <a:pt x="190500" y="159996"/>
                </a:moveTo>
                <a:cubicBezTo>
                  <a:pt x="198917" y="159996"/>
                  <a:pt x="205740" y="166819"/>
                  <a:pt x="205740" y="175236"/>
                </a:cubicBezTo>
                <a:cubicBezTo>
                  <a:pt x="205740" y="183653"/>
                  <a:pt x="198917" y="190476"/>
                  <a:pt x="190500" y="190476"/>
                </a:cubicBezTo>
                <a:cubicBezTo>
                  <a:pt x="182083" y="190476"/>
                  <a:pt x="175260" y="183653"/>
                  <a:pt x="175260" y="175236"/>
                </a:cubicBezTo>
                <a:cubicBezTo>
                  <a:pt x="175260" y="166819"/>
                  <a:pt x="182083" y="159996"/>
                  <a:pt x="190500" y="15999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Global warming is causing significant changes in weather patterns, leading to extreme weather events.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affects ecosystems, wildlife, and human health, highlighting the urgency for action.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Global Warming Insights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145" y="34421"/>
                </a:moveTo>
                <a:cubicBezTo>
                  <a:pt x="203664" y="28848"/>
                  <a:pt x="211218" y="25741"/>
                  <a:pt x="219041" y="25741"/>
                </a:cubicBezTo>
                <a:cubicBezTo>
                  <a:pt x="235382" y="25741"/>
                  <a:pt x="248616" y="38975"/>
                  <a:pt x="248616" y="55316"/>
                </a:cubicBezTo>
                <a:cubicBezTo>
                  <a:pt x="248616" y="63138"/>
                  <a:pt x="245508" y="70693"/>
                  <a:pt x="239936" y="76212"/>
                </a:cubicBezTo>
                <a:lnTo>
                  <a:pt x="120243" y="195959"/>
                </a:lnTo>
                <a:cubicBezTo>
                  <a:pt x="119439" y="196762"/>
                  <a:pt x="118367" y="197191"/>
                  <a:pt x="117189" y="197191"/>
                </a:cubicBezTo>
                <a:lnTo>
                  <a:pt x="77166" y="197191"/>
                </a:lnTo>
                <a:lnTo>
                  <a:pt x="77166" y="157168"/>
                </a:lnTo>
                <a:cubicBezTo>
                  <a:pt x="77166" y="156043"/>
                  <a:pt x="77594" y="154918"/>
                  <a:pt x="78398" y="154114"/>
                </a:cubicBezTo>
                <a:lnTo>
                  <a:pt x="93025" y="139487"/>
                </a:lnTo>
                <a:lnTo>
                  <a:pt x="109634" y="156097"/>
                </a:lnTo>
                <a:cubicBezTo>
                  <a:pt x="112956" y="159418"/>
                  <a:pt x="118421" y="159418"/>
                  <a:pt x="121743" y="156097"/>
                </a:cubicBezTo>
                <a:cubicBezTo>
                  <a:pt x="125065" y="152775"/>
                  <a:pt x="125065" y="147310"/>
                  <a:pt x="121743" y="143988"/>
                </a:cubicBezTo>
                <a:lnTo>
                  <a:pt x="105134" y="127379"/>
                </a:lnTo>
                <a:lnTo>
                  <a:pt x="127315" y="105197"/>
                </a:lnTo>
                <a:lnTo>
                  <a:pt x="143924" y="121807"/>
                </a:lnTo>
                <a:cubicBezTo>
                  <a:pt x="147246" y="125128"/>
                  <a:pt x="152711" y="125128"/>
                  <a:pt x="156033" y="121807"/>
                </a:cubicBezTo>
                <a:cubicBezTo>
                  <a:pt x="159355" y="118485"/>
                  <a:pt x="159355" y="113020"/>
                  <a:pt x="156033" y="109698"/>
                </a:cubicBezTo>
                <a:lnTo>
                  <a:pt x="139424" y="93089"/>
                </a:lnTo>
                <a:lnTo>
                  <a:pt x="161605" y="70907"/>
                </a:lnTo>
                <a:lnTo>
                  <a:pt x="178214" y="87517"/>
                </a:lnTo>
                <a:cubicBezTo>
                  <a:pt x="181536" y="90838"/>
                  <a:pt x="187001" y="90838"/>
                  <a:pt x="190323" y="87517"/>
                </a:cubicBezTo>
                <a:cubicBezTo>
                  <a:pt x="193645" y="84195"/>
                  <a:pt x="193645" y="78730"/>
                  <a:pt x="190323" y="75408"/>
                </a:cubicBezTo>
                <a:lnTo>
                  <a:pt x="173714" y="58799"/>
                </a:lnTo>
                <a:lnTo>
                  <a:pt x="198092" y="34421"/>
                </a:lnTo>
                <a:lnTo>
                  <a:pt x="198145" y="34421"/>
                </a:lnTo>
                <a:moveTo>
                  <a:pt x="51448" y="157168"/>
                </a:moveTo>
                <a:lnTo>
                  <a:pt x="51448" y="204745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69611" y="222855"/>
                </a:lnTo>
                <a:lnTo>
                  <a:pt x="117189" y="222855"/>
                </a:lnTo>
                <a:cubicBezTo>
                  <a:pt x="125172" y="222855"/>
                  <a:pt x="132780" y="219694"/>
                  <a:pt x="138406" y="214068"/>
                </a:cubicBezTo>
                <a:lnTo>
                  <a:pt x="258153" y="94428"/>
                </a:lnTo>
                <a:cubicBezTo>
                  <a:pt x="268547" y="84034"/>
                  <a:pt x="274333" y="69996"/>
                  <a:pt x="274333" y="55316"/>
                </a:cubicBezTo>
                <a:cubicBezTo>
                  <a:pt x="274333" y="24776"/>
                  <a:pt x="249580" y="23"/>
                  <a:pt x="219041" y="23"/>
                </a:cubicBezTo>
                <a:cubicBezTo>
                  <a:pt x="204360" y="23"/>
                  <a:pt x="190323" y="5863"/>
                  <a:pt x="179929" y="16204"/>
                </a:cubicBezTo>
                <a:lnTo>
                  <a:pt x="60235" y="135951"/>
                </a:lnTo>
                <a:cubicBezTo>
                  <a:pt x="54610" y="141577"/>
                  <a:pt x="51448" y="149185"/>
                  <a:pt x="51448" y="157168"/>
                </a:cubicBezTo>
                <a:lnTo>
                  <a:pt x="51448" y="15716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596" r="345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Join local community efforts aimed at combating climate change.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Support global movements that advocate for environmental protection and sustainability.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Engage in Initiatives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Make conscious choices to reduce waste and conserve energy in daily life.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Incorporate recycling, using public transport, and reducing plastic use.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Adopt Sustainable Practices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Stay informed about the latest research and findings on global warming.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its impact on ecosystems, weather patterns, and human health.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 About Global Warming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"An Inconvenient Truth" educates viewers about climate change. It emphasizes the urgency of the issue.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"The 11th Hour" showcases the need for immediate action to protect our planet.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Environmental Films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NASA Climate Kids offers interactive activities to explore climate science.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National Geographic Kids provides articles and videos on environmental issues.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Climate Websites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592" y="61722"/>
                </a:moveTo>
                <a:cubicBezTo>
                  <a:pt x="168364" y="61722"/>
                  <a:pt x="171450" y="64808"/>
                  <a:pt x="171450" y="68580"/>
                </a:cubicBezTo>
                <a:lnTo>
                  <a:pt x="171450" y="164592"/>
                </a:lnTo>
                <a:cubicBezTo>
                  <a:pt x="171450" y="168364"/>
                  <a:pt x="168364" y="171450"/>
                  <a:pt x="164592" y="171450"/>
                </a:cubicBezTo>
                <a:lnTo>
                  <a:pt x="120572" y="171450"/>
                </a:lnTo>
                <a:lnTo>
                  <a:pt x="113157" y="171450"/>
                </a:lnTo>
                <a:lnTo>
                  <a:pt x="78867" y="171450"/>
                </a:lnTo>
                <a:lnTo>
                  <a:pt x="71452" y="171450"/>
                </a:ln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68580"/>
                </a:lnTo>
                <a:cubicBezTo>
                  <a:pt x="20574" y="64808"/>
                  <a:pt x="23660" y="61722"/>
                  <a:pt x="27432" y="61722"/>
                </a:cubicBezTo>
                <a:lnTo>
                  <a:pt x="164592" y="61722"/>
                </a:lnTo>
                <a:moveTo>
                  <a:pt x="27432" y="192024"/>
                </a:moveTo>
                <a:lnTo>
                  <a:pt x="64594" y="192024"/>
                </a:lnTo>
                <a:lnTo>
                  <a:pt x="57736" y="212598"/>
                </a:lnTo>
                <a:lnTo>
                  <a:pt x="37719" y="212598"/>
                </a:lnTo>
                <a:cubicBezTo>
                  <a:pt x="32018" y="212598"/>
                  <a:pt x="27432" y="217184"/>
                  <a:pt x="27432" y="222885"/>
                </a:cubicBezTo>
                <a:cubicBezTo>
                  <a:pt x="27432" y="228586"/>
                  <a:pt x="32018" y="233172"/>
                  <a:pt x="37719" y="233172"/>
                </a:cubicBezTo>
                <a:lnTo>
                  <a:pt x="50878" y="233172"/>
                </a:lnTo>
                <a:lnTo>
                  <a:pt x="65151" y="233172"/>
                </a:lnTo>
                <a:lnTo>
                  <a:pt x="126873" y="233172"/>
                </a:lnTo>
                <a:lnTo>
                  <a:pt x="141146" y="233172"/>
                </a:lnTo>
                <a:lnTo>
                  <a:pt x="154305" y="233172"/>
                </a:lnTo>
                <a:cubicBezTo>
                  <a:pt x="160006" y="233172"/>
                  <a:pt x="164592" y="228586"/>
                  <a:pt x="164592" y="222885"/>
                </a:cubicBezTo>
                <a:cubicBezTo>
                  <a:pt x="164592" y="217184"/>
                  <a:pt x="160006" y="212598"/>
                  <a:pt x="154305" y="212598"/>
                </a:cubicBezTo>
                <a:lnTo>
                  <a:pt x="134288" y="212598"/>
                </a:lnTo>
                <a:lnTo>
                  <a:pt x="127430" y="192024"/>
                </a:lnTo>
                <a:lnTo>
                  <a:pt x="164592" y="192024"/>
                </a:lnTo>
                <a:cubicBezTo>
                  <a:pt x="179722" y="192024"/>
                  <a:pt x="192024" y="179722"/>
                  <a:pt x="192024" y="164592"/>
                </a:cubicBezTo>
                <a:lnTo>
                  <a:pt x="192024" y="68580"/>
                </a:lnTo>
                <a:cubicBezTo>
                  <a:pt x="192024" y="53450"/>
                  <a:pt x="179722" y="41148"/>
                  <a:pt x="164592" y="41148"/>
                </a:cubicBezTo>
                <a:lnTo>
                  <a:pt x="27432" y="41148"/>
                </a:lnTo>
                <a:cubicBezTo>
                  <a:pt x="12302" y="41148"/>
                  <a:pt x="0" y="53450"/>
                  <a:pt x="0" y="68580"/>
                </a:cubicBezTo>
                <a:lnTo>
                  <a:pt x="0" y="164592"/>
                </a:lnTo>
                <a:cubicBezTo>
                  <a:pt x="0" y="179722"/>
                  <a:pt x="12302" y="192024"/>
                  <a:pt x="27432" y="192024"/>
                </a:cubicBezTo>
                <a:lnTo>
                  <a:pt x="27432" y="192024"/>
                </a:lnTo>
                <a:moveTo>
                  <a:pt x="79424" y="212598"/>
                </a:moveTo>
                <a:lnTo>
                  <a:pt x="86282" y="192024"/>
                </a:lnTo>
                <a:lnTo>
                  <a:pt x="105742" y="192024"/>
                </a:lnTo>
                <a:lnTo>
                  <a:pt x="112600" y="212598"/>
                </a:lnTo>
                <a:lnTo>
                  <a:pt x="79424" y="212598"/>
                </a:lnTo>
                <a:moveTo>
                  <a:pt x="226314" y="61722"/>
                </a:moveTo>
                <a:lnTo>
                  <a:pt x="253746" y="61722"/>
                </a:lnTo>
                <a:lnTo>
                  <a:pt x="253746" y="75438"/>
                </a:lnTo>
                <a:lnTo>
                  <a:pt x="226314" y="75438"/>
                </a:lnTo>
                <a:lnTo>
                  <a:pt x="226314" y="61722"/>
                </a:lnTo>
                <a:moveTo>
                  <a:pt x="226314" y="96012"/>
                </a:moveTo>
                <a:lnTo>
                  <a:pt x="253746" y="96012"/>
                </a:lnTo>
                <a:lnTo>
                  <a:pt x="253746" y="109728"/>
                </a:lnTo>
                <a:lnTo>
                  <a:pt x="226314" y="109728"/>
                </a:lnTo>
                <a:lnTo>
                  <a:pt x="226314" y="96012"/>
                </a:lnTo>
                <a:moveTo>
                  <a:pt x="253746" y="130302"/>
                </a:moveTo>
                <a:lnTo>
                  <a:pt x="253746" y="212598"/>
                </a:lnTo>
                <a:lnTo>
                  <a:pt x="226314" y="212598"/>
                </a:lnTo>
                <a:lnTo>
                  <a:pt x="226314" y="130302"/>
                </a:lnTo>
                <a:lnTo>
                  <a:pt x="253746" y="130302"/>
                </a:lnTo>
                <a:moveTo>
                  <a:pt x="205740" y="61722"/>
                </a:moveTo>
                <a:lnTo>
                  <a:pt x="205740" y="212598"/>
                </a:lnTo>
                <a:cubicBezTo>
                  <a:pt x="205740" y="223957"/>
                  <a:pt x="214955" y="233172"/>
                  <a:pt x="226314" y="233172"/>
                </a:cubicBezTo>
                <a:lnTo>
                  <a:pt x="253746" y="233172"/>
                </a:lnTo>
                <a:cubicBezTo>
                  <a:pt x="265105" y="233172"/>
                  <a:pt x="274320" y="223957"/>
                  <a:pt x="274320" y="212598"/>
                </a:cubicBezTo>
                <a:lnTo>
                  <a:pt x="274320" y="61722"/>
                </a:lnTo>
                <a:cubicBezTo>
                  <a:pt x="274320" y="50363"/>
                  <a:pt x="265105" y="41148"/>
                  <a:pt x="253746" y="41148"/>
                </a:cubicBezTo>
                <a:lnTo>
                  <a:pt x="226314" y="41148"/>
                </a:lnTo>
                <a:cubicBezTo>
                  <a:pt x="214955" y="41148"/>
                  <a:pt x="205740" y="50363"/>
                  <a:pt x="205740" y="61722"/>
                </a:cubicBezTo>
                <a:moveTo>
                  <a:pt x="240030" y="181737"/>
                </a:moveTo>
                <a:cubicBezTo>
                  <a:pt x="245711" y="181737"/>
                  <a:pt x="250317" y="177131"/>
                  <a:pt x="250317" y="171450"/>
                </a:cubicBezTo>
                <a:cubicBezTo>
                  <a:pt x="250317" y="165769"/>
                  <a:pt x="245711" y="161163"/>
                  <a:pt x="240030" y="161163"/>
                </a:cubicBezTo>
                <a:cubicBezTo>
                  <a:pt x="234349" y="161163"/>
                  <a:pt x="229743" y="165769"/>
                  <a:pt x="229743" y="171450"/>
                </a:cubicBezTo>
                <a:cubicBezTo>
                  <a:pt x="229743" y="177131"/>
                  <a:pt x="234349" y="181737"/>
                  <a:pt x="240030" y="181737"/>
                </a:cubicBezTo>
                <a:lnTo>
                  <a:pt x="240030" y="18173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"The Magic School Bus Inside a Hurricane" teaches kids about hurricanes. It presents the information in a fun and engaging way.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"The Lorax" highlights the importance of environmental stewardship.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Hurricane Book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Design assessments that cater to the unique strengths of foundation, core, and extension learners.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Adopt flexible evaluation methods to reflect each student's individual growth and capabilities.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Differentiated Assessment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students to create engaging presentations that showcase their understanding.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Utilize creative poster projects to allow students to express their knowledge visually.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Summative Approaches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15228"/>
                </a:moveTo>
                <a:cubicBezTo>
                  <a:pt x="5096" y="15228"/>
                  <a:pt x="0" y="20324"/>
                  <a:pt x="0" y="26658"/>
                </a:cubicBezTo>
                <a:cubicBezTo>
                  <a:pt x="0" y="32992"/>
                  <a:pt x="5096" y="38088"/>
                  <a:pt x="11430" y="38088"/>
                </a:cubicBezTo>
                <a:lnTo>
                  <a:pt x="262890" y="38088"/>
                </a:lnTo>
                <a:cubicBezTo>
                  <a:pt x="269224" y="38088"/>
                  <a:pt x="274320" y="32992"/>
                  <a:pt x="274320" y="26658"/>
                </a:cubicBezTo>
                <a:cubicBezTo>
                  <a:pt x="274320" y="20324"/>
                  <a:pt x="269224" y="15228"/>
                  <a:pt x="262890" y="15228"/>
                </a:cubicBezTo>
                <a:lnTo>
                  <a:pt x="11430" y="15228"/>
                </a:lnTo>
                <a:moveTo>
                  <a:pt x="15240" y="53328"/>
                </a:moveTo>
                <a:lnTo>
                  <a:pt x="15240" y="156198"/>
                </a:lnTo>
                <a:cubicBezTo>
                  <a:pt x="15240" y="170914"/>
                  <a:pt x="27194" y="182868"/>
                  <a:pt x="41910" y="182868"/>
                </a:cubicBezTo>
                <a:lnTo>
                  <a:pt x="125730" y="182868"/>
                </a:lnTo>
                <a:lnTo>
                  <a:pt x="125730" y="204823"/>
                </a:lnTo>
                <a:lnTo>
                  <a:pt x="90964" y="239589"/>
                </a:lnTo>
                <a:cubicBezTo>
                  <a:pt x="86487" y="244066"/>
                  <a:pt x="86487" y="251305"/>
                  <a:pt x="90964" y="255734"/>
                </a:cubicBezTo>
                <a:cubicBezTo>
                  <a:pt x="95441" y="260163"/>
                  <a:pt x="102680" y="260211"/>
                  <a:pt x="107109" y="255734"/>
                </a:cubicBezTo>
                <a:lnTo>
                  <a:pt x="137112" y="225731"/>
                </a:lnTo>
                <a:lnTo>
                  <a:pt x="167116" y="255734"/>
                </a:lnTo>
                <a:cubicBezTo>
                  <a:pt x="171593" y="260211"/>
                  <a:pt x="178832" y="260211"/>
                  <a:pt x="183261" y="255734"/>
                </a:cubicBezTo>
                <a:cubicBezTo>
                  <a:pt x="187690" y="251258"/>
                  <a:pt x="187738" y="244019"/>
                  <a:pt x="183261" y="239589"/>
                </a:cubicBezTo>
                <a:lnTo>
                  <a:pt x="148495" y="204823"/>
                </a:lnTo>
                <a:lnTo>
                  <a:pt x="148495" y="182868"/>
                </a:lnTo>
                <a:lnTo>
                  <a:pt x="232315" y="182868"/>
                </a:lnTo>
                <a:cubicBezTo>
                  <a:pt x="247031" y="182868"/>
                  <a:pt x="258985" y="170914"/>
                  <a:pt x="258985" y="156198"/>
                </a:cubicBezTo>
                <a:lnTo>
                  <a:pt x="258985" y="53328"/>
                </a:lnTo>
                <a:lnTo>
                  <a:pt x="236125" y="53328"/>
                </a:lnTo>
                <a:lnTo>
                  <a:pt x="236125" y="156198"/>
                </a:lnTo>
                <a:cubicBezTo>
                  <a:pt x="236125" y="158294"/>
                  <a:pt x="234410" y="160008"/>
                  <a:pt x="232315" y="160008"/>
                </a:cubicBezTo>
                <a:lnTo>
                  <a:pt x="137065" y="160008"/>
                </a:lnTo>
                <a:lnTo>
                  <a:pt x="41910" y="160008"/>
                </a:lnTo>
                <a:cubicBezTo>
                  <a:pt x="39815" y="160008"/>
                  <a:pt x="38100" y="158294"/>
                  <a:pt x="38100" y="156198"/>
                </a:cubicBezTo>
                <a:lnTo>
                  <a:pt x="38100" y="53328"/>
                </a:lnTo>
                <a:lnTo>
                  <a:pt x="15240" y="5332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Implement interactive quizzes to spark curiosity and assess comprehension.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Facilitate dynamic group discussions to enhance critical thinking and teamwork.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Formative Methods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Participate in local or global initiatives aimed at addressing global warming.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Collaborate with organizations to promote sustainable practices and educate the public.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Sustainability Initiatives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Create a public service announcement highlighting the importance of reducing carbon footprints.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Utilize social media and local events to spread awareness and encourage community participation.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Carbon Footprint Awareness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Design and implement a renewable energy system for a local community to promote sustainable energy use.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community members in the planning and execution phases to ensure local needs are met.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Renewable Energy System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9078" y="48006"/>
                </a:moveTo>
                <a:cubicBezTo>
                  <a:pt x="47449" y="48006"/>
                  <a:pt x="46034" y="49163"/>
                  <a:pt x="45691" y="50792"/>
                </a:cubicBezTo>
                <a:lnTo>
                  <a:pt x="37076" y="96012"/>
                </a:lnTo>
                <a:lnTo>
                  <a:pt x="87054" y="96012"/>
                </a:lnTo>
                <a:lnTo>
                  <a:pt x="91854" y="48006"/>
                </a:lnTo>
                <a:lnTo>
                  <a:pt x="49078" y="48006"/>
                </a:lnTo>
                <a:moveTo>
                  <a:pt x="84996" y="116586"/>
                </a:moveTo>
                <a:lnTo>
                  <a:pt x="33176" y="116586"/>
                </a:lnTo>
                <a:lnTo>
                  <a:pt x="23489" y="167378"/>
                </a:lnTo>
                <a:cubicBezTo>
                  <a:pt x="23103" y="169478"/>
                  <a:pt x="24689" y="171450"/>
                  <a:pt x="26875" y="171450"/>
                </a:cubicBezTo>
                <a:lnTo>
                  <a:pt x="79510" y="171450"/>
                </a:lnTo>
                <a:lnTo>
                  <a:pt x="84996" y="116586"/>
                </a:lnTo>
                <a:moveTo>
                  <a:pt x="105656" y="116586"/>
                </a:moveTo>
                <a:lnTo>
                  <a:pt x="100170" y="171450"/>
                </a:lnTo>
                <a:lnTo>
                  <a:pt x="174150" y="171450"/>
                </a:lnTo>
                <a:lnTo>
                  <a:pt x="168664" y="116586"/>
                </a:lnTo>
                <a:lnTo>
                  <a:pt x="105656" y="116586"/>
                </a:lnTo>
                <a:moveTo>
                  <a:pt x="166607" y="96012"/>
                </a:moveTo>
                <a:lnTo>
                  <a:pt x="161806" y="48006"/>
                </a:lnTo>
                <a:lnTo>
                  <a:pt x="112514" y="48006"/>
                </a:lnTo>
                <a:lnTo>
                  <a:pt x="107713" y="96012"/>
                </a:lnTo>
                <a:lnTo>
                  <a:pt x="166607" y="96012"/>
                </a:lnTo>
                <a:moveTo>
                  <a:pt x="189324" y="116586"/>
                </a:moveTo>
                <a:lnTo>
                  <a:pt x="194810" y="171450"/>
                </a:lnTo>
                <a:lnTo>
                  <a:pt x="247445" y="171450"/>
                </a:lnTo>
                <a:cubicBezTo>
                  <a:pt x="249588" y="171450"/>
                  <a:pt x="251217" y="169478"/>
                  <a:pt x="250831" y="167378"/>
                </a:cubicBezTo>
                <a:lnTo>
                  <a:pt x="241144" y="116586"/>
                </a:lnTo>
                <a:lnTo>
                  <a:pt x="189324" y="116586"/>
                </a:lnTo>
                <a:moveTo>
                  <a:pt x="237244" y="96012"/>
                </a:moveTo>
                <a:lnTo>
                  <a:pt x="228629" y="50792"/>
                </a:lnTo>
                <a:cubicBezTo>
                  <a:pt x="228329" y="49163"/>
                  <a:pt x="226914" y="48006"/>
                  <a:pt x="225242" y="48006"/>
                </a:cubicBezTo>
                <a:lnTo>
                  <a:pt x="182466" y="48006"/>
                </a:lnTo>
                <a:lnTo>
                  <a:pt x="187266" y="96012"/>
                </a:lnTo>
                <a:lnTo>
                  <a:pt x="237244" y="96012"/>
                </a:lnTo>
                <a:moveTo>
                  <a:pt x="25503" y="46934"/>
                </a:moveTo>
                <a:cubicBezTo>
                  <a:pt x="27646" y="35619"/>
                  <a:pt x="37548" y="27432"/>
                  <a:pt x="49078" y="27432"/>
                </a:cubicBezTo>
                <a:lnTo>
                  <a:pt x="225242" y="27432"/>
                </a:lnTo>
                <a:cubicBezTo>
                  <a:pt x="236772" y="27432"/>
                  <a:pt x="246674" y="35619"/>
                  <a:pt x="248817" y="46934"/>
                </a:cubicBezTo>
                <a:lnTo>
                  <a:pt x="271020" y="163520"/>
                </a:lnTo>
                <a:cubicBezTo>
                  <a:pt x="273849" y="178308"/>
                  <a:pt x="262490" y="192024"/>
                  <a:pt x="247445" y="192024"/>
                </a:cubicBezTo>
                <a:lnTo>
                  <a:pt x="147447" y="192024"/>
                </a:lnTo>
                <a:lnTo>
                  <a:pt x="147447" y="226314"/>
                </a:lnTo>
                <a:lnTo>
                  <a:pt x="181737" y="226314"/>
                </a:lnTo>
                <a:cubicBezTo>
                  <a:pt x="187438" y="226314"/>
                  <a:pt x="192024" y="230900"/>
                  <a:pt x="192024" y="236601"/>
                </a:cubicBezTo>
                <a:cubicBezTo>
                  <a:pt x="192024" y="242302"/>
                  <a:pt x="187438" y="246888"/>
                  <a:pt x="181737" y="246888"/>
                </a:cubicBezTo>
                <a:lnTo>
                  <a:pt x="92583" y="246888"/>
                </a:lnTo>
                <a:cubicBezTo>
                  <a:pt x="86882" y="246888"/>
                  <a:pt x="82296" y="242302"/>
                  <a:pt x="82296" y="236601"/>
                </a:cubicBezTo>
                <a:cubicBezTo>
                  <a:pt x="82296" y="230900"/>
                  <a:pt x="86882" y="226314"/>
                  <a:pt x="92583" y="226314"/>
                </a:cubicBezTo>
                <a:lnTo>
                  <a:pt x="126873" y="226314"/>
                </a:lnTo>
                <a:lnTo>
                  <a:pt x="126873" y="192024"/>
                </a:lnTo>
                <a:lnTo>
                  <a:pt x="26875" y="192024"/>
                </a:lnTo>
                <a:cubicBezTo>
                  <a:pt x="11830" y="192024"/>
                  <a:pt x="471" y="178308"/>
                  <a:pt x="3300" y="163520"/>
                </a:cubicBezTo>
                <a:lnTo>
                  <a:pt x="25503" y="4693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Invite parents to a workshop on global warming and sustainability.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in hands-on activities and discussions to foster understanding.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Sustainability Workshop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Provide parents with actionable steps to reduce their children's carbon footprint.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Examples include using reusable bags and reducing water waste.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Carbon Footprint Tips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 parent participation and feedback.</a:t>
            </a:r>
            <a:endParaRPr lang="en-US" sz="1000" dirty="0"/>
          </a:p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Their insights can directly improve lesson effectiveness.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Feedback Loop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Promote regular breaks during discussions to help manage stress. Introduce activities like mindfulness or relaxation techniques to support mental well-being.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Stress Management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2045" y="61722"/>
                </a:moveTo>
                <a:lnTo>
                  <a:pt x="82317" y="61722"/>
                </a:lnTo>
                <a:cubicBezTo>
                  <a:pt x="63372" y="61722"/>
                  <a:pt x="48027" y="77067"/>
                  <a:pt x="48027" y="96012"/>
                </a:cubicBezTo>
                <a:lnTo>
                  <a:pt x="48027" y="113157"/>
                </a:lnTo>
                <a:cubicBezTo>
                  <a:pt x="42755" y="110971"/>
                  <a:pt x="36969" y="109728"/>
                  <a:pt x="30882" y="109728"/>
                </a:cubicBezTo>
                <a:cubicBezTo>
                  <a:pt x="29725" y="109728"/>
                  <a:pt x="28568" y="109771"/>
                  <a:pt x="27453" y="109857"/>
                </a:cubicBezTo>
                <a:lnTo>
                  <a:pt x="27453" y="96012"/>
                </a:lnTo>
                <a:cubicBezTo>
                  <a:pt x="27453" y="65708"/>
                  <a:pt x="52014" y="41148"/>
                  <a:pt x="82317" y="41148"/>
                </a:cubicBezTo>
                <a:lnTo>
                  <a:pt x="192045" y="41148"/>
                </a:lnTo>
                <a:cubicBezTo>
                  <a:pt x="222349" y="41148"/>
                  <a:pt x="246909" y="65708"/>
                  <a:pt x="246909" y="96012"/>
                </a:cubicBezTo>
                <a:lnTo>
                  <a:pt x="246909" y="109857"/>
                </a:lnTo>
                <a:cubicBezTo>
                  <a:pt x="245795" y="109771"/>
                  <a:pt x="244638" y="109728"/>
                  <a:pt x="243480" y="109728"/>
                </a:cubicBezTo>
                <a:cubicBezTo>
                  <a:pt x="237394" y="109728"/>
                  <a:pt x="231608" y="110928"/>
                  <a:pt x="226335" y="113157"/>
                </a:cubicBezTo>
                <a:lnTo>
                  <a:pt x="226335" y="96012"/>
                </a:lnTo>
                <a:cubicBezTo>
                  <a:pt x="226335" y="77067"/>
                  <a:pt x="210991" y="61722"/>
                  <a:pt x="192045" y="61722"/>
                </a:cubicBezTo>
                <a:lnTo>
                  <a:pt x="192045" y="61722"/>
                </a:lnTo>
                <a:moveTo>
                  <a:pt x="243480" y="123444"/>
                </a:moveTo>
                <a:cubicBezTo>
                  <a:pt x="244638" y="123444"/>
                  <a:pt x="245795" y="123487"/>
                  <a:pt x="246909" y="123615"/>
                </a:cubicBezTo>
                <a:cubicBezTo>
                  <a:pt x="262340" y="125330"/>
                  <a:pt x="274341" y="138403"/>
                  <a:pt x="274341" y="154305"/>
                </a:cubicBezTo>
                <a:lnTo>
                  <a:pt x="274341" y="212598"/>
                </a:lnTo>
                <a:cubicBezTo>
                  <a:pt x="274341" y="223957"/>
                  <a:pt x="265126" y="233172"/>
                  <a:pt x="253767" y="233172"/>
                </a:cubicBezTo>
                <a:lnTo>
                  <a:pt x="233193" y="233172"/>
                </a:lnTo>
                <a:cubicBezTo>
                  <a:pt x="224235" y="233172"/>
                  <a:pt x="216606" y="227428"/>
                  <a:pt x="213777" y="219456"/>
                </a:cubicBezTo>
                <a:lnTo>
                  <a:pt x="60543" y="219456"/>
                </a:lnTo>
                <a:cubicBezTo>
                  <a:pt x="57714" y="227428"/>
                  <a:pt x="50085" y="233172"/>
                  <a:pt x="41127" y="233172"/>
                </a:cubicBezTo>
                <a:lnTo>
                  <a:pt x="20553" y="233172"/>
                </a:lnTo>
                <a:cubicBezTo>
                  <a:pt x="9194" y="233172"/>
                  <a:pt x="-21" y="223957"/>
                  <a:pt x="-21" y="212598"/>
                </a:cubicBezTo>
                <a:lnTo>
                  <a:pt x="21" y="154305"/>
                </a:lnTo>
                <a:cubicBezTo>
                  <a:pt x="21" y="138403"/>
                  <a:pt x="12023" y="125330"/>
                  <a:pt x="27453" y="123615"/>
                </a:cubicBezTo>
                <a:cubicBezTo>
                  <a:pt x="28568" y="123487"/>
                  <a:pt x="29725" y="123444"/>
                  <a:pt x="30882" y="123444"/>
                </a:cubicBezTo>
                <a:cubicBezTo>
                  <a:pt x="37398" y="123444"/>
                  <a:pt x="43484" y="125459"/>
                  <a:pt x="48456" y="128930"/>
                </a:cubicBezTo>
                <a:cubicBezTo>
                  <a:pt x="55614" y="133902"/>
                  <a:pt x="60543" y="141789"/>
                  <a:pt x="61529" y="150876"/>
                </a:cubicBezTo>
                <a:lnTo>
                  <a:pt x="212791" y="150876"/>
                </a:lnTo>
                <a:cubicBezTo>
                  <a:pt x="213777" y="141789"/>
                  <a:pt x="218749" y="133902"/>
                  <a:pt x="225864" y="128930"/>
                </a:cubicBezTo>
                <a:cubicBezTo>
                  <a:pt x="230836" y="125459"/>
                  <a:pt x="236922" y="123444"/>
                  <a:pt x="243438" y="123444"/>
                </a:cubicBezTo>
                <a:lnTo>
                  <a:pt x="243480" y="123444"/>
                </a:lnTo>
                <a:moveTo>
                  <a:pt x="233193" y="154305"/>
                </a:moveTo>
                <a:lnTo>
                  <a:pt x="233193" y="171450"/>
                </a:lnTo>
                <a:lnTo>
                  <a:pt x="233193" y="198882"/>
                </a:lnTo>
                <a:lnTo>
                  <a:pt x="233193" y="212598"/>
                </a:lnTo>
                <a:lnTo>
                  <a:pt x="253767" y="212598"/>
                </a:lnTo>
                <a:lnTo>
                  <a:pt x="253767" y="154305"/>
                </a:lnTo>
                <a:cubicBezTo>
                  <a:pt x="253767" y="148604"/>
                  <a:pt x="249181" y="144018"/>
                  <a:pt x="243480" y="144018"/>
                </a:cubicBezTo>
                <a:cubicBezTo>
                  <a:pt x="237780" y="144018"/>
                  <a:pt x="233193" y="148604"/>
                  <a:pt x="233193" y="154305"/>
                </a:cubicBezTo>
                <a:moveTo>
                  <a:pt x="212619" y="198882"/>
                </a:moveTo>
                <a:lnTo>
                  <a:pt x="212619" y="171450"/>
                </a:lnTo>
                <a:lnTo>
                  <a:pt x="61743" y="171450"/>
                </a:lnTo>
                <a:lnTo>
                  <a:pt x="61743" y="198882"/>
                </a:lnTo>
                <a:lnTo>
                  <a:pt x="212619" y="198882"/>
                </a:lnTo>
                <a:moveTo>
                  <a:pt x="41169" y="198882"/>
                </a:moveTo>
                <a:lnTo>
                  <a:pt x="41169" y="171450"/>
                </a:lnTo>
                <a:lnTo>
                  <a:pt x="41169" y="154305"/>
                </a:lnTo>
                <a:cubicBezTo>
                  <a:pt x="41169" y="148604"/>
                  <a:pt x="36583" y="144018"/>
                  <a:pt x="30882" y="144018"/>
                </a:cubicBezTo>
                <a:cubicBezTo>
                  <a:pt x="25182" y="144018"/>
                  <a:pt x="20595" y="148604"/>
                  <a:pt x="20595" y="154305"/>
                </a:cubicBezTo>
                <a:lnTo>
                  <a:pt x="20595" y="212598"/>
                </a:lnTo>
                <a:lnTo>
                  <a:pt x="41169" y="212598"/>
                </a:lnTo>
                <a:lnTo>
                  <a:pt x="41169" y="19888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Create a classroom atmosphere where students feel safe to express their thoughts. Encourage open dialogue and validate their feelings.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Supportive Environment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Discussing climate change can evoke strong emotions. It's important for students to recognize and acknowledge these feelings.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Emotional Awareness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85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2769619"/>
            <a:ext cx="5072033" cy="4088382"/>
          </a:xfrm>
          <a:custGeom>
            <a:avLst/>
            <a:gdLst/>
            <a:ahLst/>
            <a:cxnLst/>
            <a:rect l="l" t="t" r="r" b="b"/>
            <a:pathLst>
              <a:path w="5072033" h="4088382">
                <a:moveTo>
                  <a:pt x="0" y="4088382"/>
                </a:moveTo>
                <a:lnTo>
                  <a:pt x="0" y="0"/>
                </a:lnTo>
                <a:lnTo>
                  <a:pt x="5072033" y="0"/>
                </a:lnTo>
                <a:lnTo>
                  <a:pt x="5072033" y="4088382"/>
                </a:lnTo>
                <a:lnTo>
                  <a:pt x="0" y="4088382"/>
                </a:lnTo>
              </a:path>
            </a:pathLst>
          </a:cu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V="1">
            <a:off x="5145240" y="-1"/>
            <a:ext cx="7046760" cy="6466023"/>
          </a:xfrm>
          <a:custGeom>
            <a:avLst/>
            <a:gdLst/>
            <a:ahLst/>
            <a:cxnLst/>
            <a:rect l="l" t="t" r="r" b="b"/>
            <a:pathLst>
              <a:path w="7046760" h="6466023">
                <a:moveTo>
                  <a:pt x="0" y="6466023"/>
                </a:moveTo>
                <a:lnTo>
                  <a:pt x="0" y="0"/>
                </a:lnTo>
                <a:lnTo>
                  <a:pt x="7046760" y="0"/>
                </a:lnTo>
                <a:lnTo>
                  <a:pt x="7046760" y="6466023"/>
                </a:lnTo>
                <a:lnTo>
                  <a:pt x="0" y="6466023"/>
                </a:lnTo>
              </a:path>
            </a:pathLst>
          </a:custGeom>
          <a:blipFill>
            <a:blip r:embed="rId2"/>
            <a:srcRect l="0" t="0" r="39863" b="32282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931619" y="0"/>
            <a:ext cx="3260381" cy="6858000"/>
          </a:xfrm>
          <a:custGeom>
            <a:avLst/>
            <a:gdLst/>
            <a:ahLst/>
            <a:cxnLst/>
            <a:rect l="l" t="t" r="r" b="b"/>
            <a:pathLst>
              <a:path w="3260381" h="6858000">
                <a:moveTo>
                  <a:pt x="0" y="6858000"/>
                </a:moveTo>
                <a:lnTo>
                  <a:pt x="0" y="0"/>
                </a:lnTo>
                <a:lnTo>
                  <a:pt x="3260381" y="0"/>
                </a:lnTo>
                <a:lnTo>
                  <a:pt x="3260381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373968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21938" y="3840480"/>
                </a:moveTo>
                <a:cubicBezTo>
                  <a:pt x="54593" y="3840480"/>
                  <a:pt x="0" y="3785887"/>
                  <a:pt x="0" y="3718542"/>
                </a:cubicBezTo>
                <a:lnTo>
                  <a:pt x="0" y="121938"/>
                </a:lnTo>
                <a:cubicBezTo>
                  <a:pt x="0" y="54593"/>
                  <a:pt x="54593" y="0"/>
                  <a:pt x="121938" y="0"/>
                </a:cubicBezTo>
                <a:lnTo>
                  <a:pt x="2346942" y="0"/>
                </a:lnTo>
                <a:cubicBezTo>
                  <a:pt x="2414287" y="0"/>
                  <a:pt x="2468880" y="54593"/>
                  <a:pt x="2468880" y="121938"/>
                </a:cubicBezTo>
                <a:lnTo>
                  <a:pt x="2468880" y="3718542"/>
                </a:lnTo>
                <a:cubicBezTo>
                  <a:pt x="2468880" y="3785887"/>
                  <a:pt x="2414287" y="3840480"/>
                  <a:pt x="2346942" y="3840480"/>
                </a:cubicBezTo>
                <a:lnTo>
                  <a:pt x="121938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62135" y="2228860"/>
            <a:ext cx="2468880" cy="3840480"/>
          </a:xfrm>
          <a:custGeom>
            <a:avLst/>
            <a:gdLst/>
            <a:ahLst/>
            <a:cxnLst/>
            <a:rect l="l" t="t" r="r" b="b"/>
            <a:pathLst>
              <a:path w="2468880" h="3840480">
                <a:moveTo>
                  <a:pt x="152404" y="3840480"/>
                </a:moveTo>
                <a:cubicBezTo>
                  <a:pt x="68234" y="3840480"/>
                  <a:pt x="0" y="3772246"/>
                  <a:pt x="0" y="3688076"/>
                </a:cubicBezTo>
                <a:lnTo>
                  <a:pt x="0" y="152404"/>
                </a:lnTo>
                <a:cubicBezTo>
                  <a:pt x="0" y="68233"/>
                  <a:pt x="68234" y="0"/>
                  <a:pt x="152404" y="0"/>
                </a:cubicBezTo>
                <a:lnTo>
                  <a:pt x="2316476" y="0"/>
                </a:lnTo>
                <a:cubicBezTo>
                  <a:pt x="2400647" y="0"/>
                  <a:pt x="2468880" y="68233"/>
                  <a:pt x="2468880" y="152404"/>
                </a:cubicBezTo>
                <a:lnTo>
                  <a:pt x="2468880" y="3688076"/>
                </a:lnTo>
                <a:cubicBezTo>
                  <a:pt x="2468880" y="3772246"/>
                  <a:pt x="2400647" y="3840480"/>
                  <a:pt x="2316476" y="3840480"/>
                </a:cubicBezTo>
                <a:lnTo>
                  <a:pt x="152404" y="3840480"/>
                </a:lnTo>
              </a:path>
            </a:pathLst>
          </a:custGeom>
          <a:solidFill>
            <a:srgbClr val="F7D4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Understanding Global Warming and Its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90735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Prompt students to consider their learning and the broader implications of climate change, while providing feedback to enhance critical thinking.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90735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Critical Reflection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90735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2568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Include hands-on activities that immerse students in climate change scenarios, promoting engagement in problem-solving.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02568" y="2972776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Interactive Simulations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02568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9" y="3534719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3333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Use case studies to illustrate the tangible effects of climate change on various communities.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399" y="2972778"/>
            <a:ext cx="2011679" cy="457200"/>
          </a:xfrm>
          <a:custGeom>
            <a:avLst/>
            <a:gdLst/>
            <a:ahLst/>
            <a:cxnLst/>
            <a:rect l="l" t="t" r="r" b="b"/>
            <a:pathLst>
              <a:path w="2011679" h="457200">
                <a:moveTo>
                  <a:pt x="0" y="457200"/>
                </a:moveTo>
                <a:lnTo>
                  <a:pt x="0" y="0"/>
                </a:lnTo>
                <a:lnTo>
                  <a:pt x="2011679" y="0"/>
                </a:lnTo>
                <a:lnTo>
                  <a:pt x="201167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Real-Life Examples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399" y="24721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34483" y="5591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564101"/>
            <a:ext cx="7086600" cy="1280160"/>
          </a:xfrm>
          <a:custGeom>
            <a:avLst/>
            <a:gdLst/>
            <a:ahLst/>
            <a:cxnLst/>
            <a:rect l="l" t="t" r="r" b="b"/>
            <a:pathLst>
              <a:path w="7086600" h="1280160">
                <a:moveTo>
                  <a:pt x="0" y="1280160"/>
                </a:moveTo>
                <a:lnTo>
                  <a:pt x="0" y="0"/>
                </a:lnTo>
                <a:lnTo>
                  <a:pt x="7086600" y="0"/>
                </a:lnTo>
                <a:lnTo>
                  <a:pt x="708660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2025-02-23T14:26:12Z</dcterms:created>
  <dcterms:modified xsi:type="dcterms:W3CDTF">2025-02-23T14:26:12Z</dcterms:modified>
</cp:coreProperties>
</file>