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9d36f0dc42173784d2cdf386b7da4390e24e086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054f4eb39446b4388f45c9ca22aa771eb090359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3273d17fc9bfc78cd77b861783e31ac543f51ef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172c6c3d8f6bce0b5f92f899cc4c6c9151993de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87dc1782fd502ff3ba35aa4c384b0648cf142b8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1229e9476a18ab6c56540d18c1e753558e602fb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f9a506aa446ce0a5892e351d89a52b02b9a1ec4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087ade45daec4b5cf868627d629506f10d53884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b2dfd4ae0fcb1ec28a45bd885fc2c08bb33e671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383e17c61b7c12d7fcda2ea37ca683b86b365cd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91b284018636509ce4b81a6a11ffd6fc9859366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5158409"/>
            <a:ext cx="12192000" cy="169959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1969477"/>
            <a:ext cx="7182196" cy="265896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Nouns and Verbs</a:t>
            </a:r>
            <a:endParaRPr lang="en-US" sz="5400" dirty="0"/>
          </a:p>
        </p:txBody>
      </p:sp>
      <p:sp>
        <p:nvSpPr>
          <p:cNvPr id="6" name="Text 4"/>
          <p:cNvSpPr/>
          <p:nvPr/>
        </p:nvSpPr>
        <p:spPr>
          <a:xfrm>
            <a:off x="731521" y="5508978"/>
            <a:ext cx="7182195" cy="1027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the Building Blocks of Language: Nouns and Verbs in Sentence Structure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395836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06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07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08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09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1846" dirty="0"/>
          </a:p>
        </p:txBody>
      </p:sp>
      <p:sp>
        <p:nvSpPr>
          <p:cNvPr id="7" name="Text 5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Nouns and Verbs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is a Noun?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is a Verb?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Nouns and Verbs in Sentence Structure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Identifying Nouns and Verbs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Practicing with Nouns and Verbs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Noun and Verb Sorting Game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Creating Sentences with Nouns and Verbs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Common Errors and Misconceptions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Conclusion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Assessment and Evaluation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Extension Activities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Parent Engagement</a:t>
            </a:r>
            <a:endParaRPr lang="en-US" sz="1846" dirty="0"/>
          </a:p>
        </p:txBody>
      </p:sp>
      <p:sp>
        <p:nvSpPr>
          <p:cNvPr id="8" name="Text 6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Nouns and Verbs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Safety Considerations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Reflection and Next Steps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Final Thoughts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Nouns and Verbs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13371" b="-1337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Nouns and verbs are fundamental components of language.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play crucial roles in forming meaningful sentences.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Language Basics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By the end of this lesson, you will be able to identify and define nouns and verbs.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You will also understand their roles in sentence structure.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Learning Objectives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Welcome to our lesson on nouns and verbs!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 this lesson, we will learn about the basics of nouns and verbs and how they are used in language.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Welcome to the Lesson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Nouns and Verbs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Nouns and Verbs</a:t>
            </a:r>
            <a:endParaRPr lang="en-US" sz="3600" dirty="0"/>
          </a:p>
        </p:txBody>
      </p:sp>
      <p:sp>
        <p:nvSpPr>
          <p:cNvPr id="16" name="Text 14"/>
          <p:cNvSpPr/>
          <p:nvPr/>
        </p:nvSpPr>
        <p:spPr>
          <a:xfrm>
            <a:off x="8111491" y="3139054"/>
            <a:ext cx="480060" cy="548640"/>
          </a:xfrm>
          <a:custGeom>
            <a:avLst/>
            <a:gdLst/>
            <a:ahLst/>
            <a:cxnLst/>
            <a:rect l="l" t="t" r="r" b="b"/>
            <a:pathLst>
              <a:path w="480060" h="548640">
                <a:moveTo>
                  <a:pt x="0" y="94300"/>
                </a:moveTo>
                <a:cubicBezTo>
                  <a:pt x="0" y="42223"/>
                  <a:pt x="42221" y="6"/>
                  <a:pt x="94298" y="6"/>
                </a:cubicBezTo>
                <a:lnTo>
                  <a:pt x="420053" y="6"/>
                </a:lnTo>
                <a:cubicBezTo>
                  <a:pt x="453162" y="6"/>
                  <a:pt x="480060" y="26900"/>
                  <a:pt x="480060" y="60016"/>
                </a:cubicBezTo>
                <a:lnTo>
                  <a:pt x="480060" y="368626"/>
                </a:lnTo>
                <a:cubicBezTo>
                  <a:pt x="480060" y="392519"/>
                  <a:pt x="466023" y="413203"/>
                  <a:pt x="445769" y="422848"/>
                </a:cubicBezTo>
                <a:lnTo>
                  <a:pt x="445769" y="497216"/>
                </a:lnTo>
                <a:lnTo>
                  <a:pt x="454343" y="497216"/>
                </a:lnTo>
                <a:cubicBezTo>
                  <a:pt x="468596" y="497216"/>
                  <a:pt x="480060" y="508683"/>
                  <a:pt x="480060" y="522936"/>
                </a:cubicBezTo>
                <a:cubicBezTo>
                  <a:pt x="480060" y="537190"/>
                  <a:pt x="468596" y="548657"/>
                  <a:pt x="454343" y="548657"/>
                </a:cubicBezTo>
                <a:lnTo>
                  <a:pt x="85724" y="548657"/>
                </a:lnTo>
                <a:cubicBezTo>
                  <a:pt x="38362" y="548657"/>
                  <a:pt x="0" y="510296"/>
                  <a:pt x="0" y="462932"/>
                </a:cubicBezTo>
                <a:cubicBezTo>
                  <a:pt x="0" y="460040"/>
                  <a:pt x="106" y="457143"/>
                  <a:pt x="427" y="454362"/>
                </a:cubicBezTo>
                <a:lnTo>
                  <a:pt x="0" y="454362"/>
                </a:lnTo>
                <a:lnTo>
                  <a:pt x="0" y="94300"/>
                </a:lnTo>
                <a:moveTo>
                  <a:pt x="85724" y="428625"/>
                </a:moveTo>
                <a:cubicBezTo>
                  <a:pt x="66757" y="428625"/>
                  <a:pt x="51434" y="443949"/>
                  <a:pt x="51434" y="462915"/>
                </a:cubicBezTo>
                <a:cubicBezTo>
                  <a:pt x="51434" y="481881"/>
                  <a:pt x="66757" y="497205"/>
                  <a:pt x="85724" y="497205"/>
                </a:cubicBezTo>
                <a:lnTo>
                  <a:pt x="394336" y="497205"/>
                </a:lnTo>
                <a:lnTo>
                  <a:pt x="394336" y="428625"/>
                </a:lnTo>
                <a:lnTo>
                  <a:pt x="85724" y="428625"/>
                </a:lnTo>
                <a:moveTo>
                  <a:pt x="51434" y="384372"/>
                </a:moveTo>
                <a:cubicBezTo>
                  <a:pt x="61933" y="379763"/>
                  <a:pt x="73507" y="377190"/>
                  <a:pt x="85724" y="377190"/>
                </a:cubicBezTo>
                <a:lnTo>
                  <a:pt x="420053" y="377190"/>
                </a:lnTo>
                <a:cubicBezTo>
                  <a:pt x="424767" y="377190"/>
                  <a:pt x="428626" y="373333"/>
                  <a:pt x="428626" y="368620"/>
                </a:cubicBezTo>
                <a:lnTo>
                  <a:pt x="428626" y="60010"/>
                </a:lnTo>
                <a:cubicBezTo>
                  <a:pt x="428626" y="55297"/>
                  <a:pt x="424767" y="51441"/>
                  <a:pt x="420053" y="51441"/>
                </a:cubicBezTo>
                <a:lnTo>
                  <a:pt x="94298" y="51441"/>
                </a:lnTo>
                <a:cubicBezTo>
                  <a:pt x="70617" y="51441"/>
                  <a:pt x="51434" y="70621"/>
                  <a:pt x="51434" y="94306"/>
                </a:cubicBezTo>
                <a:lnTo>
                  <a:pt x="51434" y="384372"/>
                </a:lnTo>
                <a:moveTo>
                  <a:pt x="162880" y="120015"/>
                </a:moveTo>
                <a:lnTo>
                  <a:pt x="351476" y="120015"/>
                </a:lnTo>
                <a:cubicBezTo>
                  <a:pt x="365729" y="120015"/>
                  <a:pt x="377193" y="131482"/>
                  <a:pt x="377193" y="145735"/>
                </a:cubicBezTo>
                <a:cubicBezTo>
                  <a:pt x="377193" y="159989"/>
                  <a:pt x="365729" y="171456"/>
                  <a:pt x="351476" y="171456"/>
                </a:cubicBezTo>
                <a:lnTo>
                  <a:pt x="162880" y="171456"/>
                </a:lnTo>
                <a:cubicBezTo>
                  <a:pt x="148627" y="171456"/>
                  <a:pt x="137163" y="159989"/>
                  <a:pt x="137163" y="145741"/>
                </a:cubicBezTo>
                <a:cubicBezTo>
                  <a:pt x="137163" y="131487"/>
                  <a:pt x="148627" y="120026"/>
                  <a:pt x="162880" y="120026"/>
                </a:cubicBezTo>
                <a:lnTo>
                  <a:pt x="162880" y="120015"/>
                </a:lnTo>
                <a:moveTo>
                  <a:pt x="162880" y="205740"/>
                </a:moveTo>
                <a:lnTo>
                  <a:pt x="351476" y="205740"/>
                </a:lnTo>
                <a:cubicBezTo>
                  <a:pt x="365729" y="205740"/>
                  <a:pt x="377193" y="217207"/>
                  <a:pt x="377193" y="231460"/>
                </a:cubicBezTo>
                <a:cubicBezTo>
                  <a:pt x="377193" y="245714"/>
                  <a:pt x="365729" y="257181"/>
                  <a:pt x="351476" y="257181"/>
                </a:cubicBezTo>
                <a:lnTo>
                  <a:pt x="162880" y="257181"/>
                </a:lnTo>
                <a:cubicBezTo>
                  <a:pt x="148627" y="257181"/>
                  <a:pt x="137163" y="245714"/>
                  <a:pt x="137163" y="231466"/>
                </a:cubicBezTo>
                <a:cubicBezTo>
                  <a:pt x="137163" y="217212"/>
                  <a:pt x="148627" y="205751"/>
                  <a:pt x="162880" y="205751"/>
                </a:cubicBezTo>
                <a:lnTo>
                  <a:pt x="162880" y="20574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404381" y="3139054"/>
            <a:ext cx="548601" cy="548640"/>
          </a:xfrm>
          <a:custGeom>
            <a:avLst/>
            <a:gdLst/>
            <a:ahLst/>
            <a:cxnLst/>
            <a:rect l="l" t="t" r="r" b="b"/>
            <a:pathLst>
              <a:path w="548601" h="548640">
                <a:moveTo>
                  <a:pt x="39038" y="386528"/>
                </a:moveTo>
                <a:lnTo>
                  <a:pt x="14368" y="470300"/>
                </a:lnTo>
                <a:lnTo>
                  <a:pt x="1070" y="515568"/>
                </a:lnTo>
                <a:cubicBezTo>
                  <a:pt x="-1613" y="524686"/>
                  <a:pt x="856" y="534447"/>
                  <a:pt x="7505" y="541096"/>
                </a:cubicBezTo>
                <a:cubicBezTo>
                  <a:pt x="14154" y="547746"/>
                  <a:pt x="23919" y="550215"/>
                  <a:pt x="32927" y="547641"/>
                </a:cubicBezTo>
                <a:lnTo>
                  <a:pt x="78302" y="534233"/>
                </a:lnTo>
                <a:lnTo>
                  <a:pt x="162073" y="509560"/>
                </a:lnTo>
                <a:cubicBezTo>
                  <a:pt x="173226" y="506340"/>
                  <a:pt x="183633" y="500980"/>
                  <a:pt x="192751" y="494007"/>
                </a:cubicBezTo>
                <a:lnTo>
                  <a:pt x="193075" y="494220"/>
                </a:lnTo>
                <a:lnTo>
                  <a:pt x="193612" y="493365"/>
                </a:lnTo>
                <a:cubicBezTo>
                  <a:pt x="195115" y="492185"/>
                  <a:pt x="196509" y="491005"/>
                  <a:pt x="197902" y="489826"/>
                </a:cubicBezTo>
                <a:cubicBezTo>
                  <a:pt x="199405" y="488536"/>
                  <a:pt x="200799" y="487143"/>
                  <a:pt x="202192" y="485749"/>
                </a:cubicBezTo>
                <a:lnTo>
                  <a:pt x="528489" y="159555"/>
                </a:lnTo>
                <a:cubicBezTo>
                  <a:pt x="551980" y="136063"/>
                  <a:pt x="554877" y="99918"/>
                  <a:pt x="537283" y="73205"/>
                </a:cubicBezTo>
                <a:cubicBezTo>
                  <a:pt x="534814" y="69452"/>
                  <a:pt x="531814" y="65804"/>
                  <a:pt x="528489" y="62479"/>
                </a:cubicBezTo>
                <a:lnTo>
                  <a:pt x="486225" y="20108"/>
                </a:lnTo>
                <a:cubicBezTo>
                  <a:pt x="459409" y="-6710"/>
                  <a:pt x="415965" y="-6710"/>
                  <a:pt x="389150" y="20108"/>
                </a:cubicBezTo>
                <a:lnTo>
                  <a:pt x="62853" y="346406"/>
                </a:lnTo>
                <a:cubicBezTo>
                  <a:pt x="60170" y="349089"/>
                  <a:pt x="57597" y="351985"/>
                  <a:pt x="55239" y="354986"/>
                </a:cubicBezTo>
                <a:lnTo>
                  <a:pt x="54383" y="355524"/>
                </a:lnTo>
                <a:lnTo>
                  <a:pt x="54597" y="355848"/>
                </a:lnTo>
                <a:cubicBezTo>
                  <a:pt x="47624" y="364966"/>
                  <a:pt x="42368" y="375368"/>
                  <a:pt x="39044" y="386528"/>
                </a:cubicBezTo>
                <a:lnTo>
                  <a:pt x="39038" y="386528"/>
                </a:lnTo>
                <a:moveTo>
                  <a:pt x="410814" y="204286"/>
                </a:moveTo>
                <a:lnTo>
                  <a:pt x="211733" y="403371"/>
                </a:lnTo>
                <a:lnTo>
                  <a:pt x="158529" y="390072"/>
                </a:lnTo>
                <a:lnTo>
                  <a:pt x="145231" y="336870"/>
                </a:lnTo>
                <a:lnTo>
                  <a:pt x="344313" y="137786"/>
                </a:lnTo>
                <a:lnTo>
                  <a:pt x="410814" y="204286"/>
                </a:lnTo>
                <a:moveTo>
                  <a:pt x="104037" y="384383"/>
                </a:moveTo>
                <a:lnTo>
                  <a:pt x="112299" y="417636"/>
                </a:lnTo>
                <a:cubicBezTo>
                  <a:pt x="114553" y="426858"/>
                  <a:pt x="121844" y="434046"/>
                  <a:pt x="131072" y="436405"/>
                </a:cubicBezTo>
                <a:lnTo>
                  <a:pt x="164322" y="444662"/>
                </a:lnTo>
                <a:lnTo>
                  <a:pt x="156384" y="456677"/>
                </a:lnTo>
                <a:cubicBezTo>
                  <a:pt x="153597" y="458180"/>
                  <a:pt x="150701" y="459464"/>
                  <a:pt x="147694" y="460326"/>
                </a:cubicBezTo>
                <a:lnTo>
                  <a:pt x="122596" y="467727"/>
                </a:lnTo>
                <a:lnTo>
                  <a:pt x="63709" y="484888"/>
                </a:lnTo>
                <a:lnTo>
                  <a:pt x="80979" y="426107"/>
                </a:lnTo>
                <a:lnTo>
                  <a:pt x="88380" y="401007"/>
                </a:lnTo>
                <a:cubicBezTo>
                  <a:pt x="89235" y="398006"/>
                  <a:pt x="90525" y="394999"/>
                  <a:pt x="92028" y="392316"/>
                </a:cubicBezTo>
                <a:lnTo>
                  <a:pt x="104037" y="384383"/>
                </a:lnTo>
                <a:moveTo>
                  <a:pt x="338196" y="233995"/>
                </a:moveTo>
                <a:cubicBezTo>
                  <a:pt x="344845" y="227345"/>
                  <a:pt x="344845" y="216406"/>
                  <a:pt x="338196" y="209751"/>
                </a:cubicBezTo>
                <a:cubicBezTo>
                  <a:pt x="331547" y="203101"/>
                  <a:pt x="320602" y="203101"/>
                  <a:pt x="313953" y="209751"/>
                </a:cubicBezTo>
                <a:lnTo>
                  <a:pt x="210981" y="312725"/>
                </a:lnTo>
                <a:cubicBezTo>
                  <a:pt x="204332" y="319374"/>
                  <a:pt x="204332" y="330314"/>
                  <a:pt x="210981" y="336969"/>
                </a:cubicBezTo>
                <a:cubicBezTo>
                  <a:pt x="217630" y="343619"/>
                  <a:pt x="228575" y="343619"/>
                  <a:pt x="235224" y="336969"/>
                </a:cubicBezTo>
                <a:lnTo>
                  <a:pt x="338196" y="23399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18" y="3200014"/>
            <a:ext cx="548640" cy="426720"/>
          </a:xfrm>
          <a:custGeom>
            <a:avLst/>
            <a:gdLst/>
            <a:ahLst/>
            <a:cxnLst/>
            <a:rect l="l" t="t" r="r" b="b"/>
            <a:pathLst>
              <a:path w="548640" h="426720">
                <a:moveTo>
                  <a:pt x="76201" y="53340"/>
                </a:moveTo>
                <a:cubicBezTo>
                  <a:pt x="76201" y="49150"/>
                  <a:pt x="79630" y="45719"/>
                  <a:pt x="83821" y="45719"/>
                </a:cubicBezTo>
                <a:lnTo>
                  <a:pt x="464819" y="45719"/>
                </a:lnTo>
                <a:cubicBezTo>
                  <a:pt x="469010" y="45719"/>
                  <a:pt x="472439" y="49150"/>
                  <a:pt x="472439" y="53340"/>
                </a:cubicBezTo>
                <a:lnTo>
                  <a:pt x="472439" y="350521"/>
                </a:lnTo>
                <a:lnTo>
                  <a:pt x="518157" y="350521"/>
                </a:lnTo>
                <a:lnTo>
                  <a:pt x="518157" y="53340"/>
                </a:lnTo>
                <a:cubicBezTo>
                  <a:pt x="518157" y="23909"/>
                  <a:pt x="494248" y="0"/>
                  <a:pt x="464819" y="0"/>
                </a:cubicBezTo>
                <a:lnTo>
                  <a:pt x="83821" y="0"/>
                </a:lnTo>
                <a:cubicBezTo>
                  <a:pt x="54387" y="0"/>
                  <a:pt x="30482" y="23909"/>
                  <a:pt x="30482" y="53340"/>
                </a:cubicBezTo>
                <a:lnTo>
                  <a:pt x="30482" y="350521"/>
                </a:lnTo>
                <a:lnTo>
                  <a:pt x="76201" y="350521"/>
                </a:lnTo>
                <a:lnTo>
                  <a:pt x="76201" y="53340"/>
                </a:lnTo>
                <a:moveTo>
                  <a:pt x="213361" y="358142"/>
                </a:moveTo>
                <a:lnTo>
                  <a:pt x="213361" y="381001"/>
                </a:lnTo>
                <a:lnTo>
                  <a:pt x="22862" y="381001"/>
                </a:lnTo>
                <a:cubicBezTo>
                  <a:pt x="10194" y="381001"/>
                  <a:pt x="0" y="391191"/>
                  <a:pt x="0" y="403861"/>
                </a:cubicBezTo>
                <a:cubicBezTo>
                  <a:pt x="0" y="416530"/>
                  <a:pt x="10194" y="426720"/>
                  <a:pt x="22862" y="426720"/>
                </a:cubicBezTo>
                <a:lnTo>
                  <a:pt x="213361" y="426720"/>
                </a:lnTo>
                <a:lnTo>
                  <a:pt x="236222" y="426720"/>
                </a:lnTo>
                <a:lnTo>
                  <a:pt x="373382" y="426720"/>
                </a:lnTo>
                <a:lnTo>
                  <a:pt x="396244" y="426720"/>
                </a:lnTo>
                <a:lnTo>
                  <a:pt x="525784" y="426720"/>
                </a:lnTo>
                <a:cubicBezTo>
                  <a:pt x="538452" y="426720"/>
                  <a:pt x="548645" y="416530"/>
                  <a:pt x="548645" y="403861"/>
                </a:cubicBezTo>
                <a:cubicBezTo>
                  <a:pt x="548645" y="391191"/>
                  <a:pt x="538452" y="381001"/>
                  <a:pt x="525784" y="381001"/>
                </a:cubicBezTo>
                <a:lnTo>
                  <a:pt x="396244" y="381001"/>
                </a:lnTo>
                <a:lnTo>
                  <a:pt x="396244" y="358142"/>
                </a:lnTo>
                <a:cubicBezTo>
                  <a:pt x="396244" y="328711"/>
                  <a:pt x="372334" y="304802"/>
                  <a:pt x="342905" y="304802"/>
                </a:cubicBezTo>
                <a:lnTo>
                  <a:pt x="266705" y="304802"/>
                </a:lnTo>
                <a:cubicBezTo>
                  <a:pt x="237270" y="304802"/>
                  <a:pt x="213366" y="328711"/>
                  <a:pt x="213366" y="358142"/>
                </a:cubicBezTo>
                <a:lnTo>
                  <a:pt x="213361" y="358142"/>
                </a:lnTo>
                <a:moveTo>
                  <a:pt x="350521" y="358142"/>
                </a:moveTo>
                <a:lnTo>
                  <a:pt x="350521" y="381001"/>
                </a:lnTo>
                <a:lnTo>
                  <a:pt x="259079" y="381001"/>
                </a:lnTo>
                <a:lnTo>
                  <a:pt x="259079" y="358142"/>
                </a:lnTo>
                <a:cubicBezTo>
                  <a:pt x="259079" y="353951"/>
                  <a:pt x="262508" y="350521"/>
                  <a:pt x="266699" y="350521"/>
                </a:cubicBezTo>
                <a:lnTo>
                  <a:pt x="342900" y="350521"/>
                </a:lnTo>
                <a:cubicBezTo>
                  <a:pt x="347091" y="350521"/>
                  <a:pt x="350520" y="353951"/>
                  <a:pt x="350520" y="358142"/>
                </a:cubicBezTo>
                <a:lnTo>
                  <a:pt x="350521" y="35814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75373" y="0"/>
            <a:ext cx="1416628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59334" y="1"/>
            <a:ext cx="3632666" cy="6858000"/>
          </a:xfrm>
          <a:prstGeom prst="rect">
            <a:avLst/>
          </a:prstGeom>
          <a:blipFill>
            <a:blip r:embed="rId1"/>
            <a:srcRect/>
            <a:stretch>
              <a:fillRect l="-91646" r="-9164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3158534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noun is a word that refers to a person, place, thing, or idea.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serves as a fundamental building block in language.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692225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Definition of a Noun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645426" y="3158534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Examples of nouns include cat, city, and happiness.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words represent tangible and intangible entities.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645426" y="2692225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Examples of Nouns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Nouns can be classified into proper nouns, common nouns, concrete nouns, and abstract nouns.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Each type serves a unique role in language structure.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Types of Nouns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645426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Proper nouns refer to specific names of people, places, or organizations.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are always capitalized in written English.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645426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Proper Nouns Explained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05814" y="2215279"/>
            <a:ext cx="217169" cy="365760"/>
          </a:xfrm>
          <a:custGeom>
            <a:avLst/>
            <a:gdLst/>
            <a:ahLst/>
            <a:cxnLst/>
            <a:rect l="l" t="t" r="r" b="b"/>
            <a:pathLst>
              <a:path w="217169" h="365760">
                <a:moveTo>
                  <a:pt x="74287" y="34290"/>
                </a:moveTo>
                <a:cubicBezTo>
                  <a:pt x="74287" y="15351"/>
                  <a:pt x="89639" y="0"/>
                  <a:pt x="108578" y="0"/>
                </a:cubicBezTo>
                <a:cubicBezTo>
                  <a:pt x="127515" y="0"/>
                  <a:pt x="142869" y="15351"/>
                  <a:pt x="142869" y="34290"/>
                </a:cubicBezTo>
                <a:cubicBezTo>
                  <a:pt x="142869" y="53229"/>
                  <a:pt x="127517" y="68580"/>
                  <a:pt x="108578" y="68580"/>
                </a:cubicBezTo>
                <a:cubicBezTo>
                  <a:pt x="89641" y="68580"/>
                  <a:pt x="74287" y="53229"/>
                  <a:pt x="74287" y="34290"/>
                </a:cubicBezTo>
                <a:lnTo>
                  <a:pt x="74287" y="34290"/>
                </a:lnTo>
                <a:moveTo>
                  <a:pt x="97146" y="125803"/>
                </a:moveTo>
                <a:lnTo>
                  <a:pt x="97146" y="217170"/>
                </a:lnTo>
                <a:lnTo>
                  <a:pt x="120005" y="217170"/>
                </a:lnTo>
                <a:lnTo>
                  <a:pt x="120005" y="125803"/>
                </a:lnTo>
                <a:cubicBezTo>
                  <a:pt x="119506" y="125803"/>
                  <a:pt x="118935" y="125730"/>
                  <a:pt x="118361" y="125730"/>
                </a:cubicBezTo>
                <a:lnTo>
                  <a:pt x="98716" y="125730"/>
                </a:lnTo>
                <a:cubicBezTo>
                  <a:pt x="98145" y="125730"/>
                  <a:pt x="97646" y="125730"/>
                  <a:pt x="97072" y="125803"/>
                </a:cubicBezTo>
                <a:lnTo>
                  <a:pt x="97146" y="125803"/>
                </a:lnTo>
                <a:moveTo>
                  <a:pt x="97146" y="251460"/>
                </a:moveTo>
                <a:lnTo>
                  <a:pt x="97146" y="348617"/>
                </a:lnTo>
                <a:cubicBezTo>
                  <a:pt x="97146" y="358119"/>
                  <a:pt x="89502" y="365764"/>
                  <a:pt x="80001" y="365764"/>
                </a:cubicBezTo>
                <a:cubicBezTo>
                  <a:pt x="70500" y="365764"/>
                  <a:pt x="62855" y="358119"/>
                  <a:pt x="62855" y="348620"/>
                </a:cubicBezTo>
                <a:lnTo>
                  <a:pt x="62855" y="159738"/>
                </a:lnTo>
                <a:lnTo>
                  <a:pt x="32065" y="214174"/>
                </a:lnTo>
                <a:cubicBezTo>
                  <a:pt x="27422" y="222389"/>
                  <a:pt x="16920" y="225319"/>
                  <a:pt x="8704" y="220674"/>
                </a:cubicBezTo>
                <a:cubicBezTo>
                  <a:pt x="489" y="216029"/>
                  <a:pt x="-2441" y="205528"/>
                  <a:pt x="2204" y="197313"/>
                </a:cubicBezTo>
                <a:lnTo>
                  <a:pt x="44066" y="123374"/>
                </a:lnTo>
                <a:cubicBezTo>
                  <a:pt x="55211" y="103656"/>
                  <a:pt x="76142" y="91444"/>
                  <a:pt x="98786" y="91444"/>
                </a:cubicBezTo>
                <a:lnTo>
                  <a:pt x="118431" y="91444"/>
                </a:lnTo>
                <a:cubicBezTo>
                  <a:pt x="141077" y="91444"/>
                  <a:pt x="162008" y="103660"/>
                  <a:pt x="173151" y="123374"/>
                </a:cubicBezTo>
                <a:lnTo>
                  <a:pt x="214943" y="197313"/>
                </a:lnTo>
                <a:cubicBezTo>
                  <a:pt x="219586" y="205528"/>
                  <a:pt x="216728" y="216029"/>
                  <a:pt x="208443" y="220674"/>
                </a:cubicBezTo>
                <a:cubicBezTo>
                  <a:pt x="200156" y="225319"/>
                  <a:pt x="189728" y="222459"/>
                  <a:pt x="185082" y="214174"/>
                </a:cubicBezTo>
                <a:lnTo>
                  <a:pt x="154292" y="159738"/>
                </a:lnTo>
                <a:lnTo>
                  <a:pt x="154292" y="348620"/>
                </a:lnTo>
                <a:cubicBezTo>
                  <a:pt x="154292" y="358123"/>
                  <a:pt x="146648" y="365767"/>
                  <a:pt x="137147" y="365767"/>
                </a:cubicBezTo>
                <a:cubicBezTo>
                  <a:pt x="127646" y="365767"/>
                  <a:pt x="120001" y="358123"/>
                  <a:pt x="120001" y="348624"/>
                </a:cubicBezTo>
                <a:lnTo>
                  <a:pt x="120001" y="251471"/>
                </a:lnTo>
                <a:lnTo>
                  <a:pt x="97146" y="25146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645426" y="2233570"/>
            <a:ext cx="365760" cy="325064"/>
          </a:xfrm>
          <a:custGeom>
            <a:avLst/>
            <a:gdLst/>
            <a:ahLst/>
            <a:cxnLst/>
            <a:rect l="l" t="t" r="r" b="b"/>
            <a:pathLst>
              <a:path w="365760" h="325064">
                <a:moveTo>
                  <a:pt x="229196" y="0"/>
                </a:moveTo>
                <a:cubicBezTo>
                  <a:pt x="236116" y="0"/>
                  <a:pt x="242718" y="2731"/>
                  <a:pt x="247609" y="7620"/>
                </a:cubicBezTo>
                <a:lnTo>
                  <a:pt x="270465" y="30475"/>
                </a:lnTo>
                <a:lnTo>
                  <a:pt x="298464" y="30475"/>
                </a:lnTo>
                <a:lnTo>
                  <a:pt x="321320" y="7620"/>
                </a:lnTo>
                <a:cubicBezTo>
                  <a:pt x="326210" y="2731"/>
                  <a:pt x="332812" y="0"/>
                  <a:pt x="339733" y="0"/>
                </a:cubicBezTo>
                <a:cubicBezTo>
                  <a:pt x="354081" y="0"/>
                  <a:pt x="365764" y="11618"/>
                  <a:pt x="365764" y="26031"/>
                </a:cubicBezTo>
                <a:lnTo>
                  <a:pt x="365764" y="101583"/>
                </a:lnTo>
                <a:cubicBezTo>
                  <a:pt x="365764" y="146471"/>
                  <a:pt x="329385" y="182849"/>
                  <a:pt x="284499" y="182849"/>
                </a:cubicBezTo>
                <a:cubicBezTo>
                  <a:pt x="239613" y="182849"/>
                  <a:pt x="203235" y="146471"/>
                  <a:pt x="203235" y="101583"/>
                </a:cubicBezTo>
                <a:lnTo>
                  <a:pt x="203235" y="26031"/>
                </a:lnTo>
                <a:cubicBezTo>
                  <a:pt x="203235" y="11683"/>
                  <a:pt x="214855" y="0"/>
                  <a:pt x="229266" y="0"/>
                </a:cubicBezTo>
                <a:lnTo>
                  <a:pt x="229196" y="0"/>
                </a:lnTo>
                <a:moveTo>
                  <a:pt x="233640" y="101583"/>
                </a:moveTo>
                <a:cubicBezTo>
                  <a:pt x="233640" y="129645"/>
                  <a:pt x="256369" y="152374"/>
                  <a:pt x="284433" y="152374"/>
                </a:cubicBezTo>
                <a:cubicBezTo>
                  <a:pt x="312494" y="152374"/>
                  <a:pt x="335226" y="129645"/>
                  <a:pt x="335226" y="101583"/>
                </a:cubicBezTo>
                <a:lnTo>
                  <a:pt x="335226" y="36762"/>
                </a:lnTo>
                <a:lnTo>
                  <a:pt x="318529" y="53522"/>
                </a:lnTo>
                <a:cubicBezTo>
                  <a:pt x="313767" y="58284"/>
                  <a:pt x="307293" y="60950"/>
                  <a:pt x="300563" y="60950"/>
                </a:cubicBezTo>
                <a:lnTo>
                  <a:pt x="268373" y="60950"/>
                </a:lnTo>
                <a:cubicBezTo>
                  <a:pt x="261643" y="60950"/>
                  <a:pt x="255169" y="58284"/>
                  <a:pt x="250407" y="53522"/>
                </a:cubicBezTo>
                <a:lnTo>
                  <a:pt x="233644" y="36762"/>
                </a:lnTo>
                <a:lnTo>
                  <a:pt x="233640" y="101583"/>
                </a:lnTo>
                <a:moveTo>
                  <a:pt x="264115" y="81266"/>
                </a:moveTo>
                <a:cubicBezTo>
                  <a:pt x="269726" y="81266"/>
                  <a:pt x="274272" y="85814"/>
                  <a:pt x="274272" y="91424"/>
                </a:cubicBezTo>
                <a:cubicBezTo>
                  <a:pt x="274272" y="97035"/>
                  <a:pt x="269726" y="101583"/>
                  <a:pt x="264115" y="101583"/>
                </a:cubicBezTo>
                <a:cubicBezTo>
                  <a:pt x="258504" y="101583"/>
                  <a:pt x="253958" y="97035"/>
                  <a:pt x="253958" y="91424"/>
                </a:cubicBezTo>
                <a:cubicBezTo>
                  <a:pt x="253958" y="85814"/>
                  <a:pt x="258504" y="81266"/>
                  <a:pt x="264115" y="81266"/>
                </a:cubicBezTo>
                <a:moveTo>
                  <a:pt x="294590" y="91424"/>
                </a:moveTo>
                <a:cubicBezTo>
                  <a:pt x="294590" y="85814"/>
                  <a:pt x="299137" y="81266"/>
                  <a:pt x="304748" y="81266"/>
                </a:cubicBezTo>
                <a:cubicBezTo>
                  <a:pt x="310358" y="81266"/>
                  <a:pt x="314905" y="85814"/>
                  <a:pt x="314905" y="91424"/>
                </a:cubicBezTo>
                <a:cubicBezTo>
                  <a:pt x="314905" y="97035"/>
                  <a:pt x="310358" y="101583"/>
                  <a:pt x="304748" y="101583"/>
                </a:cubicBezTo>
                <a:cubicBezTo>
                  <a:pt x="299137" y="101583"/>
                  <a:pt x="294590" y="97035"/>
                  <a:pt x="294590" y="91424"/>
                </a:cubicBezTo>
                <a:lnTo>
                  <a:pt x="294590" y="91424"/>
                </a:lnTo>
                <a:moveTo>
                  <a:pt x="180941" y="115551"/>
                </a:moveTo>
                <a:lnTo>
                  <a:pt x="183736" y="115297"/>
                </a:lnTo>
                <a:cubicBezTo>
                  <a:pt x="185133" y="125836"/>
                  <a:pt x="188180" y="135867"/>
                  <a:pt x="192562" y="145073"/>
                </a:cubicBezTo>
                <a:lnTo>
                  <a:pt x="183674" y="145899"/>
                </a:lnTo>
                <a:cubicBezTo>
                  <a:pt x="119929" y="151675"/>
                  <a:pt x="71107" y="205135"/>
                  <a:pt x="71107" y="269130"/>
                </a:cubicBezTo>
                <a:lnTo>
                  <a:pt x="71107" y="269196"/>
                </a:lnTo>
                <a:cubicBezTo>
                  <a:pt x="71107" y="283225"/>
                  <a:pt x="82472" y="294593"/>
                  <a:pt x="96502" y="294593"/>
                </a:cubicBezTo>
                <a:lnTo>
                  <a:pt x="162529" y="294593"/>
                </a:lnTo>
                <a:lnTo>
                  <a:pt x="162529" y="253960"/>
                </a:lnTo>
                <a:cubicBezTo>
                  <a:pt x="162529" y="242722"/>
                  <a:pt x="153451" y="233643"/>
                  <a:pt x="142211" y="233643"/>
                </a:cubicBezTo>
                <a:lnTo>
                  <a:pt x="137131" y="233643"/>
                </a:lnTo>
                <a:cubicBezTo>
                  <a:pt x="128685" y="233643"/>
                  <a:pt x="121893" y="226849"/>
                  <a:pt x="121893" y="218407"/>
                </a:cubicBezTo>
                <a:cubicBezTo>
                  <a:pt x="121893" y="209962"/>
                  <a:pt x="128685" y="203172"/>
                  <a:pt x="137131" y="203172"/>
                </a:cubicBezTo>
                <a:lnTo>
                  <a:pt x="142211" y="203172"/>
                </a:lnTo>
                <a:cubicBezTo>
                  <a:pt x="167226" y="203172"/>
                  <a:pt x="188052" y="221265"/>
                  <a:pt x="192240" y="245076"/>
                </a:cubicBezTo>
                <a:lnTo>
                  <a:pt x="251284" y="210346"/>
                </a:lnTo>
                <a:cubicBezTo>
                  <a:pt x="255984" y="207553"/>
                  <a:pt x="261822" y="207553"/>
                  <a:pt x="266584" y="210281"/>
                </a:cubicBezTo>
                <a:cubicBezTo>
                  <a:pt x="271346" y="213011"/>
                  <a:pt x="274265" y="218027"/>
                  <a:pt x="274265" y="223488"/>
                </a:cubicBezTo>
                <a:lnTo>
                  <a:pt x="274265" y="284438"/>
                </a:lnTo>
                <a:cubicBezTo>
                  <a:pt x="274265" y="290025"/>
                  <a:pt x="278837" y="294596"/>
                  <a:pt x="284422" y="294596"/>
                </a:cubicBezTo>
                <a:cubicBezTo>
                  <a:pt x="290011" y="294596"/>
                  <a:pt x="294579" y="290025"/>
                  <a:pt x="294579" y="284438"/>
                </a:cubicBezTo>
                <a:lnTo>
                  <a:pt x="294579" y="202664"/>
                </a:lnTo>
                <a:cubicBezTo>
                  <a:pt x="305311" y="201585"/>
                  <a:pt x="315596" y="198855"/>
                  <a:pt x="325055" y="194730"/>
                </a:cubicBezTo>
                <a:lnTo>
                  <a:pt x="325055" y="284441"/>
                </a:lnTo>
                <a:cubicBezTo>
                  <a:pt x="325055" y="306854"/>
                  <a:pt x="306832" y="325074"/>
                  <a:pt x="284422" y="325074"/>
                </a:cubicBezTo>
                <a:cubicBezTo>
                  <a:pt x="262012" y="325074"/>
                  <a:pt x="243790" y="306854"/>
                  <a:pt x="243790" y="284441"/>
                </a:cubicBezTo>
                <a:lnTo>
                  <a:pt x="243790" y="250156"/>
                </a:lnTo>
                <a:lnTo>
                  <a:pt x="192997" y="279997"/>
                </a:lnTo>
                <a:lnTo>
                  <a:pt x="192997" y="294599"/>
                </a:lnTo>
                <a:lnTo>
                  <a:pt x="208234" y="294599"/>
                </a:lnTo>
                <a:cubicBezTo>
                  <a:pt x="216680" y="294599"/>
                  <a:pt x="223472" y="301393"/>
                  <a:pt x="223472" y="309838"/>
                </a:cubicBezTo>
                <a:cubicBezTo>
                  <a:pt x="223472" y="318283"/>
                  <a:pt x="216680" y="325077"/>
                  <a:pt x="208234" y="325077"/>
                </a:cubicBezTo>
                <a:lnTo>
                  <a:pt x="96495" y="325077"/>
                </a:lnTo>
                <a:cubicBezTo>
                  <a:pt x="65639" y="325077"/>
                  <a:pt x="40625" y="300063"/>
                  <a:pt x="40625" y="269208"/>
                </a:cubicBezTo>
                <a:lnTo>
                  <a:pt x="40625" y="269143"/>
                </a:lnTo>
                <a:lnTo>
                  <a:pt x="40625" y="117150"/>
                </a:lnTo>
                <a:cubicBezTo>
                  <a:pt x="40625" y="104326"/>
                  <a:pt x="31100" y="93531"/>
                  <a:pt x="18405" y="91944"/>
                </a:cubicBezTo>
                <a:lnTo>
                  <a:pt x="13390" y="91310"/>
                </a:lnTo>
                <a:cubicBezTo>
                  <a:pt x="5011" y="90296"/>
                  <a:pt x="-958" y="82677"/>
                  <a:pt x="121" y="74296"/>
                </a:cubicBezTo>
                <a:cubicBezTo>
                  <a:pt x="1200" y="65916"/>
                  <a:pt x="8756" y="60010"/>
                  <a:pt x="17136" y="61092"/>
                </a:cubicBezTo>
                <a:lnTo>
                  <a:pt x="22150" y="61726"/>
                </a:lnTo>
                <a:cubicBezTo>
                  <a:pt x="50087" y="65217"/>
                  <a:pt x="71100" y="88963"/>
                  <a:pt x="71100" y="117153"/>
                </a:cubicBezTo>
                <a:lnTo>
                  <a:pt x="71100" y="177150"/>
                </a:lnTo>
                <a:cubicBezTo>
                  <a:pt x="96495" y="143057"/>
                  <a:pt x="135668" y="119692"/>
                  <a:pt x="180938" y="115567"/>
                </a:cubicBezTo>
                <a:lnTo>
                  <a:pt x="180941" y="11555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54378" y="4313952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668286" y="4313952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274319" y="34290"/>
                </a:moveTo>
                <a:cubicBezTo>
                  <a:pt x="280605" y="34290"/>
                  <a:pt x="285748" y="39433"/>
                  <a:pt x="285748" y="45720"/>
                </a:cubicBezTo>
                <a:lnTo>
                  <a:pt x="285748" y="320040"/>
                </a:lnTo>
                <a:cubicBezTo>
                  <a:pt x="285748" y="326327"/>
                  <a:pt x="280605" y="331470"/>
                  <a:pt x="274319" y="331470"/>
                </a:cubicBezTo>
                <a:lnTo>
                  <a:pt x="45718" y="331470"/>
                </a:lnTo>
                <a:cubicBezTo>
                  <a:pt x="39432" y="331470"/>
                  <a:pt x="34289" y="326327"/>
                  <a:pt x="34289" y="320040"/>
                </a:cubicBezTo>
                <a:lnTo>
                  <a:pt x="34289" y="45720"/>
                </a:lnTo>
                <a:cubicBezTo>
                  <a:pt x="34289" y="39433"/>
                  <a:pt x="39432" y="34290"/>
                  <a:pt x="45718" y="34290"/>
                </a:cubicBezTo>
                <a:lnTo>
                  <a:pt x="274319" y="34290"/>
                </a:lnTo>
                <a:moveTo>
                  <a:pt x="45721" y="0"/>
                </a:moveTo>
                <a:cubicBezTo>
                  <a:pt x="20505" y="0"/>
                  <a:pt x="0" y="20501"/>
                  <a:pt x="0" y="45720"/>
                </a:cubicBezTo>
                <a:lnTo>
                  <a:pt x="0" y="320040"/>
                </a:lnTo>
                <a:cubicBezTo>
                  <a:pt x="0" y="345259"/>
                  <a:pt x="20502" y="365760"/>
                  <a:pt x="45721" y="365760"/>
                </a:cubicBezTo>
                <a:lnTo>
                  <a:pt x="274322" y="365760"/>
                </a:lnTo>
                <a:cubicBezTo>
                  <a:pt x="299538" y="365760"/>
                  <a:pt x="320043" y="345259"/>
                  <a:pt x="320043" y="320040"/>
                </a:cubicBezTo>
                <a:lnTo>
                  <a:pt x="320043" y="45720"/>
                </a:lnTo>
                <a:cubicBezTo>
                  <a:pt x="320043" y="20501"/>
                  <a:pt x="299541" y="0"/>
                  <a:pt x="274322" y="0"/>
                </a:cubicBezTo>
                <a:lnTo>
                  <a:pt x="45721" y="0"/>
                </a:lnTo>
                <a:moveTo>
                  <a:pt x="68581" y="285750"/>
                </a:moveTo>
                <a:cubicBezTo>
                  <a:pt x="68581" y="292037"/>
                  <a:pt x="73724" y="297180"/>
                  <a:pt x="80010" y="297180"/>
                </a:cubicBezTo>
                <a:lnTo>
                  <a:pt x="240030" y="297180"/>
                </a:lnTo>
                <a:cubicBezTo>
                  <a:pt x="246316" y="297180"/>
                  <a:pt x="251459" y="292037"/>
                  <a:pt x="251459" y="285750"/>
                </a:cubicBezTo>
                <a:cubicBezTo>
                  <a:pt x="251459" y="279463"/>
                  <a:pt x="246316" y="274320"/>
                  <a:pt x="240030" y="274320"/>
                </a:cubicBezTo>
                <a:lnTo>
                  <a:pt x="80010" y="274320"/>
                </a:lnTo>
                <a:cubicBezTo>
                  <a:pt x="73724" y="274320"/>
                  <a:pt x="68581" y="279463"/>
                  <a:pt x="68581" y="285750"/>
                </a:cubicBezTo>
                <a:lnTo>
                  <a:pt x="68581" y="285750"/>
                </a:lnTo>
                <a:moveTo>
                  <a:pt x="92370" y="160020"/>
                </a:moveTo>
                <a:lnTo>
                  <a:pt x="120303" y="160020"/>
                </a:lnTo>
                <a:cubicBezTo>
                  <a:pt x="121446" y="181739"/>
                  <a:pt x="125804" y="198454"/>
                  <a:pt x="130733" y="210597"/>
                </a:cubicBezTo>
                <a:cubicBezTo>
                  <a:pt x="110801" y="201168"/>
                  <a:pt x="96156" y="182452"/>
                  <a:pt x="92370" y="160020"/>
                </a:cubicBezTo>
                <a:moveTo>
                  <a:pt x="160020" y="217170"/>
                </a:moveTo>
                <a:lnTo>
                  <a:pt x="159806" y="217170"/>
                </a:lnTo>
                <a:cubicBezTo>
                  <a:pt x="158090" y="214668"/>
                  <a:pt x="155735" y="210813"/>
                  <a:pt x="153306" y="205382"/>
                </a:cubicBezTo>
                <a:cubicBezTo>
                  <a:pt x="149020" y="195667"/>
                  <a:pt x="144447" y="180879"/>
                  <a:pt x="143160" y="160020"/>
                </a:cubicBezTo>
                <a:lnTo>
                  <a:pt x="176806" y="160020"/>
                </a:lnTo>
                <a:cubicBezTo>
                  <a:pt x="175520" y="180879"/>
                  <a:pt x="171020" y="195667"/>
                  <a:pt x="166661" y="205382"/>
                </a:cubicBezTo>
                <a:cubicBezTo>
                  <a:pt x="164232" y="210809"/>
                  <a:pt x="161873" y="214668"/>
                  <a:pt x="160161" y="217170"/>
                </a:cubicBezTo>
                <a:lnTo>
                  <a:pt x="159946" y="217170"/>
                </a:lnTo>
                <a:lnTo>
                  <a:pt x="160020" y="217170"/>
                </a:lnTo>
                <a:moveTo>
                  <a:pt x="227670" y="160020"/>
                </a:moveTo>
                <a:cubicBezTo>
                  <a:pt x="223884" y="182452"/>
                  <a:pt x="209239" y="201168"/>
                  <a:pt x="189307" y="210597"/>
                </a:cubicBezTo>
                <a:cubicBezTo>
                  <a:pt x="194165" y="198381"/>
                  <a:pt x="198521" y="181735"/>
                  <a:pt x="199737" y="160020"/>
                </a:cubicBezTo>
                <a:lnTo>
                  <a:pt x="227670" y="160020"/>
                </a:lnTo>
                <a:moveTo>
                  <a:pt x="227670" y="137160"/>
                </a:moveTo>
                <a:lnTo>
                  <a:pt x="199737" y="137160"/>
                </a:lnTo>
                <a:cubicBezTo>
                  <a:pt x="198594" y="115441"/>
                  <a:pt x="194236" y="98726"/>
                  <a:pt x="189307" y="86583"/>
                </a:cubicBezTo>
                <a:cubicBezTo>
                  <a:pt x="209239" y="96012"/>
                  <a:pt x="223884" y="114728"/>
                  <a:pt x="227670" y="137160"/>
                </a:cubicBezTo>
                <a:lnTo>
                  <a:pt x="227670" y="137160"/>
                </a:lnTo>
                <a:moveTo>
                  <a:pt x="160020" y="80010"/>
                </a:moveTo>
                <a:lnTo>
                  <a:pt x="160234" y="80010"/>
                </a:lnTo>
                <a:cubicBezTo>
                  <a:pt x="161950" y="82512"/>
                  <a:pt x="164305" y="86367"/>
                  <a:pt x="166734" y="91798"/>
                </a:cubicBezTo>
                <a:cubicBezTo>
                  <a:pt x="171020" y="101513"/>
                  <a:pt x="175593" y="116301"/>
                  <a:pt x="176880" y="137160"/>
                </a:cubicBezTo>
                <a:lnTo>
                  <a:pt x="143234" y="137160"/>
                </a:lnTo>
                <a:cubicBezTo>
                  <a:pt x="144520" y="116301"/>
                  <a:pt x="149020" y="101513"/>
                  <a:pt x="153379" y="91798"/>
                </a:cubicBezTo>
                <a:cubicBezTo>
                  <a:pt x="155808" y="86371"/>
                  <a:pt x="158167" y="82512"/>
                  <a:pt x="159879" y="80010"/>
                </a:cubicBezTo>
                <a:lnTo>
                  <a:pt x="160094" y="80010"/>
                </a:lnTo>
                <a:lnTo>
                  <a:pt x="160020" y="80010"/>
                </a:lnTo>
                <a:moveTo>
                  <a:pt x="92370" y="137160"/>
                </a:moveTo>
                <a:cubicBezTo>
                  <a:pt x="96156" y="114728"/>
                  <a:pt x="110801" y="96012"/>
                  <a:pt x="130733" y="86583"/>
                </a:cubicBezTo>
                <a:cubicBezTo>
                  <a:pt x="125875" y="98799"/>
                  <a:pt x="121519" y="115445"/>
                  <a:pt x="120303" y="137160"/>
                </a:cubicBezTo>
                <a:lnTo>
                  <a:pt x="92370" y="137160"/>
                </a:lnTo>
                <a:moveTo>
                  <a:pt x="160020" y="240030"/>
                </a:moveTo>
                <a:cubicBezTo>
                  <a:pt x="210522" y="240030"/>
                  <a:pt x="251459" y="199091"/>
                  <a:pt x="251459" y="148590"/>
                </a:cubicBezTo>
                <a:cubicBezTo>
                  <a:pt x="251459" y="98089"/>
                  <a:pt x="210519" y="57150"/>
                  <a:pt x="160020" y="57150"/>
                </a:cubicBezTo>
                <a:cubicBezTo>
                  <a:pt x="109518" y="57150"/>
                  <a:pt x="68581" y="98089"/>
                  <a:pt x="68581" y="148590"/>
                </a:cubicBezTo>
                <a:cubicBezTo>
                  <a:pt x="68581" y="199091"/>
                  <a:pt x="109521" y="240030"/>
                  <a:pt x="160020" y="24003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Nouns and Verbs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5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What is a Noun?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18205" y="0"/>
            <a:ext cx="3673796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verb is a word that expresses action or a state of being.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is one of the fundamental parts of speech in language.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Definition of a Verb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36440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Examples of verbs include run, jump, and think.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words illustrate actions or mental processes.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36440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Examples of Verbs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Verbs can be classified into action verbs, linking verbs, and helping verbs.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Each type serves a unique function in sentence construction.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Types of Verbs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36440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Action verbs describe physical or mental actions.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Linking verbs connect the subject to additional information about it.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36440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Action vs Linking Verbs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Nouns and Verbs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What is a Verb?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Nouns and verbs work together to form meaningful sentences.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Their interaction is essential for conveying clear ideas.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Collaboration of Nouns and Verbs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order of nouns and verbs in a sentence can affect the meaning and emphasis.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arrangement determines the focus and interpretation of the sentence.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Impact of Sentence Structure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For example: 'The dog bites the man' has a different meaning than 'The man bites the dog'.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demonstrates how sentence structure can alter the intended message.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Illustrative Example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548640"/>
            <a:ext cx="7863840" cy="9525"/>
          </a:xfrm>
          <a:custGeom>
            <a:avLst/>
            <a:gdLst/>
            <a:ahLst/>
            <a:cxnLst/>
            <a:rect l="l" t="t" r="r" b="b"/>
            <a:pathLst>
              <a:path w="7863840" h="9525">
                <a:moveTo>
                  <a:pt x="0" y="0"/>
                </a:moveTo>
                <a:lnTo>
                  <a:pt x="7863840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04734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Nouns and Verbs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88"/>
              </a:spcBef>
              <a:buNone/>
            </a:pPr>
            <a:r>
              <a:rPr lang="en-US" sz="3556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Nouns and Verbs in Sentence Structure</a:t>
            </a:r>
            <a:endParaRPr lang="en-US" sz="3556" dirty="0"/>
          </a:p>
        </p:txBody>
      </p:sp>
      <p:sp>
        <p:nvSpPr>
          <p:cNvPr id="14" name="Text 12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1"/>
            <a:srcRect/>
            <a:stretch>
              <a:fillRect l="-118468" r="-11846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548640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3584170" cy="6858000"/>
          </a:xfrm>
          <a:prstGeom prst="rect">
            <a:avLst/>
          </a:prstGeom>
          <a:blipFill>
            <a:blip r:embed="rId1"/>
            <a:srcRect/>
            <a:stretch>
              <a:fillRect l="-77561" r="-7756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46218" y="3088643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91"/>
              </a:spcBef>
              <a:buNone/>
            </a:pPr>
            <a:r>
              <a:rPr lang="en-US" sz="1273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To identify nouns and verbs, look at the function of the word in a sentence.</a:t>
            </a:r>
            <a:endParaRPr lang="en-US" sz="1273" dirty="0"/>
          </a:p>
          <a:p>
            <a:pPr algn="l" marL="0" indent="0">
              <a:lnSpc>
                <a:spcPct val="100000"/>
              </a:lnSpc>
              <a:spcBef>
                <a:spcPts val="1091"/>
              </a:spcBef>
              <a:buNone/>
            </a:pPr>
            <a:r>
              <a:rPr lang="en-US" sz="1273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If the word refers to a person, place, thing, or idea, it is likely a noun.</a:t>
            </a:r>
            <a:endParaRPr lang="en-US" sz="1273" dirty="0"/>
          </a:p>
        </p:txBody>
      </p:sp>
      <p:sp>
        <p:nvSpPr>
          <p:cNvPr id="6" name="Text 4"/>
          <p:cNvSpPr/>
          <p:nvPr/>
        </p:nvSpPr>
        <p:spPr>
          <a:xfrm>
            <a:off x="4046218" y="2622334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Nouns and Verbs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960126" y="3088643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Nouns represent people, places, things, or ideas.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For example, 'The cat' is a noun.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960126" y="2622334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Recognizing Nouns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046218" y="513473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Verbs describe actions or states of being.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For example, 'runs' is a verb.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046218" y="466843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Identifying Verbs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960126" y="513473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91"/>
              </a:spcBef>
              <a:buNone/>
            </a:pPr>
            <a:r>
              <a:rPr lang="en-US" sz="1273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Focus on the role of the word within the sentence.</a:t>
            </a:r>
            <a:endParaRPr lang="en-US" sz="1273" dirty="0"/>
          </a:p>
          <a:p>
            <a:pPr algn="l" marL="0" indent="0">
              <a:lnSpc>
                <a:spcPct val="100000"/>
              </a:lnSpc>
              <a:spcBef>
                <a:spcPts val="1091"/>
              </a:spcBef>
              <a:buNone/>
            </a:pPr>
            <a:r>
              <a:rPr lang="en-US" sz="1273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helps determine whether it is a noun or a verb.</a:t>
            </a:r>
            <a:endParaRPr lang="en-US" sz="1273" dirty="0"/>
          </a:p>
        </p:txBody>
      </p:sp>
      <p:sp>
        <p:nvSpPr>
          <p:cNvPr id="12" name="Text 10"/>
          <p:cNvSpPr/>
          <p:nvPr/>
        </p:nvSpPr>
        <p:spPr>
          <a:xfrm>
            <a:off x="7960126" y="466843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Tips for Identification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069078" y="2145388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0126" y="2163679"/>
            <a:ext cx="365760" cy="325064"/>
          </a:xfrm>
          <a:custGeom>
            <a:avLst/>
            <a:gdLst/>
            <a:ahLst/>
            <a:cxnLst/>
            <a:rect l="l" t="t" r="r" b="b"/>
            <a:pathLst>
              <a:path w="365760" h="325064">
                <a:moveTo>
                  <a:pt x="229196" y="0"/>
                </a:moveTo>
                <a:cubicBezTo>
                  <a:pt x="236116" y="0"/>
                  <a:pt x="242718" y="2731"/>
                  <a:pt x="247609" y="7620"/>
                </a:cubicBezTo>
                <a:lnTo>
                  <a:pt x="270465" y="30475"/>
                </a:lnTo>
                <a:lnTo>
                  <a:pt x="298464" y="30475"/>
                </a:lnTo>
                <a:lnTo>
                  <a:pt x="321320" y="7620"/>
                </a:lnTo>
                <a:cubicBezTo>
                  <a:pt x="326210" y="2731"/>
                  <a:pt x="332812" y="0"/>
                  <a:pt x="339733" y="0"/>
                </a:cubicBezTo>
                <a:cubicBezTo>
                  <a:pt x="354081" y="0"/>
                  <a:pt x="365764" y="11618"/>
                  <a:pt x="365764" y="26031"/>
                </a:cubicBezTo>
                <a:lnTo>
                  <a:pt x="365764" y="101583"/>
                </a:lnTo>
                <a:cubicBezTo>
                  <a:pt x="365764" y="146471"/>
                  <a:pt x="329385" y="182849"/>
                  <a:pt x="284499" y="182849"/>
                </a:cubicBezTo>
                <a:cubicBezTo>
                  <a:pt x="239613" y="182849"/>
                  <a:pt x="203235" y="146471"/>
                  <a:pt x="203235" y="101583"/>
                </a:cubicBezTo>
                <a:lnTo>
                  <a:pt x="203235" y="26031"/>
                </a:lnTo>
                <a:cubicBezTo>
                  <a:pt x="203235" y="11683"/>
                  <a:pt x="214855" y="0"/>
                  <a:pt x="229266" y="0"/>
                </a:cubicBezTo>
                <a:lnTo>
                  <a:pt x="229196" y="0"/>
                </a:lnTo>
                <a:moveTo>
                  <a:pt x="233640" y="101583"/>
                </a:moveTo>
                <a:cubicBezTo>
                  <a:pt x="233640" y="129645"/>
                  <a:pt x="256369" y="152374"/>
                  <a:pt x="284433" y="152374"/>
                </a:cubicBezTo>
                <a:cubicBezTo>
                  <a:pt x="312494" y="152374"/>
                  <a:pt x="335226" y="129645"/>
                  <a:pt x="335226" y="101583"/>
                </a:cubicBezTo>
                <a:lnTo>
                  <a:pt x="335226" y="36762"/>
                </a:lnTo>
                <a:lnTo>
                  <a:pt x="318529" y="53522"/>
                </a:lnTo>
                <a:cubicBezTo>
                  <a:pt x="313767" y="58284"/>
                  <a:pt x="307293" y="60950"/>
                  <a:pt x="300563" y="60950"/>
                </a:cubicBezTo>
                <a:lnTo>
                  <a:pt x="268373" y="60950"/>
                </a:lnTo>
                <a:cubicBezTo>
                  <a:pt x="261643" y="60950"/>
                  <a:pt x="255169" y="58284"/>
                  <a:pt x="250407" y="53522"/>
                </a:cubicBezTo>
                <a:lnTo>
                  <a:pt x="233644" y="36762"/>
                </a:lnTo>
                <a:lnTo>
                  <a:pt x="233640" y="101583"/>
                </a:lnTo>
                <a:moveTo>
                  <a:pt x="264115" y="81266"/>
                </a:moveTo>
                <a:cubicBezTo>
                  <a:pt x="269726" y="81266"/>
                  <a:pt x="274272" y="85814"/>
                  <a:pt x="274272" y="91424"/>
                </a:cubicBezTo>
                <a:cubicBezTo>
                  <a:pt x="274272" y="97035"/>
                  <a:pt x="269726" y="101583"/>
                  <a:pt x="264115" y="101583"/>
                </a:cubicBezTo>
                <a:cubicBezTo>
                  <a:pt x="258504" y="101583"/>
                  <a:pt x="253958" y="97035"/>
                  <a:pt x="253958" y="91424"/>
                </a:cubicBezTo>
                <a:cubicBezTo>
                  <a:pt x="253958" y="85814"/>
                  <a:pt x="258504" y="81266"/>
                  <a:pt x="264115" y="81266"/>
                </a:cubicBezTo>
                <a:moveTo>
                  <a:pt x="294590" y="91424"/>
                </a:moveTo>
                <a:cubicBezTo>
                  <a:pt x="294590" y="85814"/>
                  <a:pt x="299137" y="81266"/>
                  <a:pt x="304748" y="81266"/>
                </a:cubicBezTo>
                <a:cubicBezTo>
                  <a:pt x="310358" y="81266"/>
                  <a:pt x="314905" y="85814"/>
                  <a:pt x="314905" y="91424"/>
                </a:cubicBezTo>
                <a:cubicBezTo>
                  <a:pt x="314905" y="97035"/>
                  <a:pt x="310358" y="101583"/>
                  <a:pt x="304748" y="101583"/>
                </a:cubicBezTo>
                <a:cubicBezTo>
                  <a:pt x="299137" y="101583"/>
                  <a:pt x="294590" y="97035"/>
                  <a:pt x="294590" y="91424"/>
                </a:cubicBezTo>
                <a:lnTo>
                  <a:pt x="294590" y="91424"/>
                </a:lnTo>
                <a:moveTo>
                  <a:pt x="180941" y="115551"/>
                </a:moveTo>
                <a:lnTo>
                  <a:pt x="183736" y="115297"/>
                </a:lnTo>
                <a:cubicBezTo>
                  <a:pt x="185133" y="125836"/>
                  <a:pt x="188180" y="135867"/>
                  <a:pt x="192562" y="145073"/>
                </a:cubicBezTo>
                <a:lnTo>
                  <a:pt x="183674" y="145899"/>
                </a:lnTo>
                <a:cubicBezTo>
                  <a:pt x="119929" y="151675"/>
                  <a:pt x="71107" y="205135"/>
                  <a:pt x="71107" y="269130"/>
                </a:cubicBezTo>
                <a:lnTo>
                  <a:pt x="71107" y="269196"/>
                </a:lnTo>
                <a:cubicBezTo>
                  <a:pt x="71107" y="283225"/>
                  <a:pt x="82472" y="294593"/>
                  <a:pt x="96502" y="294593"/>
                </a:cubicBezTo>
                <a:lnTo>
                  <a:pt x="162529" y="294593"/>
                </a:lnTo>
                <a:lnTo>
                  <a:pt x="162529" y="253960"/>
                </a:lnTo>
                <a:cubicBezTo>
                  <a:pt x="162529" y="242722"/>
                  <a:pt x="153451" y="233643"/>
                  <a:pt x="142211" y="233643"/>
                </a:cubicBezTo>
                <a:lnTo>
                  <a:pt x="137131" y="233643"/>
                </a:lnTo>
                <a:cubicBezTo>
                  <a:pt x="128685" y="233643"/>
                  <a:pt x="121893" y="226849"/>
                  <a:pt x="121893" y="218407"/>
                </a:cubicBezTo>
                <a:cubicBezTo>
                  <a:pt x="121893" y="209962"/>
                  <a:pt x="128685" y="203172"/>
                  <a:pt x="137131" y="203172"/>
                </a:cubicBezTo>
                <a:lnTo>
                  <a:pt x="142211" y="203172"/>
                </a:lnTo>
                <a:cubicBezTo>
                  <a:pt x="167226" y="203172"/>
                  <a:pt x="188052" y="221265"/>
                  <a:pt x="192240" y="245076"/>
                </a:cubicBezTo>
                <a:lnTo>
                  <a:pt x="251284" y="210346"/>
                </a:lnTo>
                <a:cubicBezTo>
                  <a:pt x="255984" y="207553"/>
                  <a:pt x="261822" y="207553"/>
                  <a:pt x="266584" y="210281"/>
                </a:cubicBezTo>
                <a:cubicBezTo>
                  <a:pt x="271346" y="213011"/>
                  <a:pt x="274265" y="218027"/>
                  <a:pt x="274265" y="223488"/>
                </a:cubicBezTo>
                <a:lnTo>
                  <a:pt x="274265" y="284438"/>
                </a:lnTo>
                <a:cubicBezTo>
                  <a:pt x="274265" y="290025"/>
                  <a:pt x="278837" y="294596"/>
                  <a:pt x="284422" y="294596"/>
                </a:cubicBezTo>
                <a:cubicBezTo>
                  <a:pt x="290011" y="294596"/>
                  <a:pt x="294579" y="290025"/>
                  <a:pt x="294579" y="284438"/>
                </a:cubicBezTo>
                <a:lnTo>
                  <a:pt x="294579" y="202664"/>
                </a:lnTo>
                <a:cubicBezTo>
                  <a:pt x="305311" y="201585"/>
                  <a:pt x="315596" y="198855"/>
                  <a:pt x="325055" y="194730"/>
                </a:cubicBezTo>
                <a:lnTo>
                  <a:pt x="325055" y="284441"/>
                </a:lnTo>
                <a:cubicBezTo>
                  <a:pt x="325055" y="306854"/>
                  <a:pt x="306832" y="325074"/>
                  <a:pt x="284422" y="325074"/>
                </a:cubicBezTo>
                <a:cubicBezTo>
                  <a:pt x="262012" y="325074"/>
                  <a:pt x="243790" y="306854"/>
                  <a:pt x="243790" y="284441"/>
                </a:cubicBezTo>
                <a:lnTo>
                  <a:pt x="243790" y="250156"/>
                </a:lnTo>
                <a:lnTo>
                  <a:pt x="192997" y="279997"/>
                </a:lnTo>
                <a:lnTo>
                  <a:pt x="192997" y="294599"/>
                </a:lnTo>
                <a:lnTo>
                  <a:pt x="208234" y="294599"/>
                </a:lnTo>
                <a:cubicBezTo>
                  <a:pt x="216680" y="294599"/>
                  <a:pt x="223472" y="301393"/>
                  <a:pt x="223472" y="309838"/>
                </a:cubicBezTo>
                <a:cubicBezTo>
                  <a:pt x="223472" y="318283"/>
                  <a:pt x="216680" y="325077"/>
                  <a:pt x="208234" y="325077"/>
                </a:cubicBezTo>
                <a:lnTo>
                  <a:pt x="96495" y="325077"/>
                </a:lnTo>
                <a:cubicBezTo>
                  <a:pt x="65639" y="325077"/>
                  <a:pt x="40625" y="300063"/>
                  <a:pt x="40625" y="269208"/>
                </a:cubicBezTo>
                <a:lnTo>
                  <a:pt x="40625" y="269143"/>
                </a:lnTo>
                <a:lnTo>
                  <a:pt x="40625" y="117150"/>
                </a:lnTo>
                <a:cubicBezTo>
                  <a:pt x="40625" y="104326"/>
                  <a:pt x="31100" y="93531"/>
                  <a:pt x="18405" y="91944"/>
                </a:cubicBezTo>
                <a:lnTo>
                  <a:pt x="13390" y="91310"/>
                </a:lnTo>
                <a:cubicBezTo>
                  <a:pt x="5011" y="90296"/>
                  <a:pt x="-958" y="82677"/>
                  <a:pt x="121" y="74296"/>
                </a:cubicBezTo>
                <a:cubicBezTo>
                  <a:pt x="1200" y="65916"/>
                  <a:pt x="8756" y="60010"/>
                  <a:pt x="17136" y="61092"/>
                </a:cubicBezTo>
                <a:lnTo>
                  <a:pt x="22150" y="61726"/>
                </a:lnTo>
                <a:cubicBezTo>
                  <a:pt x="50087" y="65217"/>
                  <a:pt x="71100" y="88963"/>
                  <a:pt x="71100" y="117153"/>
                </a:cubicBezTo>
                <a:lnTo>
                  <a:pt x="71100" y="177150"/>
                </a:lnTo>
                <a:cubicBezTo>
                  <a:pt x="96495" y="143057"/>
                  <a:pt x="135668" y="119692"/>
                  <a:pt x="180938" y="115567"/>
                </a:cubicBezTo>
                <a:lnTo>
                  <a:pt x="180941" y="11555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094875" y="4197761"/>
            <a:ext cx="268447" cy="365760"/>
          </a:xfrm>
          <a:custGeom>
            <a:avLst/>
            <a:gdLst/>
            <a:ahLst/>
            <a:cxnLst/>
            <a:rect l="l" t="t" r="r" b="b"/>
            <a:pathLst>
              <a:path w="268447" h="365760">
                <a:moveTo>
                  <a:pt x="53408" y="34294"/>
                </a:moveTo>
                <a:lnTo>
                  <a:pt x="35118" y="171461"/>
                </a:lnTo>
                <a:lnTo>
                  <a:pt x="146996" y="171461"/>
                </a:lnTo>
                <a:cubicBezTo>
                  <a:pt x="152282" y="171461"/>
                  <a:pt x="157283" y="173890"/>
                  <a:pt x="160499" y="178034"/>
                </a:cubicBezTo>
                <a:cubicBezTo>
                  <a:pt x="163715" y="182178"/>
                  <a:pt x="164929" y="187606"/>
                  <a:pt x="163643" y="192752"/>
                </a:cubicBezTo>
                <a:lnTo>
                  <a:pt x="147211" y="258336"/>
                </a:lnTo>
                <a:lnTo>
                  <a:pt x="229012" y="137171"/>
                </a:lnTo>
                <a:lnTo>
                  <a:pt x="124135" y="137171"/>
                </a:lnTo>
                <a:cubicBezTo>
                  <a:pt x="118493" y="137171"/>
                  <a:pt x="113204" y="134384"/>
                  <a:pt x="109991" y="129742"/>
                </a:cubicBezTo>
                <a:cubicBezTo>
                  <a:pt x="106775" y="125097"/>
                  <a:pt x="106133" y="119099"/>
                  <a:pt x="108133" y="113883"/>
                </a:cubicBezTo>
                <a:lnTo>
                  <a:pt x="139066" y="34297"/>
                </a:lnTo>
                <a:lnTo>
                  <a:pt x="53408" y="34294"/>
                </a:lnTo>
                <a:moveTo>
                  <a:pt x="20117" y="24791"/>
                </a:moveTo>
                <a:cubicBezTo>
                  <a:pt x="21975" y="10574"/>
                  <a:pt x="34120" y="0"/>
                  <a:pt x="48409" y="0"/>
                </a:cubicBezTo>
                <a:lnTo>
                  <a:pt x="147428" y="0"/>
                </a:lnTo>
                <a:cubicBezTo>
                  <a:pt x="167503" y="0"/>
                  <a:pt x="181363" y="20219"/>
                  <a:pt x="174077" y="38935"/>
                </a:cubicBezTo>
                <a:lnTo>
                  <a:pt x="149216" y="102874"/>
                </a:lnTo>
                <a:lnTo>
                  <a:pt x="239804" y="102874"/>
                </a:lnTo>
                <a:cubicBezTo>
                  <a:pt x="262737" y="102874"/>
                  <a:pt x="276310" y="128451"/>
                  <a:pt x="263524" y="147452"/>
                </a:cubicBezTo>
                <a:lnTo>
                  <a:pt x="121212" y="358207"/>
                </a:lnTo>
                <a:cubicBezTo>
                  <a:pt x="116568" y="365138"/>
                  <a:pt x="107639" y="367636"/>
                  <a:pt x="99994" y="364279"/>
                </a:cubicBezTo>
                <a:cubicBezTo>
                  <a:pt x="92348" y="360921"/>
                  <a:pt x="88348" y="352563"/>
                  <a:pt x="90348" y="344491"/>
                </a:cubicBezTo>
                <a:lnTo>
                  <a:pt x="125069" y="205751"/>
                </a:lnTo>
                <a:lnTo>
                  <a:pt x="28624" y="205751"/>
                </a:lnTo>
                <a:cubicBezTo>
                  <a:pt x="11336" y="205751"/>
                  <a:pt x="-2024" y="190535"/>
                  <a:pt x="263" y="173388"/>
                </a:cubicBezTo>
                <a:lnTo>
                  <a:pt x="20053" y="24791"/>
                </a:lnTo>
                <a:lnTo>
                  <a:pt x="20117" y="2479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960126" y="4197810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2864" y="148576"/>
                </a:moveTo>
                <a:cubicBezTo>
                  <a:pt x="262864" y="85455"/>
                  <a:pt x="211695" y="34288"/>
                  <a:pt x="148575" y="34288"/>
                </a:cubicBezTo>
                <a:cubicBezTo>
                  <a:pt x="85456" y="34288"/>
                  <a:pt x="34286" y="85455"/>
                  <a:pt x="34286" y="148576"/>
                </a:cubicBezTo>
                <a:cubicBezTo>
                  <a:pt x="34286" y="211696"/>
                  <a:pt x="85456" y="262863"/>
                  <a:pt x="148575" y="262863"/>
                </a:cubicBezTo>
                <a:cubicBezTo>
                  <a:pt x="211695" y="262863"/>
                  <a:pt x="262864" y="211696"/>
                  <a:pt x="262864" y="148576"/>
                </a:cubicBezTo>
                <a:lnTo>
                  <a:pt x="262864" y="148576"/>
                </a:lnTo>
                <a:moveTo>
                  <a:pt x="240791" y="265079"/>
                </a:moveTo>
                <a:cubicBezTo>
                  <a:pt x="215506" y="285150"/>
                  <a:pt x="183432" y="297151"/>
                  <a:pt x="148575" y="297151"/>
                </a:cubicBezTo>
                <a:cubicBezTo>
                  <a:pt x="66502" y="297151"/>
                  <a:pt x="0" y="230649"/>
                  <a:pt x="0" y="148576"/>
                </a:cubicBezTo>
                <a:cubicBezTo>
                  <a:pt x="0" y="66503"/>
                  <a:pt x="66503" y="0"/>
                  <a:pt x="148575" y="0"/>
                </a:cubicBezTo>
                <a:cubicBezTo>
                  <a:pt x="230648" y="0"/>
                  <a:pt x="297151" y="66503"/>
                  <a:pt x="297151" y="148576"/>
                </a:cubicBezTo>
                <a:cubicBezTo>
                  <a:pt x="297151" y="183434"/>
                  <a:pt x="285150" y="215506"/>
                  <a:pt x="265077" y="240792"/>
                </a:cubicBezTo>
                <a:lnTo>
                  <a:pt x="360723" y="336438"/>
                </a:lnTo>
                <a:cubicBezTo>
                  <a:pt x="367439" y="343152"/>
                  <a:pt x="367439" y="354012"/>
                  <a:pt x="360723" y="360652"/>
                </a:cubicBezTo>
                <a:cubicBezTo>
                  <a:pt x="354008" y="367296"/>
                  <a:pt x="343152" y="367366"/>
                  <a:pt x="336510" y="360652"/>
                </a:cubicBezTo>
                <a:lnTo>
                  <a:pt x="240791" y="26507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Nouns and Verbs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8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4046217" y="932927"/>
            <a:ext cx="7505701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Identifying Nouns and Verbs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51259" y="0"/>
            <a:ext cx="3240741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108776" r="-1087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nouns and verbs is essential for sentence construction.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exercise focuses on identifying key parts of speech in sentences.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089942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Grammar Practice Activity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410731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"The dog is barking" - What is the noun and verb in this sentence?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Practicing with nouns and verbs helps improve grammar skills.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10731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Analyzing Sentence Structure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Let's practice identifying nouns and verbs with some examples.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"The sun is shining" - What is the noun and verb in this sentence?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Identifying Nouns and Verbs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089958" y="2379200"/>
            <a:ext cx="457167" cy="457200"/>
          </a:xfrm>
          <a:custGeom>
            <a:avLst/>
            <a:gdLst/>
            <a:ahLst/>
            <a:cxnLst/>
            <a:rect l="l" t="t" r="r" b="b"/>
            <a:pathLst>
              <a:path w="457167" h="457200">
                <a:moveTo>
                  <a:pt x="32532" y="322107"/>
                </a:moveTo>
                <a:lnTo>
                  <a:pt x="11973" y="391916"/>
                </a:lnTo>
                <a:lnTo>
                  <a:pt x="891" y="429640"/>
                </a:lnTo>
                <a:cubicBezTo>
                  <a:pt x="-1344" y="437239"/>
                  <a:pt x="713" y="445372"/>
                  <a:pt x="6254" y="450914"/>
                </a:cubicBezTo>
                <a:cubicBezTo>
                  <a:pt x="11795" y="456455"/>
                  <a:pt x="19932" y="458512"/>
                  <a:pt x="27439" y="456368"/>
                </a:cubicBezTo>
                <a:lnTo>
                  <a:pt x="65251" y="445194"/>
                </a:lnTo>
                <a:lnTo>
                  <a:pt x="135061" y="424634"/>
                </a:lnTo>
                <a:cubicBezTo>
                  <a:pt x="144355" y="421950"/>
                  <a:pt x="153028" y="417483"/>
                  <a:pt x="160626" y="411672"/>
                </a:cubicBezTo>
                <a:lnTo>
                  <a:pt x="160896" y="411850"/>
                </a:lnTo>
                <a:lnTo>
                  <a:pt x="161344" y="411137"/>
                </a:lnTo>
                <a:cubicBezTo>
                  <a:pt x="162596" y="410154"/>
                  <a:pt x="163757" y="409171"/>
                  <a:pt x="164919" y="408188"/>
                </a:cubicBezTo>
                <a:cubicBezTo>
                  <a:pt x="166171" y="407114"/>
                  <a:pt x="167332" y="405952"/>
                  <a:pt x="168494" y="404791"/>
                </a:cubicBezTo>
                <a:lnTo>
                  <a:pt x="440408" y="132963"/>
                </a:lnTo>
                <a:cubicBezTo>
                  <a:pt x="459983" y="113386"/>
                  <a:pt x="462397" y="83265"/>
                  <a:pt x="447736" y="61004"/>
                </a:cubicBezTo>
                <a:cubicBezTo>
                  <a:pt x="445679" y="57877"/>
                  <a:pt x="443178" y="54837"/>
                  <a:pt x="440408" y="52066"/>
                </a:cubicBezTo>
                <a:lnTo>
                  <a:pt x="405187" y="16756"/>
                </a:lnTo>
                <a:cubicBezTo>
                  <a:pt x="382841" y="-5592"/>
                  <a:pt x="346638" y="-5592"/>
                  <a:pt x="324292" y="16756"/>
                </a:cubicBezTo>
                <a:lnTo>
                  <a:pt x="52378" y="288672"/>
                </a:lnTo>
                <a:cubicBezTo>
                  <a:pt x="50142" y="290907"/>
                  <a:pt x="47998" y="293321"/>
                  <a:pt x="46032" y="295822"/>
                </a:cubicBezTo>
                <a:lnTo>
                  <a:pt x="45319" y="296270"/>
                </a:lnTo>
                <a:lnTo>
                  <a:pt x="45497" y="296540"/>
                </a:lnTo>
                <a:cubicBezTo>
                  <a:pt x="39687" y="304139"/>
                  <a:pt x="35307" y="312807"/>
                  <a:pt x="32537" y="322107"/>
                </a:cubicBezTo>
                <a:lnTo>
                  <a:pt x="32532" y="322107"/>
                </a:lnTo>
                <a:moveTo>
                  <a:pt x="342345" y="170238"/>
                </a:moveTo>
                <a:lnTo>
                  <a:pt x="176444" y="336143"/>
                </a:lnTo>
                <a:lnTo>
                  <a:pt x="132108" y="325060"/>
                </a:lnTo>
                <a:lnTo>
                  <a:pt x="121026" y="280725"/>
                </a:lnTo>
                <a:lnTo>
                  <a:pt x="286927" y="114821"/>
                </a:lnTo>
                <a:lnTo>
                  <a:pt x="342345" y="170238"/>
                </a:lnTo>
                <a:moveTo>
                  <a:pt x="86697" y="320319"/>
                </a:moveTo>
                <a:lnTo>
                  <a:pt x="93582" y="348030"/>
                </a:lnTo>
                <a:cubicBezTo>
                  <a:pt x="95461" y="355715"/>
                  <a:pt x="101537" y="361705"/>
                  <a:pt x="109226" y="363671"/>
                </a:cubicBezTo>
                <a:lnTo>
                  <a:pt x="136935" y="370551"/>
                </a:lnTo>
                <a:lnTo>
                  <a:pt x="130320" y="380564"/>
                </a:lnTo>
                <a:cubicBezTo>
                  <a:pt x="127998" y="381817"/>
                  <a:pt x="125584" y="382887"/>
                  <a:pt x="123079" y="383605"/>
                </a:cubicBezTo>
                <a:lnTo>
                  <a:pt x="102163" y="389772"/>
                </a:lnTo>
                <a:lnTo>
                  <a:pt x="53091" y="404073"/>
                </a:lnTo>
                <a:lnTo>
                  <a:pt x="67482" y="355089"/>
                </a:lnTo>
                <a:lnTo>
                  <a:pt x="73650" y="334172"/>
                </a:lnTo>
                <a:cubicBezTo>
                  <a:pt x="74363" y="331671"/>
                  <a:pt x="75437" y="329166"/>
                  <a:pt x="76690" y="326930"/>
                </a:cubicBezTo>
                <a:lnTo>
                  <a:pt x="86697" y="320319"/>
                </a:lnTo>
                <a:moveTo>
                  <a:pt x="281830" y="194996"/>
                </a:moveTo>
                <a:cubicBezTo>
                  <a:pt x="287371" y="189455"/>
                  <a:pt x="287371" y="180338"/>
                  <a:pt x="281830" y="174792"/>
                </a:cubicBezTo>
                <a:cubicBezTo>
                  <a:pt x="276289" y="169251"/>
                  <a:pt x="267169" y="169251"/>
                  <a:pt x="261628" y="174792"/>
                </a:cubicBezTo>
                <a:lnTo>
                  <a:pt x="175817" y="260604"/>
                </a:lnTo>
                <a:cubicBezTo>
                  <a:pt x="170277" y="266145"/>
                  <a:pt x="170277" y="275262"/>
                  <a:pt x="175817" y="280808"/>
                </a:cubicBezTo>
                <a:cubicBezTo>
                  <a:pt x="181358" y="286349"/>
                  <a:pt x="190479" y="286349"/>
                  <a:pt x="196020" y="280808"/>
                </a:cubicBezTo>
                <a:lnTo>
                  <a:pt x="281830" y="194996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410731" y="2379261"/>
            <a:ext cx="457200" cy="457077"/>
          </a:xfrm>
          <a:custGeom>
            <a:avLst/>
            <a:gdLst/>
            <a:ahLst/>
            <a:cxnLst/>
            <a:rect l="l" t="t" r="r" b="b"/>
            <a:pathLst>
              <a:path w="457200" h="457077">
                <a:moveTo>
                  <a:pt x="328580" y="185720"/>
                </a:moveTo>
                <a:cubicBezTo>
                  <a:pt x="328580" y="106819"/>
                  <a:pt x="264618" y="42860"/>
                  <a:pt x="185719" y="42860"/>
                </a:cubicBezTo>
                <a:cubicBezTo>
                  <a:pt x="106820" y="42860"/>
                  <a:pt x="42858" y="106819"/>
                  <a:pt x="42858" y="185720"/>
                </a:cubicBezTo>
                <a:cubicBezTo>
                  <a:pt x="42858" y="264620"/>
                  <a:pt x="106820" y="328579"/>
                  <a:pt x="185719" y="328579"/>
                </a:cubicBezTo>
                <a:cubicBezTo>
                  <a:pt x="264618" y="328579"/>
                  <a:pt x="328580" y="264620"/>
                  <a:pt x="328580" y="185720"/>
                </a:cubicBezTo>
                <a:moveTo>
                  <a:pt x="300988" y="331349"/>
                </a:moveTo>
                <a:cubicBezTo>
                  <a:pt x="269382" y="356438"/>
                  <a:pt x="229290" y="371439"/>
                  <a:pt x="185719" y="371439"/>
                </a:cubicBezTo>
                <a:cubicBezTo>
                  <a:pt x="83128" y="371439"/>
                  <a:pt x="0" y="288311"/>
                  <a:pt x="0" y="185720"/>
                </a:cubicBezTo>
                <a:cubicBezTo>
                  <a:pt x="0" y="83129"/>
                  <a:pt x="83128" y="0"/>
                  <a:pt x="185719" y="0"/>
                </a:cubicBezTo>
                <a:cubicBezTo>
                  <a:pt x="288310" y="0"/>
                  <a:pt x="371438" y="83129"/>
                  <a:pt x="371438" y="185720"/>
                </a:cubicBezTo>
                <a:cubicBezTo>
                  <a:pt x="371438" y="229293"/>
                  <a:pt x="356438" y="269383"/>
                  <a:pt x="331347" y="300990"/>
                </a:cubicBezTo>
                <a:lnTo>
                  <a:pt x="450904" y="420548"/>
                </a:lnTo>
                <a:cubicBezTo>
                  <a:pt x="459299" y="428940"/>
                  <a:pt x="459299" y="442515"/>
                  <a:pt x="450904" y="450815"/>
                </a:cubicBezTo>
                <a:cubicBezTo>
                  <a:pt x="442510" y="459121"/>
                  <a:pt x="428940" y="459207"/>
                  <a:pt x="420638" y="450815"/>
                </a:cubicBezTo>
                <a:lnTo>
                  <a:pt x="300988" y="33134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54662" y="2379200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Nouns and Verbs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Practicing with Nouns and Verbs</a:t>
            </a:r>
            <a:endParaRPr lang="en-US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145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6" y="2439868"/>
            <a:ext cx="4572000" cy="3657600"/>
          </a:xfrm>
          <a:custGeom>
            <a:avLst/>
            <a:gdLst/>
            <a:ahLst/>
            <a:cxnLst/>
            <a:rect l="l" t="t" r="r" b="b"/>
            <a:pathLst>
              <a:path w="4572000" h="3657600">
                <a:moveTo>
                  <a:pt x="119604" y="3657600"/>
                </a:moveTo>
                <a:cubicBezTo>
                  <a:pt x="53538" y="3657600"/>
                  <a:pt x="0" y="3604053"/>
                  <a:pt x="0" y="3537996"/>
                </a:cubicBezTo>
                <a:lnTo>
                  <a:pt x="0" y="119604"/>
                </a:lnTo>
                <a:cubicBezTo>
                  <a:pt x="0" y="53547"/>
                  <a:pt x="53538" y="0"/>
                  <a:pt x="119604" y="0"/>
                </a:cubicBezTo>
                <a:lnTo>
                  <a:pt x="4452396" y="0"/>
                </a:lnTo>
                <a:cubicBezTo>
                  <a:pt x="4518462" y="0"/>
                  <a:pt x="4572000" y="53547"/>
                  <a:pt x="4572000" y="119604"/>
                </a:cubicBezTo>
                <a:lnTo>
                  <a:pt x="4572000" y="3537996"/>
                </a:lnTo>
                <a:cubicBezTo>
                  <a:pt x="4572000" y="3604053"/>
                  <a:pt x="4518462" y="3657600"/>
                  <a:pt x="4452396" y="3657600"/>
                </a:cubicBezTo>
                <a:lnTo>
                  <a:pt x="119604" y="365760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713263" y="2439868"/>
            <a:ext cx="4572000" cy="3657600"/>
          </a:xfrm>
          <a:custGeom>
            <a:avLst/>
            <a:gdLst/>
            <a:ahLst/>
            <a:cxnLst/>
            <a:rect l="l" t="t" r="r" b="b"/>
            <a:pathLst>
              <a:path w="4572000" h="3657600">
                <a:moveTo>
                  <a:pt x="106848" y="3657600"/>
                </a:moveTo>
                <a:cubicBezTo>
                  <a:pt x="47823" y="3657600"/>
                  <a:pt x="0" y="3609759"/>
                  <a:pt x="0" y="3550762"/>
                </a:cubicBezTo>
                <a:lnTo>
                  <a:pt x="0" y="106838"/>
                </a:lnTo>
                <a:cubicBezTo>
                  <a:pt x="0" y="47841"/>
                  <a:pt x="47823" y="0"/>
                  <a:pt x="106848" y="0"/>
                </a:cubicBezTo>
                <a:lnTo>
                  <a:pt x="4465152" y="0"/>
                </a:lnTo>
                <a:cubicBezTo>
                  <a:pt x="4524177" y="0"/>
                  <a:pt x="4572000" y="47841"/>
                  <a:pt x="4572000" y="106838"/>
                </a:cubicBezTo>
                <a:lnTo>
                  <a:pt x="4572000" y="3550762"/>
                </a:lnTo>
                <a:cubicBezTo>
                  <a:pt x="4572000" y="3609759"/>
                  <a:pt x="4524177" y="3657600"/>
                  <a:pt x="4465152" y="3657600"/>
                </a:cubicBezTo>
                <a:lnTo>
                  <a:pt x="106848" y="365760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079023" y="3895838"/>
            <a:ext cx="38404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Examples: cat, run, city, jump.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these examples to understand the difference between nouns and verbs.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6079023" y="3413476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Examples for Sorting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096000" y="2743352"/>
            <a:ext cx="457200" cy="406330"/>
          </a:xfrm>
          <a:custGeom>
            <a:avLst/>
            <a:gdLst/>
            <a:ahLst/>
            <a:cxnLst/>
            <a:rect l="l" t="t" r="r" b="b"/>
            <a:pathLst>
              <a:path w="457200" h="406330">
                <a:moveTo>
                  <a:pt x="286495" y="0"/>
                </a:moveTo>
                <a:cubicBezTo>
                  <a:pt x="295145" y="0"/>
                  <a:pt x="303398" y="3413"/>
                  <a:pt x="309511" y="9524"/>
                </a:cubicBezTo>
                <a:lnTo>
                  <a:pt x="338081" y="38094"/>
                </a:lnTo>
                <a:lnTo>
                  <a:pt x="373080" y="38094"/>
                </a:lnTo>
                <a:lnTo>
                  <a:pt x="401650" y="9524"/>
                </a:lnTo>
                <a:cubicBezTo>
                  <a:pt x="407763" y="3413"/>
                  <a:pt x="416015" y="0"/>
                  <a:pt x="424666" y="0"/>
                </a:cubicBezTo>
                <a:cubicBezTo>
                  <a:pt x="442602" y="0"/>
                  <a:pt x="457205" y="14522"/>
                  <a:pt x="457205" y="32539"/>
                </a:cubicBezTo>
                <a:lnTo>
                  <a:pt x="457205" y="126978"/>
                </a:lnTo>
                <a:cubicBezTo>
                  <a:pt x="457205" y="183088"/>
                  <a:pt x="411731" y="228561"/>
                  <a:pt x="355624" y="228561"/>
                </a:cubicBezTo>
                <a:cubicBezTo>
                  <a:pt x="299516" y="228561"/>
                  <a:pt x="254043" y="183088"/>
                  <a:pt x="254043" y="126978"/>
                </a:cubicBezTo>
                <a:lnTo>
                  <a:pt x="254043" y="32539"/>
                </a:lnTo>
                <a:cubicBezTo>
                  <a:pt x="254043" y="14604"/>
                  <a:pt x="268568" y="0"/>
                  <a:pt x="286582" y="0"/>
                </a:cubicBezTo>
                <a:lnTo>
                  <a:pt x="286495" y="0"/>
                </a:lnTo>
                <a:moveTo>
                  <a:pt x="292050" y="126978"/>
                </a:moveTo>
                <a:cubicBezTo>
                  <a:pt x="292050" y="162057"/>
                  <a:pt x="320461" y="190467"/>
                  <a:pt x="355542" y="190467"/>
                </a:cubicBezTo>
                <a:cubicBezTo>
                  <a:pt x="390618" y="190467"/>
                  <a:pt x="419033" y="162057"/>
                  <a:pt x="419033" y="126978"/>
                </a:cubicBezTo>
                <a:lnTo>
                  <a:pt x="419033" y="45952"/>
                </a:lnTo>
                <a:lnTo>
                  <a:pt x="398162" y="66902"/>
                </a:lnTo>
                <a:cubicBezTo>
                  <a:pt x="392209" y="72855"/>
                  <a:pt x="384117" y="76187"/>
                  <a:pt x="375704" y="76187"/>
                </a:cubicBezTo>
                <a:lnTo>
                  <a:pt x="335466" y="76187"/>
                </a:lnTo>
                <a:cubicBezTo>
                  <a:pt x="327053" y="76187"/>
                  <a:pt x="318961" y="72855"/>
                  <a:pt x="313008" y="66902"/>
                </a:cubicBezTo>
                <a:lnTo>
                  <a:pt x="292055" y="45952"/>
                </a:lnTo>
                <a:lnTo>
                  <a:pt x="292050" y="126978"/>
                </a:lnTo>
                <a:moveTo>
                  <a:pt x="330144" y="101583"/>
                </a:moveTo>
                <a:cubicBezTo>
                  <a:pt x="337158" y="101583"/>
                  <a:pt x="342841" y="107267"/>
                  <a:pt x="342841" y="114280"/>
                </a:cubicBezTo>
                <a:cubicBezTo>
                  <a:pt x="342841" y="121294"/>
                  <a:pt x="337158" y="126978"/>
                  <a:pt x="330144" y="126978"/>
                </a:cubicBezTo>
                <a:cubicBezTo>
                  <a:pt x="323131" y="126978"/>
                  <a:pt x="317448" y="121294"/>
                  <a:pt x="317448" y="114280"/>
                </a:cubicBezTo>
                <a:cubicBezTo>
                  <a:pt x="317448" y="107267"/>
                  <a:pt x="323131" y="101583"/>
                  <a:pt x="330144" y="101583"/>
                </a:cubicBezTo>
                <a:moveTo>
                  <a:pt x="368238" y="114280"/>
                </a:moveTo>
                <a:cubicBezTo>
                  <a:pt x="368238" y="107267"/>
                  <a:pt x="373921" y="101583"/>
                  <a:pt x="380934" y="101583"/>
                </a:cubicBezTo>
                <a:cubicBezTo>
                  <a:pt x="387948" y="101583"/>
                  <a:pt x="393631" y="107267"/>
                  <a:pt x="393631" y="114280"/>
                </a:cubicBezTo>
                <a:cubicBezTo>
                  <a:pt x="393631" y="121294"/>
                  <a:pt x="387948" y="126978"/>
                  <a:pt x="380934" y="126978"/>
                </a:cubicBezTo>
                <a:cubicBezTo>
                  <a:pt x="373921" y="126978"/>
                  <a:pt x="368238" y="121294"/>
                  <a:pt x="368238" y="114280"/>
                </a:cubicBezTo>
                <a:moveTo>
                  <a:pt x="226177" y="144438"/>
                </a:moveTo>
                <a:lnTo>
                  <a:pt x="229670" y="144121"/>
                </a:lnTo>
                <a:cubicBezTo>
                  <a:pt x="231416" y="157295"/>
                  <a:pt x="235225" y="169834"/>
                  <a:pt x="240702" y="181341"/>
                </a:cubicBezTo>
                <a:lnTo>
                  <a:pt x="229592" y="182373"/>
                </a:lnTo>
                <a:cubicBezTo>
                  <a:pt x="149911" y="189594"/>
                  <a:pt x="88884" y="256419"/>
                  <a:pt x="88884" y="336413"/>
                </a:cubicBezTo>
                <a:lnTo>
                  <a:pt x="88884" y="336494"/>
                </a:lnTo>
                <a:cubicBezTo>
                  <a:pt x="88884" y="354032"/>
                  <a:pt x="103089" y="368241"/>
                  <a:pt x="120628" y="368241"/>
                </a:cubicBezTo>
                <a:lnTo>
                  <a:pt x="203161" y="368241"/>
                </a:lnTo>
                <a:lnTo>
                  <a:pt x="203161" y="317450"/>
                </a:lnTo>
                <a:cubicBezTo>
                  <a:pt x="203161" y="303403"/>
                  <a:pt x="191814" y="292054"/>
                  <a:pt x="177764" y="292054"/>
                </a:cubicBezTo>
                <a:lnTo>
                  <a:pt x="171413" y="292054"/>
                </a:lnTo>
                <a:cubicBezTo>
                  <a:pt x="160857" y="292054"/>
                  <a:pt x="152366" y="283562"/>
                  <a:pt x="152366" y="273009"/>
                </a:cubicBezTo>
                <a:cubicBezTo>
                  <a:pt x="152366" y="262453"/>
                  <a:pt x="160857" y="253965"/>
                  <a:pt x="171413" y="253965"/>
                </a:cubicBezTo>
                <a:lnTo>
                  <a:pt x="177764" y="253965"/>
                </a:lnTo>
                <a:cubicBezTo>
                  <a:pt x="209032" y="253965"/>
                  <a:pt x="235065" y="276581"/>
                  <a:pt x="240300" y="306345"/>
                </a:cubicBezTo>
                <a:lnTo>
                  <a:pt x="314106" y="262932"/>
                </a:lnTo>
                <a:cubicBezTo>
                  <a:pt x="319981" y="259442"/>
                  <a:pt x="327277" y="259442"/>
                  <a:pt x="333230" y="262851"/>
                </a:cubicBezTo>
                <a:cubicBezTo>
                  <a:pt x="339183" y="266264"/>
                  <a:pt x="342831" y="272534"/>
                  <a:pt x="342831" y="279360"/>
                </a:cubicBezTo>
                <a:lnTo>
                  <a:pt x="342831" y="355547"/>
                </a:lnTo>
                <a:cubicBezTo>
                  <a:pt x="342831" y="362532"/>
                  <a:pt x="348546" y="368245"/>
                  <a:pt x="355528" y="368245"/>
                </a:cubicBezTo>
                <a:cubicBezTo>
                  <a:pt x="362514" y="368245"/>
                  <a:pt x="368224" y="362532"/>
                  <a:pt x="368224" y="355547"/>
                </a:cubicBezTo>
                <a:lnTo>
                  <a:pt x="368224" y="253331"/>
                </a:lnTo>
                <a:cubicBezTo>
                  <a:pt x="381639" y="251982"/>
                  <a:pt x="394495" y="248569"/>
                  <a:pt x="406318" y="243412"/>
                </a:cubicBezTo>
                <a:lnTo>
                  <a:pt x="406318" y="355551"/>
                </a:lnTo>
                <a:cubicBezTo>
                  <a:pt x="406318" y="383568"/>
                  <a:pt x="383541" y="406343"/>
                  <a:pt x="355528" y="406343"/>
                </a:cubicBezTo>
                <a:cubicBezTo>
                  <a:pt x="327515" y="406343"/>
                  <a:pt x="304738" y="383568"/>
                  <a:pt x="304738" y="355551"/>
                </a:cubicBezTo>
                <a:lnTo>
                  <a:pt x="304738" y="312696"/>
                </a:lnTo>
                <a:lnTo>
                  <a:pt x="241246" y="349997"/>
                </a:lnTo>
                <a:lnTo>
                  <a:pt x="241246" y="368249"/>
                </a:lnTo>
                <a:lnTo>
                  <a:pt x="260293" y="368249"/>
                </a:lnTo>
                <a:cubicBezTo>
                  <a:pt x="270850" y="368249"/>
                  <a:pt x="279340" y="376742"/>
                  <a:pt x="279340" y="387298"/>
                </a:cubicBezTo>
                <a:cubicBezTo>
                  <a:pt x="279340" y="397854"/>
                  <a:pt x="270850" y="406347"/>
                  <a:pt x="260293" y="406347"/>
                </a:cubicBezTo>
                <a:lnTo>
                  <a:pt x="120619" y="406347"/>
                </a:lnTo>
                <a:cubicBezTo>
                  <a:pt x="82049" y="406347"/>
                  <a:pt x="50781" y="375080"/>
                  <a:pt x="50781" y="336511"/>
                </a:cubicBezTo>
                <a:lnTo>
                  <a:pt x="50781" y="336430"/>
                </a:lnTo>
                <a:lnTo>
                  <a:pt x="50781" y="146438"/>
                </a:lnTo>
                <a:cubicBezTo>
                  <a:pt x="50781" y="130408"/>
                  <a:pt x="38876" y="116914"/>
                  <a:pt x="23006" y="114931"/>
                </a:cubicBezTo>
                <a:lnTo>
                  <a:pt x="16738" y="114138"/>
                </a:lnTo>
                <a:cubicBezTo>
                  <a:pt x="6264" y="112871"/>
                  <a:pt x="-1198" y="103346"/>
                  <a:pt x="151" y="92871"/>
                </a:cubicBezTo>
                <a:cubicBezTo>
                  <a:pt x="1500" y="82396"/>
                  <a:pt x="10945" y="75013"/>
                  <a:pt x="21420" y="76366"/>
                </a:cubicBezTo>
                <a:lnTo>
                  <a:pt x="27688" y="77158"/>
                </a:lnTo>
                <a:cubicBezTo>
                  <a:pt x="62609" y="81522"/>
                  <a:pt x="88875" y="111205"/>
                  <a:pt x="88875" y="146442"/>
                </a:cubicBezTo>
                <a:lnTo>
                  <a:pt x="88875" y="221438"/>
                </a:lnTo>
                <a:cubicBezTo>
                  <a:pt x="120619" y="178822"/>
                  <a:pt x="169585" y="149615"/>
                  <a:pt x="226172" y="144459"/>
                </a:cubicBezTo>
                <a:lnTo>
                  <a:pt x="226177" y="144438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051556" y="3895838"/>
            <a:ext cx="38404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Let's play a game to practice sorting nouns and verbs.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Sort the following words into two categories: nouns and verbs.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051556" y="3413476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Game Introduction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051556" y="2769939"/>
            <a:ext cx="457200" cy="365808"/>
          </a:xfrm>
          <a:custGeom>
            <a:avLst/>
            <a:gdLst/>
            <a:ahLst/>
            <a:cxnLst/>
            <a:rect l="l" t="t" r="r" b="b"/>
            <a:pathLst>
              <a:path w="457200" h="365808">
                <a:moveTo>
                  <a:pt x="174806" y="35000"/>
                </a:moveTo>
                <a:cubicBezTo>
                  <a:pt x="177448" y="33501"/>
                  <a:pt x="180809" y="34357"/>
                  <a:pt x="182309" y="37001"/>
                </a:cubicBezTo>
                <a:lnTo>
                  <a:pt x="301610" y="243672"/>
                </a:lnTo>
                <a:cubicBezTo>
                  <a:pt x="303110" y="246317"/>
                  <a:pt x="302255" y="249671"/>
                  <a:pt x="299608" y="251175"/>
                </a:cubicBezTo>
                <a:lnTo>
                  <a:pt x="161803" y="330756"/>
                </a:lnTo>
                <a:cubicBezTo>
                  <a:pt x="159160" y="332256"/>
                  <a:pt x="155800" y="331400"/>
                  <a:pt x="154300" y="328755"/>
                </a:cubicBezTo>
                <a:lnTo>
                  <a:pt x="34999" y="122085"/>
                </a:lnTo>
                <a:cubicBezTo>
                  <a:pt x="33499" y="119440"/>
                  <a:pt x="34354" y="116085"/>
                  <a:pt x="37001" y="114582"/>
                </a:cubicBezTo>
                <a:lnTo>
                  <a:pt x="174806" y="35000"/>
                </a:lnTo>
                <a:moveTo>
                  <a:pt x="19856" y="84864"/>
                </a:moveTo>
                <a:cubicBezTo>
                  <a:pt x="855" y="95864"/>
                  <a:pt x="-5646" y="120153"/>
                  <a:pt x="5354" y="139226"/>
                </a:cubicBezTo>
                <a:lnTo>
                  <a:pt x="124656" y="345897"/>
                </a:lnTo>
                <a:cubicBezTo>
                  <a:pt x="135656" y="364900"/>
                  <a:pt x="159947" y="371470"/>
                  <a:pt x="179021" y="360471"/>
                </a:cubicBezTo>
                <a:lnTo>
                  <a:pt x="316753" y="280889"/>
                </a:lnTo>
                <a:cubicBezTo>
                  <a:pt x="335754" y="269889"/>
                  <a:pt x="342328" y="245600"/>
                  <a:pt x="331328" y="226526"/>
                </a:cubicBezTo>
                <a:lnTo>
                  <a:pt x="212026" y="19856"/>
                </a:lnTo>
                <a:cubicBezTo>
                  <a:pt x="201026" y="852"/>
                  <a:pt x="176667" y="-5648"/>
                  <a:pt x="157661" y="5356"/>
                </a:cubicBezTo>
                <a:lnTo>
                  <a:pt x="19856" y="84864"/>
                </a:lnTo>
                <a:moveTo>
                  <a:pt x="231526" y="356472"/>
                </a:moveTo>
                <a:cubicBezTo>
                  <a:pt x="238457" y="362259"/>
                  <a:pt x="247386" y="365760"/>
                  <a:pt x="257170" y="365760"/>
                </a:cubicBezTo>
                <a:lnTo>
                  <a:pt x="417190" y="365760"/>
                </a:lnTo>
                <a:cubicBezTo>
                  <a:pt x="439264" y="365760"/>
                  <a:pt x="457195" y="347828"/>
                  <a:pt x="457195" y="325755"/>
                </a:cubicBezTo>
                <a:lnTo>
                  <a:pt x="457195" y="85723"/>
                </a:lnTo>
                <a:cubicBezTo>
                  <a:pt x="457195" y="63651"/>
                  <a:pt x="439264" y="45719"/>
                  <a:pt x="417190" y="45719"/>
                </a:cubicBezTo>
                <a:lnTo>
                  <a:pt x="257170" y="45719"/>
                </a:lnTo>
                <a:cubicBezTo>
                  <a:pt x="255886" y="45719"/>
                  <a:pt x="254670" y="45792"/>
                  <a:pt x="253385" y="45861"/>
                </a:cubicBezTo>
                <a:lnTo>
                  <a:pt x="351111" y="215099"/>
                </a:lnTo>
                <a:cubicBezTo>
                  <a:pt x="368398" y="245033"/>
                  <a:pt x="358111" y="283395"/>
                  <a:pt x="328178" y="300683"/>
                </a:cubicBezTo>
                <a:lnTo>
                  <a:pt x="231526" y="356472"/>
                </a:lnTo>
                <a:moveTo>
                  <a:pt x="415764" y="134014"/>
                </a:moveTo>
                <a:lnTo>
                  <a:pt x="381332" y="169662"/>
                </a:lnTo>
                <a:cubicBezTo>
                  <a:pt x="379046" y="171948"/>
                  <a:pt x="375261" y="171948"/>
                  <a:pt x="373116" y="169662"/>
                </a:cubicBezTo>
                <a:lnTo>
                  <a:pt x="338538" y="134014"/>
                </a:lnTo>
                <a:cubicBezTo>
                  <a:pt x="328535" y="123654"/>
                  <a:pt x="329106" y="106509"/>
                  <a:pt x="340326" y="96935"/>
                </a:cubicBezTo>
                <a:cubicBezTo>
                  <a:pt x="349968" y="88577"/>
                  <a:pt x="364759" y="90150"/>
                  <a:pt x="373688" y="99222"/>
                </a:cubicBezTo>
                <a:lnTo>
                  <a:pt x="377259" y="102938"/>
                </a:lnTo>
                <a:lnTo>
                  <a:pt x="380614" y="99222"/>
                </a:lnTo>
                <a:cubicBezTo>
                  <a:pt x="389544" y="90150"/>
                  <a:pt x="404188" y="88507"/>
                  <a:pt x="414118" y="96935"/>
                </a:cubicBezTo>
                <a:cubicBezTo>
                  <a:pt x="425191" y="106578"/>
                  <a:pt x="425690" y="123723"/>
                  <a:pt x="415691" y="134014"/>
                </a:cubicBezTo>
                <a:lnTo>
                  <a:pt x="415764" y="134014"/>
                </a:lnTo>
                <a:moveTo>
                  <a:pt x="122438" y="124514"/>
                </a:moveTo>
                <a:lnTo>
                  <a:pt x="117295" y="143729"/>
                </a:lnTo>
                <a:lnTo>
                  <a:pt x="102719" y="198092"/>
                </a:lnTo>
                <a:cubicBezTo>
                  <a:pt x="97717" y="216668"/>
                  <a:pt x="108791" y="235741"/>
                  <a:pt x="127294" y="240742"/>
                </a:cubicBezTo>
                <a:cubicBezTo>
                  <a:pt x="145797" y="245742"/>
                  <a:pt x="164939" y="234669"/>
                  <a:pt x="169941" y="216167"/>
                </a:cubicBezTo>
                <a:lnTo>
                  <a:pt x="171656" y="209878"/>
                </a:lnTo>
                <a:cubicBezTo>
                  <a:pt x="171729" y="209593"/>
                  <a:pt x="171797" y="209308"/>
                  <a:pt x="171871" y="209092"/>
                </a:cubicBezTo>
                <a:lnTo>
                  <a:pt x="184517" y="231022"/>
                </a:lnTo>
                <a:lnTo>
                  <a:pt x="175871" y="236023"/>
                </a:lnTo>
                <a:cubicBezTo>
                  <a:pt x="171084" y="238737"/>
                  <a:pt x="169511" y="244883"/>
                  <a:pt x="172227" y="249594"/>
                </a:cubicBezTo>
                <a:cubicBezTo>
                  <a:pt x="174943" y="254309"/>
                  <a:pt x="181088" y="255952"/>
                  <a:pt x="185802" y="253238"/>
                </a:cubicBezTo>
                <a:lnTo>
                  <a:pt x="220233" y="233378"/>
                </a:lnTo>
                <a:cubicBezTo>
                  <a:pt x="225020" y="230664"/>
                  <a:pt x="226593" y="224518"/>
                  <a:pt x="223877" y="219806"/>
                </a:cubicBezTo>
                <a:cubicBezTo>
                  <a:pt x="221161" y="215091"/>
                  <a:pt x="215017" y="213449"/>
                  <a:pt x="210303" y="216163"/>
                </a:cubicBezTo>
                <a:lnTo>
                  <a:pt x="201657" y="221164"/>
                </a:lnTo>
                <a:lnTo>
                  <a:pt x="189011" y="199233"/>
                </a:lnTo>
                <a:cubicBezTo>
                  <a:pt x="189299" y="199307"/>
                  <a:pt x="189583" y="199376"/>
                  <a:pt x="189797" y="199449"/>
                </a:cubicBezTo>
                <a:lnTo>
                  <a:pt x="196084" y="201165"/>
                </a:lnTo>
                <a:cubicBezTo>
                  <a:pt x="214660" y="206166"/>
                  <a:pt x="233730" y="195093"/>
                  <a:pt x="238732" y="176590"/>
                </a:cubicBezTo>
                <a:cubicBezTo>
                  <a:pt x="243733" y="158087"/>
                  <a:pt x="232660" y="138941"/>
                  <a:pt x="214157" y="133940"/>
                </a:cubicBezTo>
                <a:lnTo>
                  <a:pt x="159791" y="119367"/>
                </a:lnTo>
                <a:lnTo>
                  <a:pt x="140717" y="114008"/>
                </a:lnTo>
                <a:cubicBezTo>
                  <a:pt x="132789" y="111864"/>
                  <a:pt x="124573" y="116579"/>
                  <a:pt x="122429" y="124579"/>
                </a:cubicBezTo>
                <a:lnTo>
                  <a:pt x="122438" y="124514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Noun and Verb Sorting Game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Nouns and Verbs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07720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Try creating your own sentences using the given nouns and verbs.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will help reinforce your understanding of nouns and verbs.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07720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Practice Activity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40436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 sentence: "The dog runs in the park".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demonstrates how nouns and verbs work together in a sentence.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Example Sentence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31520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Now that we have learned about nouns and verbs, let's create some sentences using them.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the following nouns and verbs to create a sentence: dog, run, park.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18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Sentence Creation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Nouns and Verbs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Creating Sentences with Nouns and Verbs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879263"/>
            <a:ext cx="2377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Common errors and misconceptions about nouns and verbs include confusing nouns and verbs.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For example, the word 'light' can be both a noun and a verb.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19" y="3326637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Confusing Nouns and Verbs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3545839" y="3879263"/>
            <a:ext cx="2377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Incorrectly identifying nouns and verbs is a frequent issue.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can lead to misunderstandings in sentence structure and meaning.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545839" y="3326637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Incorrect Identification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360159" y="3879263"/>
            <a:ext cx="2377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Not understanding the difference between action verbs and linking verbs is a common problem.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distinction is crucial for proper grammar usage.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60159" y="3326637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Action vs Linking Verbs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174479" y="3879263"/>
            <a:ext cx="2377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Some words, like 'light,' serve as both nouns and verbs.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dual functionality often causes confusion among learners.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74479" y="3326637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Dual-Function Words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Nouns and Verbs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Common Errors and Misconceptions</a:t>
            </a:r>
            <a:endParaRPr lang="en-US" sz="3600" dirty="0"/>
          </a:p>
        </p:txBody>
      </p:sp>
      <p:sp>
        <p:nvSpPr>
          <p:cNvPr id="17" name="Text 15"/>
          <p:cNvSpPr/>
          <p:nvPr/>
        </p:nvSpPr>
        <p:spPr>
          <a:xfrm>
            <a:off x="765808" y="2595116"/>
            <a:ext cx="480060" cy="548640"/>
          </a:xfrm>
          <a:custGeom>
            <a:avLst/>
            <a:gdLst/>
            <a:ahLst/>
            <a:cxnLst/>
            <a:rect l="l" t="t" r="r" b="b"/>
            <a:pathLst>
              <a:path w="480060" h="548640">
                <a:moveTo>
                  <a:pt x="0" y="94300"/>
                </a:moveTo>
                <a:cubicBezTo>
                  <a:pt x="0" y="42223"/>
                  <a:pt x="42221" y="6"/>
                  <a:pt x="94298" y="6"/>
                </a:cubicBezTo>
                <a:lnTo>
                  <a:pt x="420053" y="6"/>
                </a:lnTo>
                <a:cubicBezTo>
                  <a:pt x="453162" y="6"/>
                  <a:pt x="480060" y="26900"/>
                  <a:pt x="480060" y="60016"/>
                </a:cubicBezTo>
                <a:lnTo>
                  <a:pt x="480060" y="368626"/>
                </a:lnTo>
                <a:cubicBezTo>
                  <a:pt x="480060" y="392519"/>
                  <a:pt x="466023" y="413203"/>
                  <a:pt x="445769" y="422848"/>
                </a:cubicBezTo>
                <a:lnTo>
                  <a:pt x="445769" y="497216"/>
                </a:lnTo>
                <a:lnTo>
                  <a:pt x="454343" y="497216"/>
                </a:lnTo>
                <a:cubicBezTo>
                  <a:pt x="468596" y="497216"/>
                  <a:pt x="480060" y="508683"/>
                  <a:pt x="480060" y="522936"/>
                </a:cubicBezTo>
                <a:cubicBezTo>
                  <a:pt x="480060" y="537190"/>
                  <a:pt x="468596" y="548657"/>
                  <a:pt x="454343" y="548657"/>
                </a:cubicBezTo>
                <a:lnTo>
                  <a:pt x="85724" y="548657"/>
                </a:lnTo>
                <a:cubicBezTo>
                  <a:pt x="38362" y="548657"/>
                  <a:pt x="0" y="510296"/>
                  <a:pt x="0" y="462932"/>
                </a:cubicBezTo>
                <a:cubicBezTo>
                  <a:pt x="0" y="460040"/>
                  <a:pt x="106" y="457143"/>
                  <a:pt x="427" y="454362"/>
                </a:cubicBezTo>
                <a:lnTo>
                  <a:pt x="0" y="454362"/>
                </a:lnTo>
                <a:lnTo>
                  <a:pt x="0" y="94300"/>
                </a:lnTo>
                <a:moveTo>
                  <a:pt x="85724" y="428625"/>
                </a:moveTo>
                <a:cubicBezTo>
                  <a:pt x="66757" y="428625"/>
                  <a:pt x="51434" y="443949"/>
                  <a:pt x="51434" y="462915"/>
                </a:cubicBezTo>
                <a:cubicBezTo>
                  <a:pt x="51434" y="481881"/>
                  <a:pt x="66757" y="497205"/>
                  <a:pt x="85724" y="497205"/>
                </a:cubicBezTo>
                <a:lnTo>
                  <a:pt x="394336" y="497205"/>
                </a:lnTo>
                <a:lnTo>
                  <a:pt x="394336" y="428625"/>
                </a:lnTo>
                <a:lnTo>
                  <a:pt x="85724" y="428625"/>
                </a:lnTo>
                <a:moveTo>
                  <a:pt x="51434" y="384372"/>
                </a:moveTo>
                <a:cubicBezTo>
                  <a:pt x="61933" y="379763"/>
                  <a:pt x="73507" y="377190"/>
                  <a:pt x="85724" y="377190"/>
                </a:cubicBezTo>
                <a:lnTo>
                  <a:pt x="420053" y="377190"/>
                </a:lnTo>
                <a:cubicBezTo>
                  <a:pt x="424767" y="377190"/>
                  <a:pt x="428626" y="373333"/>
                  <a:pt x="428626" y="368620"/>
                </a:cubicBezTo>
                <a:lnTo>
                  <a:pt x="428626" y="60010"/>
                </a:lnTo>
                <a:cubicBezTo>
                  <a:pt x="428626" y="55297"/>
                  <a:pt x="424767" y="51441"/>
                  <a:pt x="420053" y="51441"/>
                </a:cubicBezTo>
                <a:lnTo>
                  <a:pt x="94298" y="51441"/>
                </a:lnTo>
                <a:cubicBezTo>
                  <a:pt x="70617" y="51441"/>
                  <a:pt x="51434" y="70621"/>
                  <a:pt x="51434" y="94306"/>
                </a:cubicBezTo>
                <a:lnTo>
                  <a:pt x="51434" y="384372"/>
                </a:lnTo>
                <a:moveTo>
                  <a:pt x="162880" y="120015"/>
                </a:moveTo>
                <a:lnTo>
                  <a:pt x="351476" y="120015"/>
                </a:lnTo>
                <a:cubicBezTo>
                  <a:pt x="365729" y="120015"/>
                  <a:pt x="377193" y="131482"/>
                  <a:pt x="377193" y="145735"/>
                </a:cubicBezTo>
                <a:cubicBezTo>
                  <a:pt x="377193" y="159989"/>
                  <a:pt x="365729" y="171456"/>
                  <a:pt x="351476" y="171456"/>
                </a:cubicBezTo>
                <a:lnTo>
                  <a:pt x="162880" y="171456"/>
                </a:lnTo>
                <a:cubicBezTo>
                  <a:pt x="148627" y="171456"/>
                  <a:pt x="137163" y="159989"/>
                  <a:pt x="137163" y="145741"/>
                </a:cubicBezTo>
                <a:cubicBezTo>
                  <a:pt x="137163" y="131487"/>
                  <a:pt x="148627" y="120026"/>
                  <a:pt x="162880" y="120026"/>
                </a:cubicBezTo>
                <a:lnTo>
                  <a:pt x="162880" y="120015"/>
                </a:lnTo>
                <a:moveTo>
                  <a:pt x="162880" y="205740"/>
                </a:moveTo>
                <a:lnTo>
                  <a:pt x="351476" y="205740"/>
                </a:lnTo>
                <a:cubicBezTo>
                  <a:pt x="365729" y="205740"/>
                  <a:pt x="377193" y="217207"/>
                  <a:pt x="377193" y="231460"/>
                </a:cubicBezTo>
                <a:cubicBezTo>
                  <a:pt x="377193" y="245714"/>
                  <a:pt x="365729" y="257181"/>
                  <a:pt x="351476" y="257181"/>
                </a:cubicBezTo>
                <a:lnTo>
                  <a:pt x="162880" y="257181"/>
                </a:lnTo>
                <a:cubicBezTo>
                  <a:pt x="148627" y="257181"/>
                  <a:pt x="137163" y="245714"/>
                  <a:pt x="137163" y="231466"/>
                </a:cubicBezTo>
                <a:cubicBezTo>
                  <a:pt x="137163" y="217212"/>
                  <a:pt x="148627" y="205751"/>
                  <a:pt x="162880" y="205751"/>
                </a:cubicBezTo>
                <a:lnTo>
                  <a:pt x="162880" y="20574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545838" y="2595190"/>
            <a:ext cx="548640" cy="548493"/>
          </a:xfrm>
          <a:custGeom>
            <a:avLst/>
            <a:gdLst/>
            <a:ahLst/>
            <a:cxnLst/>
            <a:rect l="l" t="t" r="r" b="b"/>
            <a:pathLst>
              <a:path w="548640" h="548493">
                <a:moveTo>
                  <a:pt x="394297" y="222864"/>
                </a:moveTo>
                <a:cubicBezTo>
                  <a:pt x="394297" y="128183"/>
                  <a:pt x="317542" y="51432"/>
                  <a:pt x="222863" y="51432"/>
                </a:cubicBezTo>
                <a:cubicBezTo>
                  <a:pt x="128184" y="51432"/>
                  <a:pt x="51430" y="128183"/>
                  <a:pt x="51430" y="222864"/>
                </a:cubicBezTo>
                <a:cubicBezTo>
                  <a:pt x="51430" y="317544"/>
                  <a:pt x="128184" y="394295"/>
                  <a:pt x="222863" y="394295"/>
                </a:cubicBezTo>
                <a:cubicBezTo>
                  <a:pt x="317542" y="394295"/>
                  <a:pt x="394297" y="317544"/>
                  <a:pt x="394297" y="222864"/>
                </a:cubicBezTo>
                <a:lnTo>
                  <a:pt x="394297" y="222864"/>
                </a:lnTo>
                <a:moveTo>
                  <a:pt x="361186" y="397619"/>
                </a:moveTo>
                <a:cubicBezTo>
                  <a:pt x="323259" y="427726"/>
                  <a:pt x="275148" y="445727"/>
                  <a:pt x="222863" y="445727"/>
                </a:cubicBezTo>
                <a:cubicBezTo>
                  <a:pt x="99754" y="445727"/>
                  <a:pt x="0" y="345973"/>
                  <a:pt x="0" y="222864"/>
                </a:cubicBezTo>
                <a:cubicBezTo>
                  <a:pt x="0" y="99754"/>
                  <a:pt x="99754" y="0"/>
                  <a:pt x="222863" y="0"/>
                </a:cubicBezTo>
                <a:cubicBezTo>
                  <a:pt x="345972" y="0"/>
                  <a:pt x="445726" y="99754"/>
                  <a:pt x="445726" y="222864"/>
                </a:cubicBezTo>
                <a:cubicBezTo>
                  <a:pt x="445726" y="275151"/>
                  <a:pt x="427725" y="323260"/>
                  <a:pt x="397616" y="361188"/>
                </a:cubicBezTo>
                <a:lnTo>
                  <a:pt x="541085" y="504657"/>
                </a:lnTo>
                <a:cubicBezTo>
                  <a:pt x="551158" y="514727"/>
                  <a:pt x="551158" y="531018"/>
                  <a:pt x="541085" y="540978"/>
                </a:cubicBezTo>
                <a:cubicBezTo>
                  <a:pt x="531012" y="550944"/>
                  <a:pt x="514729" y="551049"/>
                  <a:pt x="504765" y="540978"/>
                </a:cubicBezTo>
                <a:lnTo>
                  <a:pt x="361186" y="39761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6360179" y="2595116"/>
            <a:ext cx="548601" cy="548640"/>
          </a:xfrm>
          <a:custGeom>
            <a:avLst/>
            <a:gdLst/>
            <a:ahLst/>
            <a:cxnLst/>
            <a:rect l="l" t="t" r="r" b="b"/>
            <a:pathLst>
              <a:path w="548601" h="548640">
                <a:moveTo>
                  <a:pt x="39038" y="386528"/>
                </a:moveTo>
                <a:lnTo>
                  <a:pt x="14368" y="470300"/>
                </a:lnTo>
                <a:lnTo>
                  <a:pt x="1070" y="515568"/>
                </a:lnTo>
                <a:cubicBezTo>
                  <a:pt x="-1613" y="524686"/>
                  <a:pt x="856" y="534447"/>
                  <a:pt x="7505" y="541096"/>
                </a:cubicBezTo>
                <a:cubicBezTo>
                  <a:pt x="14154" y="547746"/>
                  <a:pt x="23919" y="550215"/>
                  <a:pt x="32927" y="547641"/>
                </a:cubicBezTo>
                <a:lnTo>
                  <a:pt x="78302" y="534233"/>
                </a:lnTo>
                <a:lnTo>
                  <a:pt x="162073" y="509560"/>
                </a:lnTo>
                <a:cubicBezTo>
                  <a:pt x="175371" y="505698"/>
                  <a:pt x="187495" y="498939"/>
                  <a:pt x="197897" y="489826"/>
                </a:cubicBezTo>
                <a:cubicBezTo>
                  <a:pt x="199400" y="488537"/>
                  <a:pt x="200793" y="487143"/>
                  <a:pt x="202187" y="485749"/>
                </a:cubicBezTo>
                <a:lnTo>
                  <a:pt x="528484" y="159556"/>
                </a:lnTo>
                <a:cubicBezTo>
                  <a:pt x="551975" y="136063"/>
                  <a:pt x="554871" y="99918"/>
                  <a:pt x="537278" y="73205"/>
                </a:cubicBezTo>
                <a:cubicBezTo>
                  <a:pt x="534809" y="69452"/>
                  <a:pt x="531808" y="65804"/>
                  <a:pt x="528484" y="62479"/>
                </a:cubicBezTo>
                <a:lnTo>
                  <a:pt x="486219" y="20108"/>
                </a:lnTo>
                <a:cubicBezTo>
                  <a:pt x="459404" y="-6710"/>
                  <a:pt x="415960" y="-6710"/>
                  <a:pt x="389144" y="20108"/>
                </a:cubicBezTo>
                <a:lnTo>
                  <a:pt x="62848" y="346406"/>
                </a:lnTo>
                <a:cubicBezTo>
                  <a:pt x="51695" y="357560"/>
                  <a:pt x="43542" y="371396"/>
                  <a:pt x="39033" y="386522"/>
                </a:cubicBezTo>
                <a:lnTo>
                  <a:pt x="39038" y="386528"/>
                </a:lnTo>
                <a:moveTo>
                  <a:pt x="88380" y="401007"/>
                </a:moveTo>
                <a:cubicBezTo>
                  <a:pt x="90201" y="394999"/>
                  <a:pt x="93207" y="389419"/>
                  <a:pt x="97388" y="384701"/>
                </a:cubicBezTo>
                <a:cubicBezTo>
                  <a:pt x="98029" y="384059"/>
                  <a:pt x="98567" y="383412"/>
                  <a:pt x="99209" y="382770"/>
                </a:cubicBezTo>
                <a:lnTo>
                  <a:pt x="344307" y="137780"/>
                </a:lnTo>
                <a:lnTo>
                  <a:pt x="410809" y="204286"/>
                </a:lnTo>
                <a:lnTo>
                  <a:pt x="165815" y="449386"/>
                </a:lnTo>
                <a:cubicBezTo>
                  <a:pt x="160773" y="454428"/>
                  <a:pt x="154442" y="458180"/>
                  <a:pt x="147579" y="460221"/>
                </a:cubicBezTo>
                <a:lnTo>
                  <a:pt x="122481" y="467622"/>
                </a:lnTo>
                <a:lnTo>
                  <a:pt x="63698" y="484894"/>
                </a:lnTo>
                <a:lnTo>
                  <a:pt x="80968" y="426112"/>
                </a:lnTo>
                <a:lnTo>
                  <a:pt x="88380" y="40100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260204" y="2595116"/>
            <a:ext cx="377190" cy="548640"/>
          </a:xfrm>
          <a:custGeom>
            <a:avLst/>
            <a:gdLst/>
            <a:ahLst/>
            <a:cxnLst/>
            <a:rect l="l" t="t" r="r" b="b"/>
            <a:pathLst>
              <a:path w="377190" h="548640">
                <a:moveTo>
                  <a:pt x="301322" y="266710"/>
                </a:moveTo>
                <a:cubicBezTo>
                  <a:pt x="316753" y="244639"/>
                  <a:pt x="325753" y="217739"/>
                  <a:pt x="325753" y="188595"/>
                </a:cubicBezTo>
                <a:cubicBezTo>
                  <a:pt x="325753" y="112833"/>
                  <a:pt x="264354" y="51435"/>
                  <a:pt x="188591" y="51435"/>
                </a:cubicBezTo>
                <a:cubicBezTo>
                  <a:pt x="112833" y="51435"/>
                  <a:pt x="51430" y="112833"/>
                  <a:pt x="51430" y="188595"/>
                </a:cubicBezTo>
                <a:cubicBezTo>
                  <a:pt x="51430" y="217739"/>
                  <a:pt x="60430" y="244639"/>
                  <a:pt x="75861" y="266710"/>
                </a:cubicBezTo>
                <a:cubicBezTo>
                  <a:pt x="79825" y="272389"/>
                  <a:pt x="84540" y="278819"/>
                  <a:pt x="89575" y="285677"/>
                </a:cubicBezTo>
                <a:lnTo>
                  <a:pt x="89575" y="285677"/>
                </a:lnTo>
                <a:cubicBezTo>
                  <a:pt x="103399" y="304643"/>
                  <a:pt x="119901" y="327363"/>
                  <a:pt x="132224" y="349758"/>
                </a:cubicBezTo>
                <a:cubicBezTo>
                  <a:pt x="143370" y="370118"/>
                  <a:pt x="149047" y="391334"/>
                  <a:pt x="151834" y="411370"/>
                </a:cubicBezTo>
                <a:lnTo>
                  <a:pt x="99650" y="411480"/>
                </a:lnTo>
                <a:cubicBezTo>
                  <a:pt x="97292" y="398620"/>
                  <a:pt x="93328" y="386083"/>
                  <a:pt x="87006" y="374513"/>
                </a:cubicBezTo>
                <a:cubicBezTo>
                  <a:pt x="76396" y="355222"/>
                  <a:pt x="63217" y="337117"/>
                  <a:pt x="50038" y="319007"/>
                </a:cubicBezTo>
                <a:lnTo>
                  <a:pt x="50038" y="319007"/>
                </a:lnTo>
                <a:lnTo>
                  <a:pt x="50038" y="319007"/>
                </a:lnTo>
                <a:cubicBezTo>
                  <a:pt x="44467" y="311397"/>
                  <a:pt x="38892" y="303793"/>
                  <a:pt x="33536" y="296074"/>
                </a:cubicBezTo>
                <a:cubicBezTo>
                  <a:pt x="12425" y="265641"/>
                  <a:pt x="-4" y="228563"/>
                  <a:pt x="-4" y="188595"/>
                </a:cubicBezTo>
                <a:cubicBezTo>
                  <a:pt x="-4" y="84441"/>
                  <a:pt x="84434" y="0"/>
                  <a:pt x="188591" y="0"/>
                </a:cubicBezTo>
                <a:cubicBezTo>
                  <a:pt x="292748" y="0"/>
                  <a:pt x="377186" y="84441"/>
                  <a:pt x="377186" y="188595"/>
                </a:cubicBezTo>
                <a:cubicBezTo>
                  <a:pt x="377186" y="228563"/>
                  <a:pt x="364758" y="265641"/>
                  <a:pt x="343541" y="296074"/>
                </a:cubicBezTo>
                <a:cubicBezTo>
                  <a:pt x="338185" y="303787"/>
                  <a:pt x="332610" y="311397"/>
                  <a:pt x="327039" y="319007"/>
                </a:cubicBezTo>
                <a:lnTo>
                  <a:pt x="327039" y="319007"/>
                </a:lnTo>
                <a:lnTo>
                  <a:pt x="327039" y="319007"/>
                </a:lnTo>
                <a:cubicBezTo>
                  <a:pt x="313860" y="337008"/>
                  <a:pt x="300677" y="355118"/>
                  <a:pt x="290070" y="374513"/>
                </a:cubicBezTo>
                <a:cubicBezTo>
                  <a:pt x="283749" y="386083"/>
                  <a:pt x="279784" y="398625"/>
                  <a:pt x="277427" y="411480"/>
                </a:cubicBezTo>
                <a:lnTo>
                  <a:pt x="225348" y="411480"/>
                </a:lnTo>
                <a:cubicBezTo>
                  <a:pt x="228136" y="391444"/>
                  <a:pt x="233813" y="370118"/>
                  <a:pt x="244959" y="349868"/>
                </a:cubicBezTo>
                <a:cubicBezTo>
                  <a:pt x="257281" y="327472"/>
                  <a:pt x="273783" y="304753"/>
                  <a:pt x="287607" y="285787"/>
                </a:cubicBezTo>
                <a:lnTo>
                  <a:pt x="287607" y="285787"/>
                </a:lnTo>
                <a:lnTo>
                  <a:pt x="287607" y="285787"/>
                </a:lnTo>
                <a:lnTo>
                  <a:pt x="287607" y="285787"/>
                </a:lnTo>
                <a:cubicBezTo>
                  <a:pt x="292643" y="278929"/>
                  <a:pt x="297252" y="272499"/>
                  <a:pt x="301216" y="266820"/>
                </a:cubicBezTo>
                <a:lnTo>
                  <a:pt x="301322" y="266710"/>
                </a:lnTo>
              </a:path>
              <a:path w="377190" h="548640">
                <a:moveTo>
                  <a:pt x="188595" y="137160"/>
                </a:moveTo>
                <a:cubicBezTo>
                  <a:pt x="160200" y="137160"/>
                  <a:pt x="137161" y="160197"/>
                  <a:pt x="137161" y="188595"/>
                </a:cubicBezTo>
                <a:cubicBezTo>
                  <a:pt x="137161" y="198026"/>
                  <a:pt x="129448" y="205740"/>
                  <a:pt x="120018" y="205740"/>
                </a:cubicBezTo>
                <a:cubicBezTo>
                  <a:pt x="110588" y="205740"/>
                  <a:pt x="102875" y="198026"/>
                  <a:pt x="102875" y="188595"/>
                </a:cubicBezTo>
                <a:cubicBezTo>
                  <a:pt x="102875" y="141231"/>
                  <a:pt x="141235" y="102870"/>
                  <a:pt x="188599" y="102870"/>
                </a:cubicBezTo>
                <a:cubicBezTo>
                  <a:pt x="198028" y="102870"/>
                  <a:pt x="205742" y="110584"/>
                  <a:pt x="205742" y="120015"/>
                </a:cubicBezTo>
                <a:cubicBezTo>
                  <a:pt x="205742" y="129446"/>
                  <a:pt x="198028" y="137160"/>
                  <a:pt x="188599" y="137160"/>
                </a:cubicBezTo>
                <a:lnTo>
                  <a:pt x="188595" y="137160"/>
                </a:lnTo>
              </a:path>
              <a:path w="377190" h="548640">
                <a:moveTo>
                  <a:pt x="188595" y="548640"/>
                </a:moveTo>
                <a:cubicBezTo>
                  <a:pt x="141231" y="548640"/>
                  <a:pt x="102871" y="510279"/>
                  <a:pt x="102871" y="462915"/>
                </a:cubicBezTo>
                <a:lnTo>
                  <a:pt x="102871" y="445770"/>
                </a:lnTo>
                <a:lnTo>
                  <a:pt x="274323" y="445770"/>
                </a:lnTo>
                <a:lnTo>
                  <a:pt x="274323" y="462915"/>
                </a:lnTo>
                <a:cubicBezTo>
                  <a:pt x="274323" y="510279"/>
                  <a:pt x="235963" y="548640"/>
                  <a:pt x="188599" y="548640"/>
                </a:cubicBezTo>
                <a:lnTo>
                  <a:pt x="188595" y="54864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077201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nouns and verbs is essential for expressing ideas clearly.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forms the foundation for mastering language and communication.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077201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Effective Communication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404361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By practicing and applying our knowledge of nouns and verbs, we can improve our language skills.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practice helps us become better communicators.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404361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Improving Language Skills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 conclusion, nouns and verbs are the building blocks of language.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the difference between nouns and verbs is crucial for effective communication.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18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Building Blocks of Language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Nouns and Verbs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8077221" y="2196125"/>
            <a:ext cx="548601" cy="548640"/>
          </a:xfrm>
          <a:custGeom>
            <a:avLst/>
            <a:gdLst/>
            <a:ahLst/>
            <a:cxnLst/>
            <a:rect l="l" t="t" r="r" b="b"/>
            <a:pathLst>
              <a:path w="548601" h="548640">
                <a:moveTo>
                  <a:pt x="39038" y="386528"/>
                </a:moveTo>
                <a:lnTo>
                  <a:pt x="14368" y="470300"/>
                </a:lnTo>
                <a:lnTo>
                  <a:pt x="1070" y="515568"/>
                </a:lnTo>
                <a:cubicBezTo>
                  <a:pt x="-1613" y="524686"/>
                  <a:pt x="856" y="534447"/>
                  <a:pt x="7505" y="541096"/>
                </a:cubicBezTo>
                <a:cubicBezTo>
                  <a:pt x="14154" y="547746"/>
                  <a:pt x="23919" y="550215"/>
                  <a:pt x="32927" y="547641"/>
                </a:cubicBezTo>
                <a:lnTo>
                  <a:pt x="78302" y="534233"/>
                </a:lnTo>
                <a:lnTo>
                  <a:pt x="162073" y="509560"/>
                </a:lnTo>
                <a:cubicBezTo>
                  <a:pt x="175371" y="505698"/>
                  <a:pt x="187495" y="498939"/>
                  <a:pt x="197897" y="489826"/>
                </a:cubicBezTo>
                <a:cubicBezTo>
                  <a:pt x="199400" y="488537"/>
                  <a:pt x="200793" y="487143"/>
                  <a:pt x="202187" y="485749"/>
                </a:cubicBezTo>
                <a:lnTo>
                  <a:pt x="528484" y="159556"/>
                </a:lnTo>
                <a:cubicBezTo>
                  <a:pt x="551975" y="136063"/>
                  <a:pt x="554871" y="99918"/>
                  <a:pt x="537278" y="73205"/>
                </a:cubicBezTo>
                <a:cubicBezTo>
                  <a:pt x="534809" y="69452"/>
                  <a:pt x="531808" y="65804"/>
                  <a:pt x="528484" y="62479"/>
                </a:cubicBezTo>
                <a:lnTo>
                  <a:pt x="486219" y="20108"/>
                </a:lnTo>
                <a:cubicBezTo>
                  <a:pt x="459404" y="-6710"/>
                  <a:pt x="415960" y="-6710"/>
                  <a:pt x="389144" y="20108"/>
                </a:cubicBezTo>
                <a:lnTo>
                  <a:pt x="62848" y="346406"/>
                </a:lnTo>
                <a:cubicBezTo>
                  <a:pt x="51695" y="357560"/>
                  <a:pt x="43542" y="371396"/>
                  <a:pt x="39033" y="386522"/>
                </a:cubicBezTo>
                <a:lnTo>
                  <a:pt x="39038" y="386528"/>
                </a:lnTo>
                <a:moveTo>
                  <a:pt x="88380" y="401007"/>
                </a:moveTo>
                <a:cubicBezTo>
                  <a:pt x="90201" y="394999"/>
                  <a:pt x="93207" y="389419"/>
                  <a:pt x="97388" y="384701"/>
                </a:cubicBezTo>
                <a:cubicBezTo>
                  <a:pt x="98029" y="384059"/>
                  <a:pt x="98567" y="383412"/>
                  <a:pt x="99209" y="382770"/>
                </a:cubicBezTo>
                <a:lnTo>
                  <a:pt x="344307" y="137780"/>
                </a:lnTo>
                <a:lnTo>
                  <a:pt x="410809" y="204286"/>
                </a:lnTo>
                <a:lnTo>
                  <a:pt x="165815" y="449386"/>
                </a:lnTo>
                <a:cubicBezTo>
                  <a:pt x="160773" y="454428"/>
                  <a:pt x="154442" y="458180"/>
                  <a:pt x="147579" y="460221"/>
                </a:cubicBezTo>
                <a:lnTo>
                  <a:pt x="122481" y="467622"/>
                </a:lnTo>
                <a:lnTo>
                  <a:pt x="63698" y="484894"/>
                </a:lnTo>
                <a:lnTo>
                  <a:pt x="80968" y="426112"/>
                </a:lnTo>
                <a:lnTo>
                  <a:pt x="88380" y="40100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38651" y="2196125"/>
            <a:ext cx="480060" cy="548640"/>
          </a:xfrm>
          <a:custGeom>
            <a:avLst/>
            <a:gdLst/>
            <a:ahLst/>
            <a:cxnLst/>
            <a:rect l="l" t="t" r="r" b="b"/>
            <a:pathLst>
              <a:path w="480060" h="548640">
                <a:moveTo>
                  <a:pt x="0" y="94300"/>
                </a:moveTo>
                <a:cubicBezTo>
                  <a:pt x="0" y="42223"/>
                  <a:pt x="42221" y="6"/>
                  <a:pt x="94298" y="6"/>
                </a:cubicBezTo>
                <a:lnTo>
                  <a:pt x="420053" y="6"/>
                </a:lnTo>
                <a:cubicBezTo>
                  <a:pt x="453162" y="6"/>
                  <a:pt x="480060" y="26900"/>
                  <a:pt x="480060" y="60016"/>
                </a:cubicBezTo>
                <a:lnTo>
                  <a:pt x="480060" y="368626"/>
                </a:lnTo>
                <a:cubicBezTo>
                  <a:pt x="480060" y="392519"/>
                  <a:pt x="466023" y="413203"/>
                  <a:pt x="445769" y="422848"/>
                </a:cubicBezTo>
                <a:lnTo>
                  <a:pt x="445769" y="497216"/>
                </a:lnTo>
                <a:lnTo>
                  <a:pt x="454343" y="497216"/>
                </a:lnTo>
                <a:cubicBezTo>
                  <a:pt x="468596" y="497216"/>
                  <a:pt x="480060" y="508683"/>
                  <a:pt x="480060" y="522936"/>
                </a:cubicBezTo>
                <a:cubicBezTo>
                  <a:pt x="480060" y="537190"/>
                  <a:pt x="468596" y="548657"/>
                  <a:pt x="454343" y="548657"/>
                </a:cubicBezTo>
                <a:lnTo>
                  <a:pt x="85724" y="548657"/>
                </a:lnTo>
                <a:cubicBezTo>
                  <a:pt x="38362" y="548657"/>
                  <a:pt x="0" y="510296"/>
                  <a:pt x="0" y="462932"/>
                </a:cubicBezTo>
                <a:cubicBezTo>
                  <a:pt x="0" y="460040"/>
                  <a:pt x="106" y="457143"/>
                  <a:pt x="427" y="454362"/>
                </a:cubicBezTo>
                <a:lnTo>
                  <a:pt x="0" y="454362"/>
                </a:lnTo>
                <a:lnTo>
                  <a:pt x="0" y="94300"/>
                </a:lnTo>
                <a:moveTo>
                  <a:pt x="85724" y="428625"/>
                </a:moveTo>
                <a:cubicBezTo>
                  <a:pt x="66757" y="428625"/>
                  <a:pt x="51434" y="443949"/>
                  <a:pt x="51434" y="462915"/>
                </a:cubicBezTo>
                <a:cubicBezTo>
                  <a:pt x="51434" y="481881"/>
                  <a:pt x="66757" y="497205"/>
                  <a:pt x="85724" y="497205"/>
                </a:cubicBezTo>
                <a:lnTo>
                  <a:pt x="394336" y="497205"/>
                </a:lnTo>
                <a:lnTo>
                  <a:pt x="394336" y="428625"/>
                </a:lnTo>
                <a:lnTo>
                  <a:pt x="85724" y="428625"/>
                </a:lnTo>
                <a:moveTo>
                  <a:pt x="51434" y="384372"/>
                </a:moveTo>
                <a:cubicBezTo>
                  <a:pt x="61933" y="379763"/>
                  <a:pt x="73507" y="377190"/>
                  <a:pt x="85724" y="377190"/>
                </a:cubicBezTo>
                <a:lnTo>
                  <a:pt x="420053" y="377190"/>
                </a:lnTo>
                <a:cubicBezTo>
                  <a:pt x="424767" y="377190"/>
                  <a:pt x="428626" y="373333"/>
                  <a:pt x="428626" y="368620"/>
                </a:cubicBezTo>
                <a:lnTo>
                  <a:pt x="428626" y="60010"/>
                </a:lnTo>
                <a:cubicBezTo>
                  <a:pt x="428626" y="55297"/>
                  <a:pt x="424767" y="51441"/>
                  <a:pt x="420053" y="51441"/>
                </a:cubicBezTo>
                <a:lnTo>
                  <a:pt x="94298" y="51441"/>
                </a:lnTo>
                <a:cubicBezTo>
                  <a:pt x="70617" y="51441"/>
                  <a:pt x="51434" y="70621"/>
                  <a:pt x="51434" y="94306"/>
                </a:cubicBezTo>
                <a:lnTo>
                  <a:pt x="51434" y="384372"/>
                </a:lnTo>
                <a:moveTo>
                  <a:pt x="162880" y="120015"/>
                </a:moveTo>
                <a:lnTo>
                  <a:pt x="351476" y="120015"/>
                </a:lnTo>
                <a:cubicBezTo>
                  <a:pt x="365729" y="120015"/>
                  <a:pt x="377193" y="131482"/>
                  <a:pt x="377193" y="145735"/>
                </a:cubicBezTo>
                <a:cubicBezTo>
                  <a:pt x="377193" y="159989"/>
                  <a:pt x="365729" y="171456"/>
                  <a:pt x="351476" y="171456"/>
                </a:cubicBezTo>
                <a:lnTo>
                  <a:pt x="162880" y="171456"/>
                </a:lnTo>
                <a:cubicBezTo>
                  <a:pt x="148627" y="171456"/>
                  <a:pt x="137163" y="159989"/>
                  <a:pt x="137163" y="145741"/>
                </a:cubicBezTo>
                <a:cubicBezTo>
                  <a:pt x="137163" y="131487"/>
                  <a:pt x="148627" y="120026"/>
                  <a:pt x="162880" y="120026"/>
                </a:cubicBezTo>
                <a:lnTo>
                  <a:pt x="162880" y="120015"/>
                </a:lnTo>
                <a:moveTo>
                  <a:pt x="162880" y="205740"/>
                </a:moveTo>
                <a:lnTo>
                  <a:pt x="351476" y="205740"/>
                </a:lnTo>
                <a:cubicBezTo>
                  <a:pt x="365729" y="205740"/>
                  <a:pt x="377193" y="217207"/>
                  <a:pt x="377193" y="231460"/>
                </a:cubicBezTo>
                <a:cubicBezTo>
                  <a:pt x="377193" y="245714"/>
                  <a:pt x="365729" y="257181"/>
                  <a:pt x="351476" y="257181"/>
                </a:cubicBezTo>
                <a:lnTo>
                  <a:pt x="162880" y="257181"/>
                </a:lnTo>
                <a:cubicBezTo>
                  <a:pt x="148627" y="257181"/>
                  <a:pt x="137163" y="245714"/>
                  <a:pt x="137163" y="231466"/>
                </a:cubicBezTo>
                <a:cubicBezTo>
                  <a:pt x="137163" y="217212"/>
                  <a:pt x="148627" y="205751"/>
                  <a:pt x="162880" y="205751"/>
                </a:cubicBezTo>
                <a:lnTo>
                  <a:pt x="162880" y="20574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18" y="219612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470261" y="58781"/>
                </a:moveTo>
                <a:cubicBezTo>
                  <a:pt x="481037" y="58781"/>
                  <a:pt x="489853" y="67598"/>
                  <a:pt x="489853" y="78373"/>
                </a:cubicBezTo>
                <a:lnTo>
                  <a:pt x="489853" y="470261"/>
                </a:lnTo>
                <a:cubicBezTo>
                  <a:pt x="489853" y="481037"/>
                  <a:pt x="481037" y="489853"/>
                  <a:pt x="470261" y="489853"/>
                </a:cubicBezTo>
                <a:lnTo>
                  <a:pt x="78373" y="489853"/>
                </a:lnTo>
                <a:cubicBezTo>
                  <a:pt x="67598" y="489853"/>
                  <a:pt x="58781" y="481037"/>
                  <a:pt x="58781" y="470261"/>
                </a:cubicBezTo>
                <a:lnTo>
                  <a:pt x="58781" y="78373"/>
                </a:lnTo>
                <a:cubicBezTo>
                  <a:pt x="58781" y="67598"/>
                  <a:pt x="67598" y="58781"/>
                  <a:pt x="78373" y="58781"/>
                </a:cubicBezTo>
                <a:lnTo>
                  <a:pt x="470261" y="58781"/>
                </a:lnTo>
                <a:moveTo>
                  <a:pt x="78379" y="0"/>
                </a:moveTo>
                <a:cubicBezTo>
                  <a:pt x="35151" y="0"/>
                  <a:pt x="0" y="35146"/>
                  <a:pt x="0" y="78379"/>
                </a:cubicBezTo>
                <a:lnTo>
                  <a:pt x="0" y="470267"/>
                </a:lnTo>
                <a:cubicBezTo>
                  <a:pt x="0" y="513494"/>
                  <a:pt x="35146" y="548646"/>
                  <a:pt x="78379" y="548646"/>
                </a:cubicBezTo>
                <a:lnTo>
                  <a:pt x="470267" y="548646"/>
                </a:lnTo>
                <a:cubicBezTo>
                  <a:pt x="513494" y="548646"/>
                  <a:pt x="548646" y="513500"/>
                  <a:pt x="548646" y="470267"/>
                </a:cubicBezTo>
                <a:lnTo>
                  <a:pt x="548646" y="78379"/>
                </a:lnTo>
                <a:cubicBezTo>
                  <a:pt x="548646" y="35151"/>
                  <a:pt x="513500" y="0"/>
                  <a:pt x="470267" y="0"/>
                </a:cubicBezTo>
                <a:lnTo>
                  <a:pt x="78379" y="0"/>
                </a:lnTo>
                <a:moveTo>
                  <a:pt x="137160" y="107769"/>
                </a:moveTo>
                <a:cubicBezTo>
                  <a:pt x="137160" y="91535"/>
                  <a:pt x="124004" y="78379"/>
                  <a:pt x="107769" y="78379"/>
                </a:cubicBezTo>
                <a:cubicBezTo>
                  <a:pt x="91535" y="78379"/>
                  <a:pt x="78379" y="91535"/>
                  <a:pt x="78379" y="107769"/>
                </a:cubicBezTo>
                <a:cubicBezTo>
                  <a:pt x="78379" y="124004"/>
                  <a:pt x="91535" y="137160"/>
                  <a:pt x="107769" y="137160"/>
                </a:cubicBezTo>
                <a:cubicBezTo>
                  <a:pt x="124004" y="137160"/>
                  <a:pt x="137160" y="124004"/>
                  <a:pt x="137160" y="107769"/>
                </a:cubicBezTo>
                <a:moveTo>
                  <a:pt x="440871" y="137160"/>
                </a:moveTo>
                <a:cubicBezTo>
                  <a:pt x="457105" y="137160"/>
                  <a:pt x="470261" y="124004"/>
                  <a:pt x="470261" y="107769"/>
                </a:cubicBezTo>
                <a:cubicBezTo>
                  <a:pt x="470261" y="91535"/>
                  <a:pt x="457105" y="78379"/>
                  <a:pt x="440871" y="78379"/>
                </a:cubicBezTo>
                <a:cubicBezTo>
                  <a:pt x="424636" y="78379"/>
                  <a:pt x="411480" y="91535"/>
                  <a:pt x="411480" y="107769"/>
                </a:cubicBezTo>
                <a:cubicBezTo>
                  <a:pt x="411480" y="124004"/>
                  <a:pt x="424636" y="137160"/>
                  <a:pt x="440871" y="137160"/>
                </a:cubicBezTo>
                <a:moveTo>
                  <a:pt x="137160" y="440871"/>
                </a:moveTo>
                <a:cubicBezTo>
                  <a:pt x="137160" y="424636"/>
                  <a:pt x="124004" y="411480"/>
                  <a:pt x="107769" y="411480"/>
                </a:cubicBezTo>
                <a:cubicBezTo>
                  <a:pt x="91535" y="411480"/>
                  <a:pt x="78379" y="424636"/>
                  <a:pt x="78379" y="440871"/>
                </a:cubicBezTo>
                <a:cubicBezTo>
                  <a:pt x="78379" y="457105"/>
                  <a:pt x="91535" y="470261"/>
                  <a:pt x="107769" y="470261"/>
                </a:cubicBezTo>
                <a:cubicBezTo>
                  <a:pt x="124004" y="470261"/>
                  <a:pt x="137160" y="457105"/>
                  <a:pt x="137160" y="440871"/>
                </a:cubicBezTo>
                <a:moveTo>
                  <a:pt x="440871" y="470261"/>
                </a:moveTo>
                <a:cubicBezTo>
                  <a:pt x="457105" y="470261"/>
                  <a:pt x="470261" y="457105"/>
                  <a:pt x="470261" y="440871"/>
                </a:cubicBezTo>
                <a:cubicBezTo>
                  <a:pt x="470261" y="424636"/>
                  <a:pt x="457105" y="411480"/>
                  <a:pt x="440871" y="411480"/>
                </a:cubicBezTo>
                <a:cubicBezTo>
                  <a:pt x="424636" y="411480"/>
                  <a:pt x="411480" y="424636"/>
                  <a:pt x="411480" y="440871"/>
                </a:cubicBezTo>
                <a:cubicBezTo>
                  <a:pt x="411480" y="457105"/>
                  <a:pt x="424636" y="470261"/>
                  <a:pt x="440871" y="470261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To assess our understanding of nouns and verbs, we will complete a quiz.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quiz will include multiple-choice questions and short-answer questions.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Quiz on Nouns and Verbs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We will also participate in a class discussion to evaluate our understanding of nouns and verbs.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discussion will help clarify any doubts and reinforce learning.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Class Discussion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activities aim to provide a comprehensive evaluation of our grasp on nouns and verbs.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include both individual and group-based tasks for better understanding.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Evaluation Activities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548640"/>
            <a:ext cx="7863840" cy="9525"/>
          </a:xfrm>
          <a:custGeom>
            <a:avLst/>
            <a:gdLst/>
            <a:ahLst/>
            <a:cxnLst/>
            <a:rect l="l" t="t" r="r" b="b"/>
            <a:pathLst>
              <a:path w="7863840" h="9525">
                <a:moveTo>
                  <a:pt x="0" y="0"/>
                </a:moveTo>
                <a:lnTo>
                  <a:pt x="7863840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04734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Nouns and Verbs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Assessment and Evaluation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1"/>
            <a:srcRect/>
            <a:stretch>
              <a:fillRect l="-115506" r="-11550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9357376" y="2201206"/>
            <a:ext cx="457167" cy="457200"/>
          </a:xfrm>
          <a:custGeom>
            <a:avLst/>
            <a:gdLst/>
            <a:ahLst/>
            <a:cxnLst/>
            <a:rect l="l" t="t" r="r" b="b"/>
            <a:pathLst>
              <a:path w="457167" h="457200">
                <a:moveTo>
                  <a:pt x="32532" y="322107"/>
                </a:moveTo>
                <a:lnTo>
                  <a:pt x="11973" y="391916"/>
                </a:lnTo>
                <a:lnTo>
                  <a:pt x="891" y="429640"/>
                </a:lnTo>
                <a:cubicBezTo>
                  <a:pt x="-1344" y="437239"/>
                  <a:pt x="713" y="445372"/>
                  <a:pt x="6254" y="450914"/>
                </a:cubicBezTo>
                <a:cubicBezTo>
                  <a:pt x="11795" y="456455"/>
                  <a:pt x="19932" y="458512"/>
                  <a:pt x="27439" y="456368"/>
                </a:cubicBezTo>
                <a:lnTo>
                  <a:pt x="65251" y="445194"/>
                </a:lnTo>
                <a:lnTo>
                  <a:pt x="135061" y="424634"/>
                </a:lnTo>
                <a:cubicBezTo>
                  <a:pt x="144355" y="421950"/>
                  <a:pt x="153028" y="417483"/>
                  <a:pt x="160626" y="411672"/>
                </a:cubicBezTo>
                <a:lnTo>
                  <a:pt x="160896" y="411850"/>
                </a:lnTo>
                <a:lnTo>
                  <a:pt x="161344" y="411137"/>
                </a:lnTo>
                <a:cubicBezTo>
                  <a:pt x="162596" y="410154"/>
                  <a:pt x="163757" y="409171"/>
                  <a:pt x="164919" y="408188"/>
                </a:cubicBezTo>
                <a:cubicBezTo>
                  <a:pt x="166171" y="407114"/>
                  <a:pt x="167332" y="405952"/>
                  <a:pt x="168494" y="404791"/>
                </a:cubicBezTo>
                <a:lnTo>
                  <a:pt x="440408" y="132963"/>
                </a:lnTo>
                <a:cubicBezTo>
                  <a:pt x="459983" y="113386"/>
                  <a:pt x="462397" y="83265"/>
                  <a:pt x="447736" y="61004"/>
                </a:cubicBezTo>
                <a:cubicBezTo>
                  <a:pt x="445679" y="57877"/>
                  <a:pt x="443178" y="54837"/>
                  <a:pt x="440408" y="52066"/>
                </a:cubicBezTo>
                <a:lnTo>
                  <a:pt x="405187" y="16756"/>
                </a:lnTo>
                <a:cubicBezTo>
                  <a:pt x="382841" y="-5592"/>
                  <a:pt x="346638" y="-5592"/>
                  <a:pt x="324292" y="16756"/>
                </a:cubicBezTo>
                <a:lnTo>
                  <a:pt x="52378" y="288672"/>
                </a:lnTo>
                <a:cubicBezTo>
                  <a:pt x="50142" y="290907"/>
                  <a:pt x="47998" y="293321"/>
                  <a:pt x="46032" y="295822"/>
                </a:cubicBezTo>
                <a:lnTo>
                  <a:pt x="45319" y="296270"/>
                </a:lnTo>
                <a:lnTo>
                  <a:pt x="45497" y="296540"/>
                </a:lnTo>
                <a:cubicBezTo>
                  <a:pt x="39687" y="304139"/>
                  <a:pt x="35307" y="312807"/>
                  <a:pt x="32537" y="322107"/>
                </a:cubicBezTo>
                <a:lnTo>
                  <a:pt x="32532" y="322107"/>
                </a:lnTo>
                <a:moveTo>
                  <a:pt x="342345" y="170238"/>
                </a:moveTo>
                <a:lnTo>
                  <a:pt x="176444" y="336143"/>
                </a:lnTo>
                <a:lnTo>
                  <a:pt x="132108" y="325060"/>
                </a:lnTo>
                <a:lnTo>
                  <a:pt x="121026" y="280725"/>
                </a:lnTo>
                <a:lnTo>
                  <a:pt x="286927" y="114821"/>
                </a:lnTo>
                <a:lnTo>
                  <a:pt x="342345" y="170238"/>
                </a:lnTo>
                <a:moveTo>
                  <a:pt x="86697" y="320319"/>
                </a:moveTo>
                <a:lnTo>
                  <a:pt x="93582" y="348030"/>
                </a:lnTo>
                <a:cubicBezTo>
                  <a:pt x="95461" y="355715"/>
                  <a:pt x="101537" y="361705"/>
                  <a:pt x="109226" y="363671"/>
                </a:cubicBezTo>
                <a:lnTo>
                  <a:pt x="136935" y="370551"/>
                </a:lnTo>
                <a:lnTo>
                  <a:pt x="130320" y="380564"/>
                </a:lnTo>
                <a:cubicBezTo>
                  <a:pt x="127998" y="381817"/>
                  <a:pt x="125584" y="382887"/>
                  <a:pt x="123079" y="383605"/>
                </a:cubicBezTo>
                <a:lnTo>
                  <a:pt x="102163" y="389772"/>
                </a:lnTo>
                <a:lnTo>
                  <a:pt x="53091" y="404073"/>
                </a:lnTo>
                <a:lnTo>
                  <a:pt x="67482" y="355089"/>
                </a:lnTo>
                <a:lnTo>
                  <a:pt x="73650" y="334172"/>
                </a:lnTo>
                <a:cubicBezTo>
                  <a:pt x="74363" y="331671"/>
                  <a:pt x="75437" y="329166"/>
                  <a:pt x="76690" y="326930"/>
                </a:cubicBezTo>
                <a:lnTo>
                  <a:pt x="86697" y="320319"/>
                </a:lnTo>
                <a:moveTo>
                  <a:pt x="281830" y="194996"/>
                </a:moveTo>
                <a:cubicBezTo>
                  <a:pt x="287371" y="189455"/>
                  <a:pt x="287371" y="180338"/>
                  <a:pt x="281830" y="174792"/>
                </a:cubicBezTo>
                <a:cubicBezTo>
                  <a:pt x="276289" y="169251"/>
                  <a:pt x="267169" y="169251"/>
                  <a:pt x="261628" y="174792"/>
                </a:cubicBezTo>
                <a:lnTo>
                  <a:pt x="175817" y="260604"/>
                </a:lnTo>
                <a:cubicBezTo>
                  <a:pt x="170277" y="266145"/>
                  <a:pt x="170277" y="275262"/>
                  <a:pt x="175817" y="280808"/>
                </a:cubicBezTo>
                <a:cubicBezTo>
                  <a:pt x="181358" y="286349"/>
                  <a:pt x="190479" y="286349"/>
                  <a:pt x="196020" y="280808"/>
                </a:cubicBezTo>
                <a:lnTo>
                  <a:pt x="281830" y="194996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531047" y="2229787"/>
            <a:ext cx="457200" cy="400038"/>
          </a:xfrm>
          <a:custGeom>
            <a:avLst/>
            <a:gdLst/>
            <a:ahLst/>
            <a:cxnLst/>
            <a:rect l="l" t="t" r="r" b="b"/>
            <a:pathLst>
              <a:path w="457200" h="400038">
                <a:moveTo>
                  <a:pt x="110460" y="320762"/>
                </a:moveTo>
                <a:cubicBezTo>
                  <a:pt x="121976" y="312370"/>
                  <a:pt x="136886" y="310229"/>
                  <a:pt x="150277" y="315050"/>
                </a:cubicBezTo>
                <a:cubicBezTo>
                  <a:pt x="173933" y="323619"/>
                  <a:pt x="200450" y="328531"/>
                  <a:pt x="228659" y="328531"/>
                </a:cubicBezTo>
                <a:cubicBezTo>
                  <a:pt x="339983" y="328531"/>
                  <a:pt x="414351" y="256664"/>
                  <a:pt x="414351" y="185694"/>
                </a:cubicBezTo>
                <a:cubicBezTo>
                  <a:pt x="414351" y="114719"/>
                  <a:pt x="339988" y="42856"/>
                  <a:pt x="228659" y="42856"/>
                </a:cubicBezTo>
                <a:cubicBezTo>
                  <a:pt x="117336" y="42856"/>
                  <a:pt x="42968" y="114723"/>
                  <a:pt x="42968" y="185694"/>
                </a:cubicBezTo>
                <a:cubicBezTo>
                  <a:pt x="42968" y="214260"/>
                  <a:pt x="54036" y="241759"/>
                  <a:pt x="74839" y="265325"/>
                </a:cubicBezTo>
                <a:cubicBezTo>
                  <a:pt x="82515" y="273986"/>
                  <a:pt x="86264" y="285411"/>
                  <a:pt x="85373" y="297016"/>
                </a:cubicBezTo>
                <a:cubicBezTo>
                  <a:pt x="84125" y="313174"/>
                  <a:pt x="80284" y="327995"/>
                  <a:pt x="75287" y="341116"/>
                </a:cubicBezTo>
                <a:cubicBezTo>
                  <a:pt x="90462" y="334064"/>
                  <a:pt x="103053" y="326207"/>
                  <a:pt x="110460" y="320850"/>
                </a:cubicBezTo>
                <a:lnTo>
                  <a:pt x="110460" y="320762"/>
                </a:lnTo>
                <a:moveTo>
                  <a:pt x="19042" y="357006"/>
                </a:moveTo>
                <a:cubicBezTo>
                  <a:pt x="20647" y="354594"/>
                  <a:pt x="22165" y="352186"/>
                  <a:pt x="23596" y="349773"/>
                </a:cubicBezTo>
                <a:cubicBezTo>
                  <a:pt x="32525" y="334952"/>
                  <a:pt x="41006" y="315490"/>
                  <a:pt x="42702" y="293620"/>
                </a:cubicBezTo>
                <a:cubicBezTo>
                  <a:pt x="15920" y="263177"/>
                  <a:pt x="119" y="225949"/>
                  <a:pt x="119" y="185686"/>
                </a:cubicBezTo>
                <a:cubicBezTo>
                  <a:pt x="119" y="83108"/>
                  <a:pt x="102427" y="-4"/>
                  <a:pt x="228659" y="-4"/>
                </a:cubicBezTo>
                <a:cubicBezTo>
                  <a:pt x="354892" y="-4"/>
                  <a:pt x="457200" y="83112"/>
                  <a:pt x="457200" y="185686"/>
                </a:cubicBezTo>
                <a:cubicBezTo>
                  <a:pt x="457200" y="288263"/>
                  <a:pt x="354892" y="371375"/>
                  <a:pt x="228659" y="371375"/>
                </a:cubicBezTo>
                <a:cubicBezTo>
                  <a:pt x="195540" y="371375"/>
                  <a:pt x="164112" y="365663"/>
                  <a:pt x="135724" y="355394"/>
                </a:cubicBezTo>
                <a:cubicBezTo>
                  <a:pt x="125099" y="363163"/>
                  <a:pt x="107780" y="373783"/>
                  <a:pt x="87247" y="382712"/>
                </a:cubicBezTo>
                <a:cubicBezTo>
                  <a:pt x="73769" y="388605"/>
                  <a:pt x="58412" y="393961"/>
                  <a:pt x="42520" y="397086"/>
                </a:cubicBezTo>
                <a:cubicBezTo>
                  <a:pt x="41806" y="397266"/>
                  <a:pt x="41093" y="397354"/>
                  <a:pt x="40375" y="397534"/>
                </a:cubicBezTo>
                <a:cubicBezTo>
                  <a:pt x="36448" y="398250"/>
                  <a:pt x="32608" y="398874"/>
                  <a:pt x="28593" y="399230"/>
                </a:cubicBezTo>
                <a:cubicBezTo>
                  <a:pt x="28415" y="399230"/>
                  <a:pt x="28145" y="399318"/>
                  <a:pt x="27967" y="399318"/>
                </a:cubicBezTo>
                <a:cubicBezTo>
                  <a:pt x="23413" y="399766"/>
                  <a:pt x="18860" y="400034"/>
                  <a:pt x="14306" y="400034"/>
                </a:cubicBezTo>
                <a:cubicBezTo>
                  <a:pt x="8504" y="400034"/>
                  <a:pt x="3324" y="396554"/>
                  <a:pt x="1093" y="391197"/>
                </a:cubicBezTo>
                <a:cubicBezTo>
                  <a:pt x="-1138" y="385841"/>
                  <a:pt x="110" y="379768"/>
                  <a:pt x="4129" y="375664"/>
                </a:cubicBezTo>
                <a:cubicBezTo>
                  <a:pt x="7791" y="371915"/>
                  <a:pt x="11092" y="367895"/>
                  <a:pt x="14214" y="363610"/>
                </a:cubicBezTo>
                <a:cubicBezTo>
                  <a:pt x="15732" y="361558"/>
                  <a:pt x="17159" y="359502"/>
                  <a:pt x="18498" y="357450"/>
                </a:cubicBezTo>
                <a:lnTo>
                  <a:pt x="18768" y="357002"/>
                </a:lnTo>
                <a:lnTo>
                  <a:pt x="19042" y="357006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86395" y="2201206"/>
            <a:ext cx="293878" cy="457200"/>
          </a:xfrm>
          <a:custGeom>
            <a:avLst/>
            <a:gdLst/>
            <a:ahLst/>
            <a:cxnLst/>
            <a:rect l="l" t="t" r="r" b="b"/>
            <a:pathLst>
              <a:path w="293878" h="457200">
                <a:moveTo>
                  <a:pt x="48995" y="130558"/>
                </a:moveTo>
                <a:cubicBezTo>
                  <a:pt x="48995" y="85442"/>
                  <a:pt x="85539" y="48898"/>
                  <a:pt x="130655" y="48898"/>
                </a:cubicBezTo>
                <a:lnTo>
                  <a:pt x="163320" y="48898"/>
                </a:lnTo>
                <a:cubicBezTo>
                  <a:pt x="208439" y="48898"/>
                  <a:pt x="244979" y="85442"/>
                  <a:pt x="244979" y="130558"/>
                </a:cubicBezTo>
                <a:lnTo>
                  <a:pt x="244979" y="135253"/>
                </a:lnTo>
                <a:cubicBezTo>
                  <a:pt x="244979" y="159855"/>
                  <a:pt x="232731" y="182821"/>
                  <a:pt x="212212" y="196399"/>
                </a:cubicBezTo>
                <a:lnTo>
                  <a:pt x="158826" y="232024"/>
                </a:lnTo>
                <a:cubicBezTo>
                  <a:pt x="136165" y="247130"/>
                  <a:pt x="122488" y="272651"/>
                  <a:pt x="122488" y="300005"/>
                </a:cubicBezTo>
                <a:lnTo>
                  <a:pt x="122488" y="302049"/>
                </a:lnTo>
                <a:cubicBezTo>
                  <a:pt x="122488" y="315623"/>
                  <a:pt x="133412" y="326546"/>
                  <a:pt x="146986" y="326546"/>
                </a:cubicBezTo>
                <a:cubicBezTo>
                  <a:pt x="160563" y="326546"/>
                  <a:pt x="171484" y="315623"/>
                  <a:pt x="171484" y="302049"/>
                </a:cubicBezTo>
                <a:lnTo>
                  <a:pt x="171484" y="300005"/>
                </a:lnTo>
                <a:cubicBezTo>
                  <a:pt x="171484" y="289083"/>
                  <a:pt x="176894" y="278874"/>
                  <a:pt x="185978" y="272852"/>
                </a:cubicBezTo>
                <a:lnTo>
                  <a:pt x="239364" y="237227"/>
                </a:lnTo>
                <a:cubicBezTo>
                  <a:pt x="273456" y="214463"/>
                  <a:pt x="293872" y="176287"/>
                  <a:pt x="293872" y="135354"/>
                </a:cubicBezTo>
                <a:lnTo>
                  <a:pt x="293872" y="130659"/>
                </a:lnTo>
                <a:cubicBezTo>
                  <a:pt x="293872" y="58490"/>
                  <a:pt x="235382" y="0"/>
                  <a:pt x="163214" y="0"/>
                </a:cubicBezTo>
                <a:lnTo>
                  <a:pt x="130549" y="0"/>
                </a:lnTo>
                <a:cubicBezTo>
                  <a:pt x="58485" y="-101"/>
                  <a:pt x="-6" y="58389"/>
                  <a:pt x="-6" y="130553"/>
                </a:cubicBezTo>
                <a:cubicBezTo>
                  <a:pt x="-6" y="144128"/>
                  <a:pt x="10918" y="155050"/>
                  <a:pt x="24492" y="155050"/>
                </a:cubicBezTo>
                <a:cubicBezTo>
                  <a:pt x="38069" y="155050"/>
                  <a:pt x="48989" y="144128"/>
                  <a:pt x="48989" y="130553"/>
                </a:cubicBezTo>
                <a:lnTo>
                  <a:pt x="48995" y="130558"/>
                </a:lnTo>
                <a:moveTo>
                  <a:pt x="146989" y="457200"/>
                </a:moveTo>
                <a:cubicBezTo>
                  <a:pt x="165030" y="457200"/>
                  <a:pt x="179653" y="442574"/>
                  <a:pt x="179653" y="424538"/>
                </a:cubicBezTo>
                <a:cubicBezTo>
                  <a:pt x="179653" y="406497"/>
                  <a:pt x="165030" y="391875"/>
                  <a:pt x="146989" y="391875"/>
                </a:cubicBezTo>
                <a:cubicBezTo>
                  <a:pt x="128948" y="391875"/>
                  <a:pt x="114324" y="406501"/>
                  <a:pt x="114324" y="424538"/>
                </a:cubicBezTo>
                <a:cubicBezTo>
                  <a:pt x="114324" y="442579"/>
                  <a:pt x="128948" y="457200"/>
                  <a:pt x="146989" y="457200"/>
                </a:cubicBezTo>
                <a:lnTo>
                  <a:pt x="146989" y="45720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114156" r="-11415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Nouns and Verbs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19" y="1015365"/>
            <a:ext cx="68579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Extension Activities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731518" y="5889435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39"/>
              </a:spcBef>
              <a:buNone/>
            </a:pPr>
            <a:r>
              <a:rPr lang="en-US" sz="93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Additionally, we can create a visual project, such as a poster or infographic, to illustrate the difference between nouns and verbs.</a:t>
            </a:r>
            <a:endParaRPr lang="en-US" sz="939" dirty="0"/>
          </a:p>
          <a:p>
            <a:pPr algn="l" marL="0" indent="0">
              <a:lnSpc>
                <a:spcPct val="110000"/>
              </a:lnSpc>
              <a:spcBef>
                <a:spcPts val="939"/>
              </a:spcBef>
              <a:buNone/>
            </a:pPr>
            <a:r>
              <a:rPr lang="en-US" sz="93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approach combines artistic skills with grammatical learning.</a:t>
            </a:r>
            <a:endParaRPr lang="en-US" sz="939" dirty="0"/>
          </a:p>
        </p:txBody>
      </p:sp>
      <p:sp>
        <p:nvSpPr>
          <p:cNvPr id="9" name="Text 7"/>
          <p:cNvSpPr/>
          <p:nvPr/>
        </p:nvSpPr>
        <p:spPr>
          <a:xfrm>
            <a:off x="731518" y="525843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Visual Project Creation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31518" y="435187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We can also write a short story using a variety of nouns and verbs.</a:t>
            </a:r>
            <a:endParaRPr lang="en-US" sz="984" dirty="0"/>
          </a:p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encourages creativity and practical application of grammar concepts.</a:t>
            </a:r>
            <a:endParaRPr lang="en-US" sz="984" dirty="0"/>
          </a:p>
        </p:txBody>
      </p:sp>
      <p:sp>
        <p:nvSpPr>
          <p:cNvPr id="11" name="Text 9"/>
          <p:cNvSpPr/>
          <p:nvPr/>
        </p:nvSpPr>
        <p:spPr>
          <a:xfrm>
            <a:off x="731518" y="372087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Short Story Writing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31518" y="283513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For extension, we can create a noun and verb sorting game.</a:t>
            </a:r>
            <a:endParaRPr lang="en-US" sz="984" dirty="0"/>
          </a:p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activity helps reinforce the understanding of nouns and verbs.</a:t>
            </a:r>
            <a:endParaRPr lang="en-US" sz="984" dirty="0"/>
          </a:p>
        </p:txBody>
      </p:sp>
      <p:sp>
        <p:nvSpPr>
          <p:cNvPr id="13" name="Text 11"/>
          <p:cNvSpPr/>
          <p:nvPr/>
        </p:nvSpPr>
        <p:spPr>
          <a:xfrm>
            <a:off x="731518" y="22041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Noun and Verb Sorting Game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88753" r="-8875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Nouns and Verbs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19" y="1015365"/>
            <a:ext cx="7081392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Parent Engagement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1504708" y="5889435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Parents can provide feedback and guidance to help their child improve their language skills.</a:t>
            </a:r>
            <a:endParaRPr lang="en-US" sz="1019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Constructive feedback helps children refine their understanding and usage of language.</a:t>
            </a:r>
            <a:endParaRPr lang="en-US" sz="1019" dirty="0"/>
          </a:p>
        </p:txBody>
      </p:sp>
      <p:sp>
        <p:nvSpPr>
          <p:cNvPr id="9" name="Text 7"/>
          <p:cNvSpPr/>
          <p:nvPr/>
        </p:nvSpPr>
        <p:spPr>
          <a:xfrm>
            <a:off x="1504708" y="5258435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Providing Feedback and Guidance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504708" y="4351871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Parents can encourage their child to read and write using a variety of nouns and verbs.</a:t>
            </a:r>
            <a:endParaRPr lang="en-US" sz="1020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fosters creativity and improves their language skills.</a:t>
            </a:r>
            <a:endParaRPr lang="en-US" sz="1020" dirty="0"/>
          </a:p>
        </p:txBody>
      </p:sp>
      <p:sp>
        <p:nvSpPr>
          <p:cNvPr id="11" name="Text 9"/>
          <p:cNvSpPr/>
          <p:nvPr/>
        </p:nvSpPr>
        <p:spPr>
          <a:xfrm>
            <a:off x="1504708" y="3720871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Encouraging Reading and Writing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504708" y="2835131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Parents can support their child's learning by practicing nouns and verbs with them.</a:t>
            </a:r>
            <a:endParaRPr lang="en-US" sz="1020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helps children understand the basic building blocks of language.</a:t>
            </a:r>
            <a:endParaRPr lang="en-US" sz="1020" dirty="0"/>
          </a:p>
        </p:txBody>
      </p:sp>
      <p:sp>
        <p:nvSpPr>
          <p:cNvPr id="13" name="Text 11"/>
          <p:cNvSpPr/>
          <p:nvPr/>
        </p:nvSpPr>
        <p:spPr>
          <a:xfrm>
            <a:off x="1504708" y="2204131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Practicing Nouns and Verbs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731534" y="5258435"/>
            <a:ext cx="457167" cy="457200"/>
          </a:xfrm>
          <a:custGeom>
            <a:avLst/>
            <a:gdLst/>
            <a:ahLst/>
            <a:cxnLst/>
            <a:rect l="l" t="t" r="r" b="b"/>
            <a:pathLst>
              <a:path w="457167" h="457200">
                <a:moveTo>
                  <a:pt x="32532" y="322107"/>
                </a:moveTo>
                <a:lnTo>
                  <a:pt x="11973" y="391916"/>
                </a:lnTo>
                <a:lnTo>
                  <a:pt x="891" y="429640"/>
                </a:lnTo>
                <a:cubicBezTo>
                  <a:pt x="-1344" y="437239"/>
                  <a:pt x="713" y="445372"/>
                  <a:pt x="6254" y="450914"/>
                </a:cubicBezTo>
                <a:cubicBezTo>
                  <a:pt x="11795" y="456455"/>
                  <a:pt x="19932" y="458512"/>
                  <a:pt x="27439" y="456368"/>
                </a:cubicBezTo>
                <a:lnTo>
                  <a:pt x="65251" y="445194"/>
                </a:lnTo>
                <a:lnTo>
                  <a:pt x="135061" y="424634"/>
                </a:lnTo>
                <a:cubicBezTo>
                  <a:pt x="146143" y="421415"/>
                  <a:pt x="156246" y="415782"/>
                  <a:pt x="164914" y="408188"/>
                </a:cubicBezTo>
                <a:cubicBezTo>
                  <a:pt x="166167" y="407114"/>
                  <a:pt x="167328" y="405952"/>
                  <a:pt x="168489" y="404791"/>
                </a:cubicBezTo>
                <a:lnTo>
                  <a:pt x="440403" y="132963"/>
                </a:lnTo>
                <a:cubicBezTo>
                  <a:pt x="459979" y="113386"/>
                  <a:pt x="462393" y="83265"/>
                  <a:pt x="447731" y="61004"/>
                </a:cubicBezTo>
                <a:cubicBezTo>
                  <a:pt x="445674" y="57877"/>
                  <a:pt x="443173" y="54837"/>
                  <a:pt x="440403" y="52066"/>
                </a:cubicBezTo>
                <a:lnTo>
                  <a:pt x="405183" y="16756"/>
                </a:lnTo>
                <a:cubicBezTo>
                  <a:pt x="382837" y="-5592"/>
                  <a:pt x="346633" y="-5592"/>
                  <a:pt x="324287" y="16756"/>
                </a:cubicBezTo>
                <a:lnTo>
                  <a:pt x="52373" y="288672"/>
                </a:lnTo>
                <a:cubicBezTo>
                  <a:pt x="43079" y="297966"/>
                  <a:pt x="36285" y="309497"/>
                  <a:pt x="32527" y="322102"/>
                </a:cubicBezTo>
                <a:lnTo>
                  <a:pt x="32532" y="322107"/>
                </a:lnTo>
                <a:moveTo>
                  <a:pt x="73650" y="334172"/>
                </a:moveTo>
                <a:cubicBezTo>
                  <a:pt x="75167" y="329166"/>
                  <a:pt x="77673" y="324516"/>
                  <a:pt x="81156" y="320584"/>
                </a:cubicBezTo>
                <a:cubicBezTo>
                  <a:pt x="81691" y="320049"/>
                  <a:pt x="82139" y="319510"/>
                  <a:pt x="82674" y="318975"/>
                </a:cubicBezTo>
                <a:lnTo>
                  <a:pt x="286923" y="114817"/>
                </a:lnTo>
                <a:lnTo>
                  <a:pt x="342341" y="170238"/>
                </a:lnTo>
                <a:lnTo>
                  <a:pt x="138179" y="374488"/>
                </a:lnTo>
                <a:cubicBezTo>
                  <a:pt x="133977" y="378690"/>
                  <a:pt x="128702" y="381817"/>
                  <a:pt x="122983" y="383518"/>
                </a:cubicBezTo>
                <a:lnTo>
                  <a:pt x="102067" y="389685"/>
                </a:lnTo>
                <a:lnTo>
                  <a:pt x="53082" y="404078"/>
                </a:lnTo>
                <a:lnTo>
                  <a:pt x="67473" y="355094"/>
                </a:lnTo>
                <a:lnTo>
                  <a:pt x="73650" y="33417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0093" y="3720871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34" y="2201206"/>
            <a:ext cx="457167" cy="457200"/>
          </a:xfrm>
          <a:custGeom>
            <a:avLst/>
            <a:gdLst/>
            <a:ahLst/>
            <a:cxnLst/>
            <a:rect l="l" t="t" r="r" b="b"/>
            <a:pathLst>
              <a:path w="457167" h="457200">
                <a:moveTo>
                  <a:pt x="32532" y="322107"/>
                </a:moveTo>
                <a:lnTo>
                  <a:pt x="11973" y="391916"/>
                </a:lnTo>
                <a:lnTo>
                  <a:pt x="891" y="429640"/>
                </a:lnTo>
                <a:cubicBezTo>
                  <a:pt x="-1344" y="437239"/>
                  <a:pt x="713" y="445372"/>
                  <a:pt x="6254" y="450914"/>
                </a:cubicBezTo>
                <a:cubicBezTo>
                  <a:pt x="11795" y="456455"/>
                  <a:pt x="19932" y="458512"/>
                  <a:pt x="27439" y="456368"/>
                </a:cubicBezTo>
                <a:lnTo>
                  <a:pt x="65251" y="445194"/>
                </a:lnTo>
                <a:lnTo>
                  <a:pt x="135061" y="424634"/>
                </a:lnTo>
                <a:cubicBezTo>
                  <a:pt x="144355" y="421950"/>
                  <a:pt x="153028" y="417483"/>
                  <a:pt x="160626" y="411672"/>
                </a:cubicBezTo>
                <a:lnTo>
                  <a:pt x="160896" y="411850"/>
                </a:lnTo>
                <a:lnTo>
                  <a:pt x="161344" y="411137"/>
                </a:lnTo>
                <a:cubicBezTo>
                  <a:pt x="162596" y="410154"/>
                  <a:pt x="163757" y="409171"/>
                  <a:pt x="164919" y="408188"/>
                </a:cubicBezTo>
                <a:cubicBezTo>
                  <a:pt x="166171" y="407114"/>
                  <a:pt x="167332" y="405952"/>
                  <a:pt x="168494" y="404791"/>
                </a:cubicBezTo>
                <a:lnTo>
                  <a:pt x="440408" y="132963"/>
                </a:lnTo>
                <a:cubicBezTo>
                  <a:pt x="459983" y="113386"/>
                  <a:pt x="462397" y="83265"/>
                  <a:pt x="447736" y="61004"/>
                </a:cubicBezTo>
                <a:cubicBezTo>
                  <a:pt x="445679" y="57877"/>
                  <a:pt x="443178" y="54837"/>
                  <a:pt x="440408" y="52066"/>
                </a:cubicBezTo>
                <a:lnTo>
                  <a:pt x="405187" y="16756"/>
                </a:lnTo>
                <a:cubicBezTo>
                  <a:pt x="382841" y="-5592"/>
                  <a:pt x="346638" y="-5592"/>
                  <a:pt x="324292" y="16756"/>
                </a:cubicBezTo>
                <a:lnTo>
                  <a:pt x="52378" y="288672"/>
                </a:lnTo>
                <a:cubicBezTo>
                  <a:pt x="50142" y="290907"/>
                  <a:pt x="47998" y="293321"/>
                  <a:pt x="46032" y="295822"/>
                </a:cubicBezTo>
                <a:lnTo>
                  <a:pt x="45319" y="296270"/>
                </a:lnTo>
                <a:lnTo>
                  <a:pt x="45497" y="296540"/>
                </a:lnTo>
                <a:cubicBezTo>
                  <a:pt x="39687" y="304139"/>
                  <a:pt x="35307" y="312807"/>
                  <a:pt x="32537" y="322107"/>
                </a:cubicBezTo>
                <a:lnTo>
                  <a:pt x="32532" y="322107"/>
                </a:lnTo>
                <a:moveTo>
                  <a:pt x="342345" y="170238"/>
                </a:moveTo>
                <a:lnTo>
                  <a:pt x="176444" y="336143"/>
                </a:lnTo>
                <a:lnTo>
                  <a:pt x="132108" y="325060"/>
                </a:lnTo>
                <a:lnTo>
                  <a:pt x="121026" y="280725"/>
                </a:lnTo>
                <a:lnTo>
                  <a:pt x="286927" y="114821"/>
                </a:lnTo>
                <a:lnTo>
                  <a:pt x="342345" y="170238"/>
                </a:lnTo>
                <a:moveTo>
                  <a:pt x="86697" y="320319"/>
                </a:moveTo>
                <a:lnTo>
                  <a:pt x="93582" y="348030"/>
                </a:lnTo>
                <a:cubicBezTo>
                  <a:pt x="95461" y="355715"/>
                  <a:pt x="101537" y="361705"/>
                  <a:pt x="109226" y="363671"/>
                </a:cubicBezTo>
                <a:lnTo>
                  <a:pt x="136935" y="370551"/>
                </a:lnTo>
                <a:lnTo>
                  <a:pt x="130320" y="380564"/>
                </a:lnTo>
                <a:cubicBezTo>
                  <a:pt x="127998" y="381817"/>
                  <a:pt x="125584" y="382887"/>
                  <a:pt x="123079" y="383605"/>
                </a:cubicBezTo>
                <a:lnTo>
                  <a:pt x="102163" y="389772"/>
                </a:lnTo>
                <a:lnTo>
                  <a:pt x="53091" y="404073"/>
                </a:lnTo>
                <a:lnTo>
                  <a:pt x="67482" y="355089"/>
                </a:lnTo>
                <a:lnTo>
                  <a:pt x="73650" y="334172"/>
                </a:lnTo>
                <a:cubicBezTo>
                  <a:pt x="74363" y="331671"/>
                  <a:pt x="75437" y="329166"/>
                  <a:pt x="76690" y="326930"/>
                </a:cubicBezTo>
                <a:lnTo>
                  <a:pt x="86697" y="320319"/>
                </a:lnTo>
                <a:moveTo>
                  <a:pt x="281830" y="194996"/>
                </a:moveTo>
                <a:cubicBezTo>
                  <a:pt x="287371" y="189455"/>
                  <a:pt x="287371" y="180338"/>
                  <a:pt x="281830" y="174792"/>
                </a:cubicBezTo>
                <a:cubicBezTo>
                  <a:pt x="276289" y="169251"/>
                  <a:pt x="267169" y="169251"/>
                  <a:pt x="261628" y="174792"/>
                </a:cubicBezTo>
                <a:lnTo>
                  <a:pt x="175817" y="260604"/>
                </a:lnTo>
                <a:cubicBezTo>
                  <a:pt x="170277" y="266145"/>
                  <a:pt x="170277" y="275262"/>
                  <a:pt x="175817" y="280808"/>
                </a:cubicBezTo>
                <a:cubicBezTo>
                  <a:pt x="181358" y="286349"/>
                  <a:pt x="190479" y="286349"/>
                  <a:pt x="196020" y="280808"/>
                </a:cubicBezTo>
                <a:lnTo>
                  <a:pt x="281830" y="194996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310895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979920" y="0"/>
            <a:ext cx="5212080" cy="3108960"/>
          </a:xfrm>
          <a:prstGeom prst="rect">
            <a:avLst/>
          </a:prstGeom>
          <a:blipFill>
            <a:blip r:embed="rId1"/>
            <a:srcRect/>
            <a:stretch>
              <a:fillRect l="0" r="0" t="-6253" b="-6253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 case of an emergency, we will follow established procedures and protocols.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measures are in place to protect everyone and ensure a swift response.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Emergency Procedures and Protocols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We must also be mindful of our own safety and the safety of others during activities.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ensures that everyone can participate without unnecessary risks.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Mindfulness During Activities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To ensure a safe and respectful learning environment, we must follow classroom rules and expectations.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rules help maintain order and mutual respect among all participants.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Classroom Rules and Expectations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581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Nouns and Verbs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5811521" cy="1861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Safety Considerations</a:t>
            </a:r>
            <a:endParaRPr lang="en-US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236006" y="0"/>
            <a:ext cx="955994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108776" r="-1087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Next steps: We will build on our knowledge of nouns and verbs by learning about noun phrases and verb phrases.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Let's reflect on what we have learned about nouns and verbs.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089942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Future Learning Goals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3410731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did we learn? What did we find challenging?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Next steps: We will build on our knowledge of nouns and verbs by learning about noun phrases and verb phrases.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10731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Challenges in Understanding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731520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Let's reflect on what we have learned about nouns and verbs.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did we learn? What did we find challenging?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Reflection on Learning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Nouns and Verbs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Reflection and Next Steps</a:t>
            </a:r>
            <a:endParaRPr lang="en-US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483601" y="-1"/>
            <a:ext cx="3708399" cy="6858001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Nouns and Verbs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19" y="1015365"/>
            <a:ext cx="108203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Final Thoughts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1523999" y="5294440"/>
            <a:ext cx="6208797" cy="6930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7"/>
              </a:spcBef>
              <a:buNone/>
            </a:pPr>
            <a:r>
              <a:rPr lang="en-US" sz="1128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By understanding and applying our knowledge of nouns and verbs, we can become effective communicators and improve our language skills.</a:t>
            </a:r>
            <a:endParaRPr lang="en-US" sz="1128" dirty="0"/>
          </a:p>
          <a:p>
            <a:pPr algn="l" marL="0" indent="0">
              <a:lnSpc>
                <a:spcPct val="110000"/>
              </a:lnSpc>
              <a:spcBef>
                <a:spcPts val="987"/>
              </a:spcBef>
              <a:buNone/>
            </a:pPr>
            <a:r>
              <a:rPr lang="en-US" sz="1128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 conclusion, nouns and verbs are essential components of language.</a:t>
            </a:r>
            <a:endParaRPr lang="en-US" sz="1128" dirty="0"/>
          </a:p>
        </p:txBody>
      </p:sp>
      <p:sp>
        <p:nvSpPr>
          <p:cNvPr id="9" name="Text 7"/>
          <p:cNvSpPr/>
          <p:nvPr/>
        </p:nvSpPr>
        <p:spPr>
          <a:xfrm>
            <a:off x="1523999" y="4551685"/>
            <a:ext cx="620879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Improving Communication Skills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523999" y="3303080"/>
            <a:ext cx="6208797" cy="6930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7"/>
              </a:spcBef>
              <a:buNone/>
            </a:pPr>
            <a:r>
              <a:rPr lang="en-US" sz="1128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 conclusion, nouns and verbs are essential components of language.</a:t>
            </a:r>
            <a:endParaRPr lang="en-US" sz="1128" dirty="0"/>
          </a:p>
          <a:p>
            <a:pPr algn="l" marL="0" indent="0">
              <a:lnSpc>
                <a:spcPct val="110000"/>
              </a:lnSpc>
              <a:spcBef>
                <a:spcPts val="987"/>
              </a:spcBef>
              <a:buNone/>
            </a:pPr>
            <a:r>
              <a:rPr lang="en-US" sz="1128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By understanding and applying our knowledge of nouns and verbs, we can become effective communicators and improve our language skills.</a:t>
            </a:r>
            <a:endParaRPr lang="en-US" sz="1128" dirty="0"/>
          </a:p>
        </p:txBody>
      </p:sp>
      <p:sp>
        <p:nvSpPr>
          <p:cNvPr id="11" name="Text 9"/>
          <p:cNvSpPr/>
          <p:nvPr/>
        </p:nvSpPr>
        <p:spPr>
          <a:xfrm>
            <a:off x="1523999" y="2560325"/>
            <a:ext cx="620879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Essential Components of Language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731539" y="4551685"/>
            <a:ext cx="548601" cy="548640"/>
          </a:xfrm>
          <a:custGeom>
            <a:avLst/>
            <a:gdLst/>
            <a:ahLst/>
            <a:cxnLst/>
            <a:rect l="l" t="t" r="r" b="b"/>
            <a:pathLst>
              <a:path w="548601" h="548640">
                <a:moveTo>
                  <a:pt x="39038" y="386528"/>
                </a:moveTo>
                <a:lnTo>
                  <a:pt x="14368" y="470300"/>
                </a:lnTo>
                <a:lnTo>
                  <a:pt x="1070" y="515568"/>
                </a:lnTo>
                <a:cubicBezTo>
                  <a:pt x="-1613" y="524686"/>
                  <a:pt x="856" y="534447"/>
                  <a:pt x="7505" y="541096"/>
                </a:cubicBezTo>
                <a:cubicBezTo>
                  <a:pt x="14154" y="547746"/>
                  <a:pt x="23919" y="550215"/>
                  <a:pt x="32927" y="547641"/>
                </a:cubicBezTo>
                <a:lnTo>
                  <a:pt x="78302" y="534233"/>
                </a:lnTo>
                <a:lnTo>
                  <a:pt x="162073" y="509560"/>
                </a:lnTo>
                <a:cubicBezTo>
                  <a:pt x="175371" y="505698"/>
                  <a:pt x="187495" y="498939"/>
                  <a:pt x="197897" y="489826"/>
                </a:cubicBezTo>
                <a:cubicBezTo>
                  <a:pt x="199400" y="488537"/>
                  <a:pt x="200793" y="487143"/>
                  <a:pt x="202187" y="485749"/>
                </a:cubicBezTo>
                <a:lnTo>
                  <a:pt x="528484" y="159556"/>
                </a:lnTo>
                <a:cubicBezTo>
                  <a:pt x="551975" y="136063"/>
                  <a:pt x="554871" y="99918"/>
                  <a:pt x="537278" y="73205"/>
                </a:cubicBezTo>
                <a:cubicBezTo>
                  <a:pt x="534809" y="69452"/>
                  <a:pt x="531808" y="65804"/>
                  <a:pt x="528484" y="62479"/>
                </a:cubicBezTo>
                <a:lnTo>
                  <a:pt x="486219" y="20108"/>
                </a:lnTo>
                <a:cubicBezTo>
                  <a:pt x="459404" y="-6710"/>
                  <a:pt x="415960" y="-6710"/>
                  <a:pt x="389144" y="20108"/>
                </a:cubicBezTo>
                <a:lnTo>
                  <a:pt x="62848" y="346406"/>
                </a:lnTo>
                <a:cubicBezTo>
                  <a:pt x="51695" y="357560"/>
                  <a:pt x="43542" y="371396"/>
                  <a:pt x="39033" y="386522"/>
                </a:cubicBezTo>
                <a:lnTo>
                  <a:pt x="39038" y="386528"/>
                </a:lnTo>
                <a:moveTo>
                  <a:pt x="88380" y="401007"/>
                </a:moveTo>
                <a:cubicBezTo>
                  <a:pt x="90201" y="394999"/>
                  <a:pt x="93207" y="389419"/>
                  <a:pt x="97388" y="384701"/>
                </a:cubicBezTo>
                <a:cubicBezTo>
                  <a:pt x="98029" y="384059"/>
                  <a:pt x="98567" y="383412"/>
                  <a:pt x="99209" y="382770"/>
                </a:cubicBezTo>
                <a:lnTo>
                  <a:pt x="344307" y="137780"/>
                </a:lnTo>
                <a:lnTo>
                  <a:pt x="410809" y="204286"/>
                </a:lnTo>
                <a:lnTo>
                  <a:pt x="165815" y="449386"/>
                </a:lnTo>
                <a:cubicBezTo>
                  <a:pt x="160773" y="454428"/>
                  <a:pt x="154442" y="458180"/>
                  <a:pt x="147579" y="460221"/>
                </a:cubicBezTo>
                <a:lnTo>
                  <a:pt x="122481" y="467622"/>
                </a:lnTo>
                <a:lnTo>
                  <a:pt x="63698" y="484894"/>
                </a:lnTo>
                <a:lnTo>
                  <a:pt x="80968" y="426112"/>
                </a:lnTo>
                <a:lnTo>
                  <a:pt x="88380" y="40100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65809" y="2560325"/>
            <a:ext cx="480060" cy="548640"/>
          </a:xfrm>
          <a:custGeom>
            <a:avLst/>
            <a:gdLst/>
            <a:ahLst/>
            <a:cxnLst/>
            <a:rect l="l" t="t" r="r" b="b"/>
            <a:pathLst>
              <a:path w="480060" h="548640">
                <a:moveTo>
                  <a:pt x="0" y="94300"/>
                </a:moveTo>
                <a:cubicBezTo>
                  <a:pt x="0" y="42223"/>
                  <a:pt x="42221" y="6"/>
                  <a:pt x="94298" y="6"/>
                </a:cubicBezTo>
                <a:lnTo>
                  <a:pt x="420053" y="6"/>
                </a:lnTo>
                <a:cubicBezTo>
                  <a:pt x="453162" y="6"/>
                  <a:pt x="480060" y="26900"/>
                  <a:pt x="480060" y="60016"/>
                </a:cubicBezTo>
                <a:lnTo>
                  <a:pt x="480060" y="368626"/>
                </a:lnTo>
                <a:cubicBezTo>
                  <a:pt x="480060" y="392519"/>
                  <a:pt x="466023" y="413203"/>
                  <a:pt x="445769" y="422848"/>
                </a:cubicBezTo>
                <a:lnTo>
                  <a:pt x="445769" y="497216"/>
                </a:lnTo>
                <a:lnTo>
                  <a:pt x="454343" y="497216"/>
                </a:lnTo>
                <a:cubicBezTo>
                  <a:pt x="468596" y="497216"/>
                  <a:pt x="480060" y="508683"/>
                  <a:pt x="480060" y="522936"/>
                </a:cubicBezTo>
                <a:cubicBezTo>
                  <a:pt x="480060" y="537190"/>
                  <a:pt x="468596" y="548657"/>
                  <a:pt x="454343" y="548657"/>
                </a:cubicBezTo>
                <a:lnTo>
                  <a:pt x="85724" y="548657"/>
                </a:lnTo>
                <a:cubicBezTo>
                  <a:pt x="38362" y="548657"/>
                  <a:pt x="0" y="510296"/>
                  <a:pt x="0" y="462932"/>
                </a:cubicBezTo>
                <a:cubicBezTo>
                  <a:pt x="0" y="460040"/>
                  <a:pt x="106" y="457143"/>
                  <a:pt x="427" y="454362"/>
                </a:cubicBezTo>
                <a:lnTo>
                  <a:pt x="0" y="454362"/>
                </a:lnTo>
                <a:lnTo>
                  <a:pt x="0" y="94300"/>
                </a:lnTo>
                <a:moveTo>
                  <a:pt x="85724" y="428625"/>
                </a:moveTo>
                <a:cubicBezTo>
                  <a:pt x="66757" y="428625"/>
                  <a:pt x="51434" y="443949"/>
                  <a:pt x="51434" y="462915"/>
                </a:cubicBezTo>
                <a:cubicBezTo>
                  <a:pt x="51434" y="481881"/>
                  <a:pt x="66757" y="497205"/>
                  <a:pt x="85724" y="497205"/>
                </a:cubicBezTo>
                <a:lnTo>
                  <a:pt x="394336" y="497205"/>
                </a:lnTo>
                <a:lnTo>
                  <a:pt x="394336" y="428625"/>
                </a:lnTo>
                <a:lnTo>
                  <a:pt x="85724" y="428625"/>
                </a:lnTo>
                <a:moveTo>
                  <a:pt x="51434" y="384372"/>
                </a:moveTo>
                <a:cubicBezTo>
                  <a:pt x="61933" y="379763"/>
                  <a:pt x="73507" y="377190"/>
                  <a:pt x="85724" y="377190"/>
                </a:cubicBezTo>
                <a:lnTo>
                  <a:pt x="420053" y="377190"/>
                </a:lnTo>
                <a:cubicBezTo>
                  <a:pt x="424767" y="377190"/>
                  <a:pt x="428626" y="373333"/>
                  <a:pt x="428626" y="368620"/>
                </a:cubicBezTo>
                <a:lnTo>
                  <a:pt x="428626" y="60010"/>
                </a:lnTo>
                <a:cubicBezTo>
                  <a:pt x="428626" y="55297"/>
                  <a:pt x="424767" y="51441"/>
                  <a:pt x="420053" y="51441"/>
                </a:cubicBezTo>
                <a:lnTo>
                  <a:pt x="94298" y="51441"/>
                </a:lnTo>
                <a:cubicBezTo>
                  <a:pt x="70617" y="51441"/>
                  <a:pt x="51434" y="70621"/>
                  <a:pt x="51434" y="94306"/>
                </a:cubicBezTo>
                <a:lnTo>
                  <a:pt x="51434" y="384372"/>
                </a:lnTo>
                <a:moveTo>
                  <a:pt x="162880" y="120015"/>
                </a:moveTo>
                <a:lnTo>
                  <a:pt x="351476" y="120015"/>
                </a:lnTo>
                <a:cubicBezTo>
                  <a:pt x="365729" y="120015"/>
                  <a:pt x="377193" y="131482"/>
                  <a:pt x="377193" y="145735"/>
                </a:cubicBezTo>
                <a:cubicBezTo>
                  <a:pt x="377193" y="159989"/>
                  <a:pt x="365729" y="171456"/>
                  <a:pt x="351476" y="171456"/>
                </a:cubicBezTo>
                <a:lnTo>
                  <a:pt x="162880" y="171456"/>
                </a:lnTo>
                <a:cubicBezTo>
                  <a:pt x="148627" y="171456"/>
                  <a:pt x="137163" y="159989"/>
                  <a:pt x="137163" y="145741"/>
                </a:cubicBezTo>
                <a:cubicBezTo>
                  <a:pt x="137163" y="131487"/>
                  <a:pt x="148627" y="120026"/>
                  <a:pt x="162880" y="120026"/>
                </a:cubicBezTo>
                <a:lnTo>
                  <a:pt x="162880" y="120015"/>
                </a:lnTo>
                <a:moveTo>
                  <a:pt x="162880" y="205740"/>
                </a:moveTo>
                <a:lnTo>
                  <a:pt x="351476" y="205740"/>
                </a:lnTo>
                <a:cubicBezTo>
                  <a:pt x="365729" y="205740"/>
                  <a:pt x="377193" y="217207"/>
                  <a:pt x="377193" y="231460"/>
                </a:cubicBezTo>
                <a:cubicBezTo>
                  <a:pt x="377193" y="245714"/>
                  <a:pt x="365729" y="257181"/>
                  <a:pt x="351476" y="257181"/>
                </a:cubicBezTo>
                <a:lnTo>
                  <a:pt x="162880" y="257181"/>
                </a:lnTo>
                <a:cubicBezTo>
                  <a:pt x="148627" y="257181"/>
                  <a:pt x="137163" y="245714"/>
                  <a:pt x="137163" y="231466"/>
                </a:cubicBezTo>
                <a:cubicBezTo>
                  <a:pt x="137163" y="217212"/>
                  <a:pt x="148627" y="205751"/>
                  <a:pt x="162880" y="205751"/>
                </a:cubicBezTo>
                <a:lnTo>
                  <a:pt x="162880" y="20574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2025-07-10T17:41:32Z</dcterms:created>
  <dcterms:modified xsi:type="dcterms:W3CDTF">2025-07-10T17:41:32Z</dcterms:modified>
</cp:coreProperties>
</file>