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ac0b52f99bb9abf262363b13d2587924dd057e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e8f33c07dd249defa9152b7059c351680f8e0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e8a2fcc26eda0a68a238884a0a15b92f30e93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3fb30629af20b51854d70e4f1def053d4718e3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7b45de6f93b58beea37eda857e3766317cfdf4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a152f734a4b7b480d4c874df7283db66d647f8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897578f1b0ef6af6d44e140ed5ac6bc099084c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b5d12eacb8196172918b43f81dc08d35cd69d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c8dab7165da78fd5d61c672212ac900080567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a17f3163b4f2d99e15ad89f25e02f1f05fa81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0092df8ef7edfed66ed4809b748771edf79d4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4d7db64b3a0fe594a5068c7c8e068cc03148d1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Foundations of Art Education: Procedures, Safety, and Creativity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Establishing a Positive and Productive Art Classroom Environment for Student Success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Art Class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First Day Art Class Procedures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Classroom Tour and Safety Protocols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Art Techniques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Activity: Collaborative Mural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Art Supply Sorting Game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Classroom Rules and Expectations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Protocols and Procedures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Introductory Art Techniques and Methods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Art Classroom Procedures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Assessment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74" b="-637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Art class is a journey into creativity and self-expression.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to navigate the art world while adhering to essential guidelines.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Creativity Together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introduce students to the fundamental procedures and expectations of the art classroom.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safety protocols, classroom rules, and introductory art techniques.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Setting the Tone for Success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the world of art, where creativity knows no bounds and self-expression is encouraged.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 the first day of art class, it's essential to establish a positive and productive learning environment that sets the tone for the rest of the year.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Welcome to the World of Art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Art Class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51435" y="308610"/>
                </a:move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102870" y="51435"/>
                </a:lnTo>
                <a:lnTo>
                  <a:pt x="102870" y="154305"/>
                </a:lnTo>
                <a:cubicBezTo>
                  <a:pt x="102870" y="163736"/>
                  <a:pt x="110585" y="171450"/>
                  <a:pt x="120016" y="171450"/>
                </a:cubicBezTo>
                <a:cubicBezTo>
                  <a:pt x="129447" y="171450"/>
                  <a:pt x="137163" y="163736"/>
                  <a:pt x="137163" y="154305"/>
                </a:cubicBezTo>
                <a:lnTo>
                  <a:pt x="137163" y="51435"/>
                </a:lnTo>
                <a:lnTo>
                  <a:pt x="205744" y="51435"/>
                </a:lnTo>
                <a:lnTo>
                  <a:pt x="205744" y="120015"/>
                </a:lnTo>
                <a:cubicBezTo>
                  <a:pt x="205744" y="129446"/>
                  <a:pt x="213459" y="137160"/>
                  <a:pt x="222890" y="137160"/>
                </a:cubicBezTo>
                <a:cubicBezTo>
                  <a:pt x="232321" y="137160"/>
                  <a:pt x="240037" y="129446"/>
                  <a:pt x="240037" y="120015"/>
                </a:cubicBezTo>
                <a:lnTo>
                  <a:pt x="240037" y="51435"/>
                </a:lnTo>
                <a:lnTo>
                  <a:pt x="342907" y="51435"/>
                </a:lnTo>
                <a:cubicBezTo>
                  <a:pt x="352338" y="51435"/>
                  <a:pt x="360053" y="59149"/>
                  <a:pt x="360053" y="68580"/>
                </a:cubicBezTo>
                <a:lnTo>
                  <a:pt x="360053" y="308610"/>
                </a:lnTo>
                <a:lnTo>
                  <a:pt x="51435" y="308610"/>
                </a:lnTo>
                <a:moveTo>
                  <a:pt x="0" y="342900"/>
                </a:moveTo>
                <a:cubicBezTo>
                  <a:pt x="0" y="380729"/>
                  <a:pt x="30754" y="411480"/>
                  <a:pt x="68581" y="411480"/>
                </a:cubicBezTo>
                <a:lnTo>
                  <a:pt x="137163" y="411480"/>
                </a:lnTo>
                <a:lnTo>
                  <a:pt x="137163" y="480060"/>
                </a:lnTo>
                <a:cubicBezTo>
                  <a:pt x="137163" y="517889"/>
                  <a:pt x="167917" y="548640"/>
                  <a:pt x="205744" y="548640"/>
                </a:cubicBezTo>
                <a:cubicBezTo>
                  <a:pt x="243571" y="548640"/>
                  <a:pt x="274325" y="517889"/>
                  <a:pt x="274325" y="480060"/>
                </a:cubicBezTo>
                <a:lnTo>
                  <a:pt x="274325" y="411480"/>
                </a:lnTo>
                <a:lnTo>
                  <a:pt x="342907" y="411480"/>
                </a:lnTo>
                <a:cubicBezTo>
                  <a:pt x="380734" y="411480"/>
                  <a:pt x="411488" y="380729"/>
                  <a:pt x="411488" y="342900"/>
                </a:cubicBezTo>
                <a:lnTo>
                  <a:pt x="411488" y="68580"/>
                </a:lnTo>
                <a:cubicBezTo>
                  <a:pt x="411488" y="30751"/>
                  <a:pt x="380734" y="0"/>
                  <a:pt x="342907" y="0"/>
                </a:cubicBezTo>
                <a:lnTo>
                  <a:pt x="68585" y="0"/>
                </a:lnTo>
                <a:cubicBezTo>
                  <a:pt x="30758" y="0"/>
                  <a:pt x="4" y="30751"/>
                  <a:pt x="4" y="68580"/>
                </a:cubicBezTo>
                <a:lnTo>
                  <a:pt x="0" y="342900"/>
                </a:lnTo>
                <a:moveTo>
                  <a:pt x="205740" y="462915"/>
                </a:moveTo>
                <a:cubicBezTo>
                  <a:pt x="215208" y="462915"/>
                  <a:pt x="222886" y="470590"/>
                  <a:pt x="222886" y="480060"/>
                </a:cubicBezTo>
                <a:cubicBezTo>
                  <a:pt x="222886" y="489530"/>
                  <a:pt x="215212" y="497205"/>
                  <a:pt x="205740" y="497205"/>
                </a:cubicBezTo>
                <a:cubicBezTo>
                  <a:pt x="196272" y="497205"/>
                  <a:pt x="188594" y="489530"/>
                  <a:pt x="188594" y="480060"/>
                </a:cubicBezTo>
                <a:cubicBezTo>
                  <a:pt x="188594" y="470590"/>
                  <a:pt x="196268" y="462915"/>
                  <a:pt x="205740" y="46291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108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497106" y="276625"/>
                </a:moveTo>
                <a:cubicBezTo>
                  <a:pt x="497106" y="279516"/>
                  <a:pt x="496036" y="282198"/>
                  <a:pt x="492607" y="285199"/>
                </a:cubicBezTo>
                <a:cubicBezTo>
                  <a:pt x="488536" y="288517"/>
                  <a:pt x="481788" y="291414"/>
                  <a:pt x="473537" y="291414"/>
                </a:cubicBezTo>
                <a:lnTo>
                  <a:pt x="368543" y="291414"/>
                </a:lnTo>
                <a:cubicBezTo>
                  <a:pt x="311759" y="291414"/>
                  <a:pt x="265695" y="337479"/>
                  <a:pt x="265695" y="394263"/>
                </a:cubicBezTo>
                <a:cubicBezTo>
                  <a:pt x="265695" y="401548"/>
                  <a:pt x="266447" y="408619"/>
                  <a:pt x="267945" y="415475"/>
                </a:cubicBezTo>
                <a:cubicBezTo>
                  <a:pt x="271478" y="432293"/>
                  <a:pt x="278874" y="448793"/>
                  <a:pt x="283372" y="458974"/>
                </a:cubicBezTo>
                <a:lnTo>
                  <a:pt x="283372" y="458974"/>
                </a:lnTo>
                <a:cubicBezTo>
                  <a:pt x="284124" y="460691"/>
                  <a:pt x="284870" y="462188"/>
                  <a:pt x="285408" y="463582"/>
                </a:cubicBezTo>
                <a:cubicBezTo>
                  <a:pt x="290763" y="475902"/>
                  <a:pt x="291410" y="480082"/>
                  <a:pt x="291410" y="481903"/>
                </a:cubicBezTo>
                <a:cubicBezTo>
                  <a:pt x="291410" y="487580"/>
                  <a:pt x="289375" y="492078"/>
                  <a:pt x="287339" y="494546"/>
                </a:cubicBezTo>
                <a:cubicBezTo>
                  <a:pt x="286374" y="495726"/>
                  <a:pt x="285627" y="496263"/>
                  <a:pt x="285194" y="496477"/>
                </a:cubicBezTo>
                <a:cubicBezTo>
                  <a:pt x="284870" y="496691"/>
                  <a:pt x="284338" y="496801"/>
                  <a:pt x="283482" y="496905"/>
                </a:cubicBezTo>
                <a:cubicBezTo>
                  <a:pt x="280377" y="497015"/>
                  <a:pt x="277376" y="497119"/>
                  <a:pt x="274271" y="497119"/>
                </a:cubicBezTo>
                <a:cubicBezTo>
                  <a:pt x="151172" y="497119"/>
                  <a:pt x="51429" y="397374"/>
                  <a:pt x="51429" y="274277"/>
                </a:cubicBezTo>
                <a:cubicBezTo>
                  <a:pt x="51429" y="151181"/>
                  <a:pt x="151172" y="51436"/>
                  <a:pt x="274271" y="51436"/>
                </a:cubicBezTo>
                <a:cubicBezTo>
                  <a:pt x="397369" y="51436"/>
                  <a:pt x="497112" y="151181"/>
                  <a:pt x="497112" y="274277"/>
                </a:cubicBezTo>
                <a:cubicBezTo>
                  <a:pt x="497112" y="275029"/>
                  <a:pt x="497112" y="275775"/>
                  <a:pt x="497112" y="276636"/>
                </a:cubicBezTo>
                <a:lnTo>
                  <a:pt x="497106" y="276625"/>
                </a:lnTo>
                <a:moveTo>
                  <a:pt x="548530" y="277157"/>
                </a:moveTo>
                <a:cubicBezTo>
                  <a:pt x="548530" y="276192"/>
                  <a:pt x="548530" y="275226"/>
                  <a:pt x="548530" y="274266"/>
                </a:cubicBezTo>
                <a:cubicBezTo>
                  <a:pt x="548530" y="122778"/>
                  <a:pt x="425756" y="0"/>
                  <a:pt x="274265" y="0"/>
                </a:cubicBezTo>
                <a:cubicBezTo>
                  <a:pt x="122775" y="0"/>
                  <a:pt x="0" y="122778"/>
                  <a:pt x="0" y="274266"/>
                </a:cubicBezTo>
                <a:cubicBezTo>
                  <a:pt x="0" y="425755"/>
                  <a:pt x="122775" y="548533"/>
                  <a:pt x="274265" y="548533"/>
                </a:cubicBezTo>
                <a:cubicBezTo>
                  <a:pt x="278012" y="548533"/>
                  <a:pt x="281869" y="548423"/>
                  <a:pt x="285622" y="548319"/>
                </a:cubicBezTo>
                <a:cubicBezTo>
                  <a:pt x="319693" y="546926"/>
                  <a:pt x="342834" y="516071"/>
                  <a:pt x="342834" y="481897"/>
                </a:cubicBezTo>
                <a:cubicBezTo>
                  <a:pt x="342834" y="466363"/>
                  <a:pt x="336300" y="451580"/>
                  <a:pt x="329870" y="436901"/>
                </a:cubicBezTo>
                <a:cubicBezTo>
                  <a:pt x="325261" y="426402"/>
                  <a:pt x="320548" y="415793"/>
                  <a:pt x="318299" y="404867"/>
                </a:cubicBezTo>
                <a:cubicBezTo>
                  <a:pt x="317547" y="401438"/>
                  <a:pt x="317229" y="397900"/>
                  <a:pt x="317229" y="394258"/>
                </a:cubicBezTo>
                <a:cubicBezTo>
                  <a:pt x="317229" y="365866"/>
                  <a:pt x="340261" y="342833"/>
                  <a:pt x="368653" y="342833"/>
                </a:cubicBezTo>
                <a:lnTo>
                  <a:pt x="473537" y="342833"/>
                </a:lnTo>
                <a:cubicBezTo>
                  <a:pt x="512644" y="342833"/>
                  <a:pt x="548212" y="316262"/>
                  <a:pt x="548640" y="277157"/>
                </a:cubicBezTo>
                <a:lnTo>
                  <a:pt x="548530" y="277157"/>
                </a:lnTo>
                <a:moveTo>
                  <a:pt x="171417" y="274266"/>
                </a:moveTo>
                <a:cubicBezTo>
                  <a:pt x="171417" y="255331"/>
                  <a:pt x="156066" y="239983"/>
                  <a:pt x="137133" y="239983"/>
                </a:cubicBezTo>
                <a:cubicBezTo>
                  <a:pt x="118199" y="239983"/>
                  <a:pt x="102848" y="255331"/>
                  <a:pt x="102848" y="274266"/>
                </a:cubicBezTo>
                <a:cubicBezTo>
                  <a:pt x="102848" y="293202"/>
                  <a:pt x="118199" y="308550"/>
                  <a:pt x="137133" y="308550"/>
                </a:cubicBezTo>
                <a:cubicBezTo>
                  <a:pt x="156066" y="308550"/>
                  <a:pt x="171417" y="293202"/>
                  <a:pt x="171417" y="274266"/>
                </a:cubicBezTo>
                <a:lnTo>
                  <a:pt x="171417" y="274266"/>
                </a:lnTo>
                <a:moveTo>
                  <a:pt x="171417" y="205700"/>
                </a:moveTo>
                <a:cubicBezTo>
                  <a:pt x="190351" y="205700"/>
                  <a:pt x="205702" y="190352"/>
                  <a:pt x="205702" y="171416"/>
                </a:cubicBezTo>
                <a:cubicBezTo>
                  <a:pt x="205702" y="152481"/>
                  <a:pt x="190351" y="137133"/>
                  <a:pt x="171417" y="137133"/>
                </a:cubicBezTo>
                <a:cubicBezTo>
                  <a:pt x="152483" y="137133"/>
                  <a:pt x="137133" y="152481"/>
                  <a:pt x="137133" y="171416"/>
                </a:cubicBezTo>
                <a:cubicBezTo>
                  <a:pt x="137133" y="190352"/>
                  <a:pt x="152484" y="205700"/>
                  <a:pt x="171417" y="205700"/>
                </a:cubicBezTo>
                <a:moveTo>
                  <a:pt x="308550" y="137133"/>
                </a:moveTo>
                <a:cubicBezTo>
                  <a:pt x="308550" y="118198"/>
                  <a:pt x="293199" y="102850"/>
                  <a:pt x="274265" y="102850"/>
                </a:cubicBezTo>
                <a:cubicBezTo>
                  <a:pt x="255332" y="102850"/>
                  <a:pt x="239981" y="118198"/>
                  <a:pt x="239981" y="137133"/>
                </a:cubicBezTo>
                <a:cubicBezTo>
                  <a:pt x="239981" y="156069"/>
                  <a:pt x="255332" y="171417"/>
                  <a:pt x="274265" y="171417"/>
                </a:cubicBezTo>
                <a:cubicBezTo>
                  <a:pt x="293199" y="171417"/>
                  <a:pt x="308550" y="156069"/>
                  <a:pt x="308550" y="137133"/>
                </a:cubicBezTo>
                <a:lnTo>
                  <a:pt x="308550" y="137133"/>
                </a:lnTo>
                <a:moveTo>
                  <a:pt x="377119" y="205700"/>
                </a:moveTo>
                <a:cubicBezTo>
                  <a:pt x="396052" y="205700"/>
                  <a:pt x="411403" y="190352"/>
                  <a:pt x="411403" y="171416"/>
                </a:cubicBezTo>
                <a:cubicBezTo>
                  <a:pt x="411403" y="152481"/>
                  <a:pt x="396052" y="137133"/>
                  <a:pt x="377119" y="137133"/>
                </a:cubicBezTo>
                <a:cubicBezTo>
                  <a:pt x="358185" y="137133"/>
                  <a:pt x="342834" y="152481"/>
                  <a:pt x="342834" y="171416"/>
                </a:cubicBezTo>
                <a:cubicBezTo>
                  <a:pt x="342834" y="190352"/>
                  <a:pt x="358185" y="205700"/>
                  <a:pt x="377119" y="2057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69530"/>
            <a:ext cx="548640" cy="487689"/>
          </a:xfrm>
          <a:custGeom>
            <a:avLst/>
            <a:gdLst/>
            <a:ahLst/>
            <a:cxnLst/>
            <a:rect l="l" t="t" r="r" b="b"/>
            <a:pathLst>
              <a:path w="548640" h="487689">
                <a:moveTo>
                  <a:pt x="264796" y="209082"/>
                </a:moveTo>
                <a:lnTo>
                  <a:pt x="339564" y="283854"/>
                </a:lnTo>
                <a:lnTo>
                  <a:pt x="499773" y="70115"/>
                </a:lnTo>
                <a:cubicBezTo>
                  <a:pt x="504343" y="64019"/>
                  <a:pt x="503679" y="55543"/>
                  <a:pt x="498346" y="50208"/>
                </a:cubicBezTo>
                <a:cubicBezTo>
                  <a:pt x="493013" y="44872"/>
                  <a:pt x="484537" y="44209"/>
                  <a:pt x="478442" y="48779"/>
                </a:cubicBezTo>
                <a:lnTo>
                  <a:pt x="264796" y="209082"/>
                </a:lnTo>
                <a:moveTo>
                  <a:pt x="189643" y="306332"/>
                </a:moveTo>
                <a:cubicBezTo>
                  <a:pt x="184974" y="305381"/>
                  <a:pt x="180212" y="304810"/>
                  <a:pt x="175258" y="304810"/>
                </a:cubicBezTo>
                <a:cubicBezTo>
                  <a:pt x="137347" y="304810"/>
                  <a:pt x="106678" y="335481"/>
                  <a:pt x="106678" y="373389"/>
                </a:cubicBezTo>
                <a:cubicBezTo>
                  <a:pt x="106678" y="377008"/>
                  <a:pt x="106963" y="380534"/>
                  <a:pt x="107440" y="383962"/>
                </a:cubicBezTo>
                <a:cubicBezTo>
                  <a:pt x="110584" y="404347"/>
                  <a:pt x="105344" y="425016"/>
                  <a:pt x="94295" y="441114"/>
                </a:cubicBezTo>
                <a:lnTo>
                  <a:pt x="93625" y="441973"/>
                </a:lnTo>
                <a:lnTo>
                  <a:pt x="175159" y="441973"/>
                </a:lnTo>
                <a:cubicBezTo>
                  <a:pt x="213070" y="441973"/>
                  <a:pt x="243739" y="411302"/>
                  <a:pt x="243739" y="373394"/>
                </a:cubicBezTo>
                <a:cubicBezTo>
                  <a:pt x="243739" y="368439"/>
                  <a:pt x="243262" y="363679"/>
                  <a:pt x="242214" y="359012"/>
                </a:cubicBezTo>
                <a:lnTo>
                  <a:pt x="189445" y="306244"/>
                </a:lnTo>
                <a:lnTo>
                  <a:pt x="189643" y="306332"/>
                </a:lnTo>
                <a:moveTo>
                  <a:pt x="365762" y="325098"/>
                </a:moveTo>
                <a:cubicBezTo>
                  <a:pt x="347569" y="349385"/>
                  <a:pt x="319468" y="364245"/>
                  <a:pt x="289276" y="365674"/>
                </a:cubicBezTo>
                <a:cubicBezTo>
                  <a:pt x="289468" y="368244"/>
                  <a:pt x="289561" y="370819"/>
                  <a:pt x="289561" y="373389"/>
                </a:cubicBezTo>
                <a:cubicBezTo>
                  <a:pt x="289561" y="436540"/>
                  <a:pt x="238411" y="487689"/>
                  <a:pt x="175263" y="487689"/>
                </a:cubicBezTo>
                <a:lnTo>
                  <a:pt x="30482" y="487689"/>
                </a:lnTo>
                <a:cubicBezTo>
                  <a:pt x="13623" y="487689"/>
                  <a:pt x="0" y="474068"/>
                  <a:pt x="0" y="457208"/>
                </a:cubicBezTo>
                <a:cubicBezTo>
                  <a:pt x="0" y="440349"/>
                  <a:pt x="13623" y="426728"/>
                  <a:pt x="30482" y="426728"/>
                </a:cubicBezTo>
                <a:lnTo>
                  <a:pt x="36199" y="426728"/>
                </a:lnTo>
                <a:cubicBezTo>
                  <a:pt x="53437" y="426728"/>
                  <a:pt x="64871" y="407869"/>
                  <a:pt x="62298" y="390912"/>
                </a:cubicBezTo>
                <a:cubicBezTo>
                  <a:pt x="61442" y="385196"/>
                  <a:pt x="60965" y="379388"/>
                  <a:pt x="60965" y="373384"/>
                </a:cubicBezTo>
                <a:cubicBezTo>
                  <a:pt x="60965" y="310233"/>
                  <a:pt x="112114" y="259085"/>
                  <a:pt x="175263" y="259085"/>
                </a:cubicBezTo>
                <a:cubicBezTo>
                  <a:pt x="177836" y="259085"/>
                  <a:pt x="180409" y="259182"/>
                  <a:pt x="182977" y="259372"/>
                </a:cubicBezTo>
                <a:cubicBezTo>
                  <a:pt x="184403" y="229180"/>
                  <a:pt x="199167" y="201176"/>
                  <a:pt x="223456" y="182888"/>
                </a:cubicBezTo>
                <a:lnTo>
                  <a:pt x="451010" y="12202"/>
                </a:lnTo>
                <a:cubicBezTo>
                  <a:pt x="475298" y="-5989"/>
                  <a:pt x="509209" y="-3609"/>
                  <a:pt x="530732" y="17820"/>
                </a:cubicBezTo>
                <a:cubicBezTo>
                  <a:pt x="552261" y="39249"/>
                  <a:pt x="554642" y="73256"/>
                  <a:pt x="536449" y="97543"/>
                </a:cubicBezTo>
                <a:lnTo>
                  <a:pt x="365762" y="3250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first day of art class is crucial for 14-year-old students as it lays the groundwork for a successful and enjoyable art education experience.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introducing students to the basics of art class etiquette, safety guidelines, and introductory art techniques, teachers can help students build confidence and develop their artistic skills.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Setting the Foundation for Art Education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provide students with the opportunity to express themselves creatively and explore different art materials and techniques.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can foster a sense of community in the classroom by encouraging collaboration and mutual respect among students.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Creativity and Community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develop their critical thinking skills by engaging with various art techniques and materials.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helps them analyze and interpret their creative expressions in meaningful ways.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Critical Thinking Through Art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3"/>
              </a:spcBef>
              <a:buNone/>
            </a:pPr>
            <a:r>
              <a:rPr lang="en-US" sz="31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First Day Art Class Procedures</a:t>
            </a:r>
            <a:endParaRPr lang="en-US" sz="3142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420" r="-1154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590" r="-12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Upon completion of this lesson, students will be able to analyze the importance of safety protocols in the art classroom.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understanding how these protocols contribute to a secure and productive learning environment.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Safety Protocols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evaluate the effectiveness of different organizational systems for maintaining a clean and efficient workspace.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assessing various methods to optimize the functionality of the art classroom.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Organizational Systems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create a visual representation of their understanding of classroom rules and expectations.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creativity while reinforcing the importance of adhering to established guidelines.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Representation of Rules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apply introductory art techniques, such as color theory and texture, to a simple art project.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hands-on activity helps students explore foundational concepts in art.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Introductory Art Techniques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699" r="-88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6"/>
              </a:spcBef>
              <a:buNone/>
            </a:pPr>
            <a:r>
              <a:rPr lang="en-US" sz="326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Tour and Safety Protocols</a:t>
            </a:r>
            <a:endParaRPr lang="en-US" sz="3262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Emphasize the importance of respecting the classroom and peers' work.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collaborative and supportive atmosphere for artistic expression.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Respecting the Creative Space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safety protocols, such as proper handling of art materials, cleaning up spills, and using protective gear.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Ensuring safety measures are followed prevents accidents and promotes a secure learning environment.</a:t>
            </a:r>
            <a:endParaRPr lang="en-US" sz="985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Safety First in Art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17"/>
              </a:spcBef>
              <a:buNone/>
            </a:pPr>
            <a:r>
              <a:rPr lang="en-US" sz="9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Give students a tour of the art classroom, highlighting essential areas such as the supply closet, painting station, and sculpture area.</a:t>
            </a:r>
            <a:endParaRPr lang="en-US" sz="917" dirty="0"/>
          </a:p>
          <a:p>
            <a:pPr algn="l" marL="0" indent="0">
              <a:lnSpc>
                <a:spcPct val="110000"/>
              </a:lnSpc>
              <a:spcBef>
                <a:spcPts val="917"/>
              </a:spcBef>
              <a:buNone/>
            </a:pPr>
            <a:r>
              <a:rPr lang="en-US" sz="9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familiarize themselves with the workspace and understand where to find necessary materials.</a:t>
            </a:r>
            <a:endParaRPr lang="en-US" sz="917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the Art Classroom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examples of famous artworks to illustrate these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students to basic art techniques, such as color theory, texture, and composition.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Illustrating Concepts Through Art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a handout outlining the key terms and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them work in pairs to match the terms with their definitions.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 with Handouts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students to basic art techniques, such as color theory, texture, and composition.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examples of famous artworks to illustrate these concepts.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Basic Art Techniques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Art Techniques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26601"/>
            <a:ext cx="548640" cy="487689"/>
          </a:xfrm>
          <a:custGeom>
            <a:avLst/>
            <a:gdLst/>
            <a:ahLst/>
            <a:cxnLst/>
            <a:rect l="l" t="t" r="r" b="b"/>
            <a:pathLst>
              <a:path w="548640" h="487689">
                <a:moveTo>
                  <a:pt x="264796" y="209082"/>
                </a:moveTo>
                <a:lnTo>
                  <a:pt x="339564" y="283854"/>
                </a:lnTo>
                <a:lnTo>
                  <a:pt x="499773" y="70115"/>
                </a:lnTo>
                <a:cubicBezTo>
                  <a:pt x="504343" y="64019"/>
                  <a:pt x="503679" y="55543"/>
                  <a:pt x="498346" y="50208"/>
                </a:cubicBezTo>
                <a:cubicBezTo>
                  <a:pt x="493013" y="44872"/>
                  <a:pt x="484537" y="44209"/>
                  <a:pt x="478442" y="48779"/>
                </a:cubicBezTo>
                <a:lnTo>
                  <a:pt x="264796" y="209082"/>
                </a:lnTo>
                <a:moveTo>
                  <a:pt x="189643" y="306332"/>
                </a:moveTo>
                <a:cubicBezTo>
                  <a:pt x="184974" y="305381"/>
                  <a:pt x="180212" y="304810"/>
                  <a:pt x="175258" y="304810"/>
                </a:cubicBezTo>
                <a:cubicBezTo>
                  <a:pt x="137347" y="304810"/>
                  <a:pt x="106678" y="335481"/>
                  <a:pt x="106678" y="373389"/>
                </a:cubicBezTo>
                <a:cubicBezTo>
                  <a:pt x="106678" y="377008"/>
                  <a:pt x="106963" y="380534"/>
                  <a:pt x="107440" y="383962"/>
                </a:cubicBezTo>
                <a:cubicBezTo>
                  <a:pt x="110584" y="404347"/>
                  <a:pt x="105344" y="425016"/>
                  <a:pt x="94295" y="441114"/>
                </a:cubicBezTo>
                <a:lnTo>
                  <a:pt x="93625" y="441973"/>
                </a:lnTo>
                <a:lnTo>
                  <a:pt x="175159" y="441973"/>
                </a:lnTo>
                <a:cubicBezTo>
                  <a:pt x="213070" y="441973"/>
                  <a:pt x="243739" y="411302"/>
                  <a:pt x="243739" y="373394"/>
                </a:cubicBezTo>
                <a:cubicBezTo>
                  <a:pt x="243739" y="368439"/>
                  <a:pt x="243262" y="363679"/>
                  <a:pt x="242214" y="359012"/>
                </a:cubicBezTo>
                <a:lnTo>
                  <a:pt x="189445" y="306244"/>
                </a:lnTo>
                <a:lnTo>
                  <a:pt x="189643" y="306332"/>
                </a:lnTo>
                <a:moveTo>
                  <a:pt x="365762" y="325098"/>
                </a:moveTo>
                <a:cubicBezTo>
                  <a:pt x="347569" y="349385"/>
                  <a:pt x="319468" y="364245"/>
                  <a:pt x="289276" y="365674"/>
                </a:cubicBezTo>
                <a:cubicBezTo>
                  <a:pt x="289468" y="368244"/>
                  <a:pt x="289561" y="370819"/>
                  <a:pt x="289561" y="373389"/>
                </a:cubicBezTo>
                <a:cubicBezTo>
                  <a:pt x="289561" y="436540"/>
                  <a:pt x="238411" y="487689"/>
                  <a:pt x="175263" y="487689"/>
                </a:cubicBezTo>
                <a:lnTo>
                  <a:pt x="30482" y="487689"/>
                </a:lnTo>
                <a:cubicBezTo>
                  <a:pt x="13623" y="487689"/>
                  <a:pt x="0" y="474068"/>
                  <a:pt x="0" y="457208"/>
                </a:cubicBezTo>
                <a:cubicBezTo>
                  <a:pt x="0" y="440349"/>
                  <a:pt x="13623" y="426728"/>
                  <a:pt x="30482" y="426728"/>
                </a:cubicBezTo>
                <a:lnTo>
                  <a:pt x="36199" y="426728"/>
                </a:lnTo>
                <a:cubicBezTo>
                  <a:pt x="53437" y="426728"/>
                  <a:pt x="64871" y="407869"/>
                  <a:pt x="62298" y="390912"/>
                </a:cubicBezTo>
                <a:cubicBezTo>
                  <a:pt x="61442" y="385196"/>
                  <a:pt x="60965" y="379388"/>
                  <a:pt x="60965" y="373384"/>
                </a:cubicBezTo>
                <a:cubicBezTo>
                  <a:pt x="60965" y="310233"/>
                  <a:pt x="112114" y="259085"/>
                  <a:pt x="175263" y="259085"/>
                </a:cubicBezTo>
                <a:cubicBezTo>
                  <a:pt x="177836" y="259085"/>
                  <a:pt x="180409" y="259182"/>
                  <a:pt x="182977" y="259372"/>
                </a:cubicBezTo>
                <a:cubicBezTo>
                  <a:pt x="184403" y="229180"/>
                  <a:pt x="199167" y="201176"/>
                  <a:pt x="223456" y="182888"/>
                </a:cubicBezTo>
                <a:lnTo>
                  <a:pt x="451010" y="12202"/>
                </a:lnTo>
                <a:cubicBezTo>
                  <a:pt x="475298" y="-5989"/>
                  <a:pt x="509209" y="-3609"/>
                  <a:pt x="530732" y="17820"/>
                </a:cubicBezTo>
                <a:cubicBezTo>
                  <a:pt x="552261" y="39249"/>
                  <a:pt x="554642" y="73256"/>
                  <a:pt x="536449" y="97543"/>
                </a:cubicBezTo>
                <a:lnTo>
                  <a:pt x="365762" y="3250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81" y="219612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196179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497106" y="276625"/>
                </a:moveTo>
                <a:cubicBezTo>
                  <a:pt x="497106" y="279516"/>
                  <a:pt x="496036" y="282198"/>
                  <a:pt x="492607" y="285199"/>
                </a:cubicBezTo>
                <a:cubicBezTo>
                  <a:pt x="488536" y="288517"/>
                  <a:pt x="481788" y="291414"/>
                  <a:pt x="473537" y="291414"/>
                </a:cubicBezTo>
                <a:lnTo>
                  <a:pt x="368543" y="291414"/>
                </a:lnTo>
                <a:cubicBezTo>
                  <a:pt x="311759" y="291414"/>
                  <a:pt x="265695" y="337479"/>
                  <a:pt x="265695" y="394263"/>
                </a:cubicBezTo>
                <a:cubicBezTo>
                  <a:pt x="265695" y="401548"/>
                  <a:pt x="266447" y="408619"/>
                  <a:pt x="267945" y="415475"/>
                </a:cubicBezTo>
                <a:cubicBezTo>
                  <a:pt x="271478" y="432293"/>
                  <a:pt x="278874" y="448793"/>
                  <a:pt x="283372" y="458974"/>
                </a:cubicBezTo>
                <a:lnTo>
                  <a:pt x="283372" y="458974"/>
                </a:lnTo>
                <a:cubicBezTo>
                  <a:pt x="284124" y="460691"/>
                  <a:pt x="284870" y="462188"/>
                  <a:pt x="285408" y="463582"/>
                </a:cubicBezTo>
                <a:cubicBezTo>
                  <a:pt x="290763" y="475902"/>
                  <a:pt x="291410" y="480082"/>
                  <a:pt x="291410" y="481903"/>
                </a:cubicBezTo>
                <a:cubicBezTo>
                  <a:pt x="291410" y="487580"/>
                  <a:pt x="289375" y="492078"/>
                  <a:pt x="287339" y="494546"/>
                </a:cubicBezTo>
                <a:cubicBezTo>
                  <a:pt x="286374" y="495726"/>
                  <a:pt x="285627" y="496263"/>
                  <a:pt x="285194" y="496477"/>
                </a:cubicBezTo>
                <a:cubicBezTo>
                  <a:pt x="284870" y="496691"/>
                  <a:pt x="284338" y="496801"/>
                  <a:pt x="283482" y="496905"/>
                </a:cubicBezTo>
                <a:cubicBezTo>
                  <a:pt x="280377" y="497015"/>
                  <a:pt x="277376" y="497119"/>
                  <a:pt x="274271" y="497119"/>
                </a:cubicBezTo>
                <a:cubicBezTo>
                  <a:pt x="151172" y="497119"/>
                  <a:pt x="51429" y="397374"/>
                  <a:pt x="51429" y="274277"/>
                </a:cubicBezTo>
                <a:cubicBezTo>
                  <a:pt x="51429" y="151181"/>
                  <a:pt x="151172" y="51436"/>
                  <a:pt x="274271" y="51436"/>
                </a:cubicBezTo>
                <a:cubicBezTo>
                  <a:pt x="397369" y="51436"/>
                  <a:pt x="497112" y="151181"/>
                  <a:pt x="497112" y="274277"/>
                </a:cubicBezTo>
                <a:cubicBezTo>
                  <a:pt x="497112" y="275029"/>
                  <a:pt x="497112" y="275775"/>
                  <a:pt x="497112" y="276636"/>
                </a:cubicBezTo>
                <a:lnTo>
                  <a:pt x="497106" y="276625"/>
                </a:lnTo>
                <a:moveTo>
                  <a:pt x="548530" y="277157"/>
                </a:moveTo>
                <a:cubicBezTo>
                  <a:pt x="548530" y="276192"/>
                  <a:pt x="548530" y="275226"/>
                  <a:pt x="548530" y="274266"/>
                </a:cubicBezTo>
                <a:cubicBezTo>
                  <a:pt x="548530" y="122778"/>
                  <a:pt x="425756" y="0"/>
                  <a:pt x="274265" y="0"/>
                </a:cubicBezTo>
                <a:cubicBezTo>
                  <a:pt x="122775" y="0"/>
                  <a:pt x="0" y="122778"/>
                  <a:pt x="0" y="274266"/>
                </a:cubicBezTo>
                <a:cubicBezTo>
                  <a:pt x="0" y="425755"/>
                  <a:pt x="122775" y="548533"/>
                  <a:pt x="274265" y="548533"/>
                </a:cubicBezTo>
                <a:cubicBezTo>
                  <a:pt x="278012" y="548533"/>
                  <a:pt x="281869" y="548423"/>
                  <a:pt x="285622" y="548319"/>
                </a:cubicBezTo>
                <a:cubicBezTo>
                  <a:pt x="319693" y="546926"/>
                  <a:pt x="342834" y="516071"/>
                  <a:pt x="342834" y="481897"/>
                </a:cubicBezTo>
                <a:cubicBezTo>
                  <a:pt x="342834" y="466363"/>
                  <a:pt x="336300" y="451580"/>
                  <a:pt x="329870" y="436901"/>
                </a:cubicBezTo>
                <a:cubicBezTo>
                  <a:pt x="325261" y="426402"/>
                  <a:pt x="320548" y="415793"/>
                  <a:pt x="318299" y="404867"/>
                </a:cubicBezTo>
                <a:cubicBezTo>
                  <a:pt x="317547" y="401438"/>
                  <a:pt x="317229" y="397900"/>
                  <a:pt x="317229" y="394258"/>
                </a:cubicBezTo>
                <a:cubicBezTo>
                  <a:pt x="317229" y="365866"/>
                  <a:pt x="340261" y="342833"/>
                  <a:pt x="368653" y="342833"/>
                </a:cubicBezTo>
                <a:lnTo>
                  <a:pt x="473537" y="342833"/>
                </a:lnTo>
                <a:cubicBezTo>
                  <a:pt x="512644" y="342833"/>
                  <a:pt x="548212" y="316262"/>
                  <a:pt x="548640" y="277157"/>
                </a:cubicBezTo>
                <a:lnTo>
                  <a:pt x="548530" y="277157"/>
                </a:lnTo>
                <a:moveTo>
                  <a:pt x="171417" y="274266"/>
                </a:moveTo>
                <a:cubicBezTo>
                  <a:pt x="171417" y="255331"/>
                  <a:pt x="156066" y="239983"/>
                  <a:pt x="137133" y="239983"/>
                </a:cubicBezTo>
                <a:cubicBezTo>
                  <a:pt x="118199" y="239983"/>
                  <a:pt x="102848" y="255331"/>
                  <a:pt x="102848" y="274266"/>
                </a:cubicBezTo>
                <a:cubicBezTo>
                  <a:pt x="102848" y="293202"/>
                  <a:pt x="118199" y="308550"/>
                  <a:pt x="137133" y="308550"/>
                </a:cubicBezTo>
                <a:cubicBezTo>
                  <a:pt x="156066" y="308550"/>
                  <a:pt x="171417" y="293202"/>
                  <a:pt x="171417" y="274266"/>
                </a:cubicBezTo>
                <a:lnTo>
                  <a:pt x="171417" y="274266"/>
                </a:lnTo>
                <a:moveTo>
                  <a:pt x="171417" y="205700"/>
                </a:moveTo>
                <a:cubicBezTo>
                  <a:pt x="190351" y="205700"/>
                  <a:pt x="205702" y="190352"/>
                  <a:pt x="205702" y="171416"/>
                </a:cubicBezTo>
                <a:cubicBezTo>
                  <a:pt x="205702" y="152481"/>
                  <a:pt x="190351" y="137133"/>
                  <a:pt x="171417" y="137133"/>
                </a:cubicBezTo>
                <a:cubicBezTo>
                  <a:pt x="152483" y="137133"/>
                  <a:pt x="137133" y="152481"/>
                  <a:pt x="137133" y="171416"/>
                </a:cubicBezTo>
                <a:cubicBezTo>
                  <a:pt x="137133" y="190352"/>
                  <a:pt x="152484" y="205700"/>
                  <a:pt x="171417" y="205700"/>
                </a:cubicBezTo>
                <a:moveTo>
                  <a:pt x="308550" y="137133"/>
                </a:moveTo>
                <a:cubicBezTo>
                  <a:pt x="308550" y="118198"/>
                  <a:pt x="293199" y="102850"/>
                  <a:pt x="274265" y="102850"/>
                </a:cubicBezTo>
                <a:cubicBezTo>
                  <a:pt x="255332" y="102850"/>
                  <a:pt x="239981" y="118198"/>
                  <a:pt x="239981" y="137133"/>
                </a:cubicBezTo>
                <a:cubicBezTo>
                  <a:pt x="239981" y="156069"/>
                  <a:pt x="255332" y="171417"/>
                  <a:pt x="274265" y="171417"/>
                </a:cubicBezTo>
                <a:cubicBezTo>
                  <a:pt x="293199" y="171417"/>
                  <a:pt x="308550" y="156069"/>
                  <a:pt x="308550" y="137133"/>
                </a:cubicBezTo>
                <a:lnTo>
                  <a:pt x="308550" y="137133"/>
                </a:lnTo>
                <a:moveTo>
                  <a:pt x="377119" y="205700"/>
                </a:moveTo>
                <a:cubicBezTo>
                  <a:pt x="396052" y="205700"/>
                  <a:pt x="411403" y="190352"/>
                  <a:pt x="411403" y="171416"/>
                </a:cubicBezTo>
                <a:cubicBezTo>
                  <a:pt x="411403" y="152481"/>
                  <a:pt x="396052" y="137133"/>
                  <a:pt x="377119" y="137133"/>
                </a:cubicBezTo>
                <a:cubicBezTo>
                  <a:pt x="358185" y="137133"/>
                  <a:pt x="342834" y="152481"/>
                  <a:pt x="342834" y="171416"/>
                </a:cubicBezTo>
                <a:cubicBezTo>
                  <a:pt x="342834" y="190352"/>
                  <a:pt x="358185" y="205700"/>
                  <a:pt x="377119" y="2057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group member will have a specific role: designer, artist, critic, and presenter.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Clarify the responsibilities of each role to ensure smooth collaboration and effective presentation.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Roles and Responsibilities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2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 the groups to create a collaborative mural that represents the art classroom procedures, including safety protocols, clean-up routines, and respect for peers' work.</a:t>
            </a:r>
            <a:endParaRPr lang="en-US" sz="1286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2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teamwork and creativity while adhering to the theme of classroom procedures.</a:t>
            </a:r>
            <a:endParaRPr lang="en-US" sz="1286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Mural Creation Guidelines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each group a section of a large piece of paper or canvas and provide a variety of art materials.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the workspace is organized and ready for collaborative creativity.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Materials and Setup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Activity: Collaborative Mural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22970" r="-1229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promotes teamwork and organizational skills among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provides a hands-on approach to learning about art supplies and their uses.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 Experience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group member will have a specific role: sorter, categorizer, checker, and recorder.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roles ensure that every student actively participates in the sorting process.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Team Roles in Action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Prepare a set of art supplies, such as paints, brushes, and canvases, and divide them into categories.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Divide students into small groups and assign each group a set of supplies to sort into the corresponding categories.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Organizing Art Supplies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4596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45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414255" y="230521"/>
                </a:moveTo>
                <a:cubicBezTo>
                  <a:pt x="414255" y="232930"/>
                  <a:pt x="413364" y="235165"/>
                  <a:pt x="410506" y="237666"/>
                </a:cubicBezTo>
                <a:cubicBezTo>
                  <a:pt x="407114" y="240431"/>
                  <a:pt x="401490" y="242845"/>
                  <a:pt x="394614" y="242845"/>
                </a:cubicBezTo>
                <a:lnTo>
                  <a:pt x="307120" y="242845"/>
                </a:lnTo>
                <a:cubicBezTo>
                  <a:pt x="259799" y="242845"/>
                  <a:pt x="221413" y="281233"/>
                  <a:pt x="221413" y="328553"/>
                </a:cubicBezTo>
                <a:cubicBezTo>
                  <a:pt x="221413" y="334623"/>
                  <a:pt x="222039" y="340515"/>
                  <a:pt x="223287" y="346229"/>
                </a:cubicBezTo>
                <a:cubicBezTo>
                  <a:pt x="226232" y="360244"/>
                  <a:pt x="232395" y="373994"/>
                  <a:pt x="236144" y="382478"/>
                </a:cubicBezTo>
                <a:lnTo>
                  <a:pt x="236144" y="382478"/>
                </a:lnTo>
                <a:cubicBezTo>
                  <a:pt x="236770" y="383909"/>
                  <a:pt x="237392" y="385157"/>
                  <a:pt x="237840" y="386318"/>
                </a:cubicBezTo>
                <a:cubicBezTo>
                  <a:pt x="242302" y="396585"/>
                  <a:pt x="242842" y="400068"/>
                  <a:pt x="242842" y="401585"/>
                </a:cubicBezTo>
                <a:cubicBezTo>
                  <a:pt x="242842" y="406316"/>
                  <a:pt x="241146" y="410065"/>
                  <a:pt x="239449" y="412122"/>
                </a:cubicBezTo>
                <a:cubicBezTo>
                  <a:pt x="238645" y="413105"/>
                  <a:pt x="238023" y="413553"/>
                  <a:pt x="237662" y="413731"/>
                </a:cubicBezTo>
                <a:cubicBezTo>
                  <a:pt x="237392" y="413909"/>
                  <a:pt x="236948" y="414001"/>
                  <a:pt x="236235" y="414087"/>
                </a:cubicBezTo>
                <a:cubicBezTo>
                  <a:pt x="233647" y="414179"/>
                  <a:pt x="231147" y="414266"/>
                  <a:pt x="228559" y="414266"/>
                </a:cubicBezTo>
                <a:cubicBezTo>
                  <a:pt x="125977" y="414266"/>
                  <a:pt x="42858" y="331145"/>
                  <a:pt x="42858" y="228564"/>
                </a:cubicBezTo>
                <a:cubicBezTo>
                  <a:pt x="42858" y="125984"/>
                  <a:pt x="125977" y="42863"/>
                  <a:pt x="228559" y="42863"/>
                </a:cubicBezTo>
                <a:cubicBezTo>
                  <a:pt x="331141" y="42863"/>
                  <a:pt x="414260" y="125984"/>
                  <a:pt x="414260" y="228564"/>
                </a:cubicBezTo>
                <a:cubicBezTo>
                  <a:pt x="414260" y="229191"/>
                  <a:pt x="414260" y="229812"/>
                  <a:pt x="414260" y="230530"/>
                </a:cubicBezTo>
                <a:lnTo>
                  <a:pt x="414255" y="230521"/>
                </a:lnTo>
                <a:moveTo>
                  <a:pt x="457109" y="230964"/>
                </a:moveTo>
                <a:cubicBezTo>
                  <a:pt x="457109" y="230160"/>
                  <a:pt x="457109" y="229355"/>
                  <a:pt x="457109" y="228555"/>
                </a:cubicBezTo>
                <a:cubicBezTo>
                  <a:pt x="457109" y="102315"/>
                  <a:pt x="354796" y="0"/>
                  <a:pt x="228554" y="0"/>
                </a:cubicBezTo>
                <a:cubicBezTo>
                  <a:pt x="102312" y="0"/>
                  <a:pt x="0" y="102315"/>
                  <a:pt x="0" y="228555"/>
                </a:cubicBezTo>
                <a:cubicBezTo>
                  <a:pt x="0" y="354796"/>
                  <a:pt x="102312" y="457111"/>
                  <a:pt x="228554" y="457111"/>
                </a:cubicBezTo>
                <a:cubicBezTo>
                  <a:pt x="231677" y="457111"/>
                  <a:pt x="234891" y="457019"/>
                  <a:pt x="238018" y="456932"/>
                </a:cubicBezTo>
                <a:cubicBezTo>
                  <a:pt x="266410" y="455771"/>
                  <a:pt x="285695" y="430059"/>
                  <a:pt x="285695" y="401581"/>
                </a:cubicBezTo>
                <a:cubicBezTo>
                  <a:pt x="285695" y="388635"/>
                  <a:pt x="280250" y="376316"/>
                  <a:pt x="274892" y="364084"/>
                </a:cubicBezTo>
                <a:cubicBezTo>
                  <a:pt x="271051" y="355335"/>
                  <a:pt x="267124" y="346494"/>
                  <a:pt x="265249" y="337389"/>
                </a:cubicBezTo>
                <a:cubicBezTo>
                  <a:pt x="264623" y="334532"/>
                  <a:pt x="264358" y="331583"/>
                  <a:pt x="264358" y="328548"/>
                </a:cubicBezTo>
                <a:cubicBezTo>
                  <a:pt x="264358" y="304888"/>
                  <a:pt x="283551" y="285694"/>
                  <a:pt x="307211" y="285694"/>
                </a:cubicBezTo>
                <a:lnTo>
                  <a:pt x="394614" y="285694"/>
                </a:lnTo>
                <a:cubicBezTo>
                  <a:pt x="427203" y="285694"/>
                  <a:pt x="456843" y="263552"/>
                  <a:pt x="457200" y="230964"/>
                </a:cubicBezTo>
                <a:lnTo>
                  <a:pt x="457109" y="230964"/>
                </a:lnTo>
                <a:moveTo>
                  <a:pt x="142848" y="228555"/>
                </a:moveTo>
                <a:cubicBezTo>
                  <a:pt x="142848" y="212776"/>
                  <a:pt x="130055" y="199986"/>
                  <a:pt x="114277" y="199986"/>
                </a:cubicBezTo>
                <a:cubicBezTo>
                  <a:pt x="98499" y="199986"/>
                  <a:pt x="85707" y="212776"/>
                  <a:pt x="85707" y="228555"/>
                </a:cubicBezTo>
                <a:cubicBezTo>
                  <a:pt x="85707" y="244335"/>
                  <a:pt x="98499" y="257125"/>
                  <a:pt x="114277" y="257125"/>
                </a:cubicBezTo>
                <a:cubicBezTo>
                  <a:pt x="130055" y="257125"/>
                  <a:pt x="142848" y="244335"/>
                  <a:pt x="142848" y="228555"/>
                </a:cubicBezTo>
                <a:moveTo>
                  <a:pt x="142848" y="171417"/>
                </a:moveTo>
                <a:cubicBezTo>
                  <a:pt x="158626" y="171417"/>
                  <a:pt x="171418" y="158627"/>
                  <a:pt x="171418" y="142847"/>
                </a:cubicBezTo>
                <a:cubicBezTo>
                  <a:pt x="171418" y="127068"/>
                  <a:pt x="158626" y="114278"/>
                  <a:pt x="142848" y="114278"/>
                </a:cubicBezTo>
                <a:cubicBezTo>
                  <a:pt x="127070" y="114278"/>
                  <a:pt x="114277" y="127068"/>
                  <a:pt x="114277" y="142847"/>
                </a:cubicBezTo>
                <a:cubicBezTo>
                  <a:pt x="114277" y="158627"/>
                  <a:pt x="127070" y="171417"/>
                  <a:pt x="142848" y="171417"/>
                </a:cubicBezTo>
                <a:lnTo>
                  <a:pt x="142848" y="171417"/>
                </a:lnTo>
                <a:moveTo>
                  <a:pt x="257125" y="114278"/>
                </a:moveTo>
                <a:cubicBezTo>
                  <a:pt x="257125" y="98498"/>
                  <a:pt x="244332" y="85708"/>
                  <a:pt x="228554" y="85708"/>
                </a:cubicBezTo>
                <a:cubicBezTo>
                  <a:pt x="212776" y="85708"/>
                  <a:pt x="199984" y="98498"/>
                  <a:pt x="199984" y="114278"/>
                </a:cubicBezTo>
                <a:cubicBezTo>
                  <a:pt x="199984" y="130057"/>
                  <a:pt x="212776" y="142847"/>
                  <a:pt x="228554" y="142847"/>
                </a:cubicBezTo>
                <a:cubicBezTo>
                  <a:pt x="244332" y="142847"/>
                  <a:pt x="257125" y="130057"/>
                  <a:pt x="257125" y="114278"/>
                </a:cubicBezTo>
                <a:moveTo>
                  <a:pt x="314266" y="171417"/>
                </a:moveTo>
                <a:cubicBezTo>
                  <a:pt x="330044" y="171417"/>
                  <a:pt x="342836" y="158627"/>
                  <a:pt x="342836" y="142847"/>
                </a:cubicBezTo>
                <a:cubicBezTo>
                  <a:pt x="342836" y="127068"/>
                  <a:pt x="330044" y="114278"/>
                  <a:pt x="314266" y="114278"/>
                </a:cubicBezTo>
                <a:cubicBezTo>
                  <a:pt x="298488" y="114278"/>
                  <a:pt x="285695" y="127068"/>
                  <a:pt x="285695" y="142847"/>
                </a:cubicBezTo>
                <a:cubicBezTo>
                  <a:pt x="285695" y="158627"/>
                  <a:pt x="298488" y="171417"/>
                  <a:pt x="314266" y="17141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 Supply Sorting Game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Classroom rules and expectations are the guidelines that govern student behavior in an art classroom.</a:t>
            </a:r>
            <a:endParaRPr lang="en-US" sz="1360" dirty="0"/>
          </a:p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rules and expectations are designed to ensure a safe and productive learning environment, where students can explore their creativity and develop their artistic skills.</a:t>
            </a:r>
            <a:endParaRPr lang="en-US" sz="136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Classroom Rules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establishing clear rules and expectations, teachers can create a positive and supportive learning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student engagement and creativity.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Clear Guidelines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structured environment allows students to focus on developing their artistic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creativity can flourish without unnecessary disruptions.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Artistic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Rules and Expectations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46071" r="-1460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26602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02485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9323" r="-993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establishing clear safety protocols and procedures, teachers can create a safe and healthy learning environment.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student well-being and safety.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Safe Environment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are made aware of the potential hazards and risks associated with art materials and techniques.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awareness is crucial for maintaining a safe environment.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Awareness of Hazards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protocols and procedures are the guidelines that ensure student safety in an art classroom.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protocols and procedures are designed to prevent accidents and injuries.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Safety Protocols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Protocols and Procedures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Introductory art techniques open doors to creative exploration.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gain the ability to experiment with diverse artistic forms and expressions.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Creative Possibilities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these techniques and methods, students can develop their artistic skills.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create a wide range of artworks, from paintings and drawings to sculptures and prints.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Artistic Skills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Introductory art techniques and methods are the basic skills and methods that students need to learn in order to create artworks.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and methods include color theory, texture, and composition.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Basic Art Skills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Introductory Art Techniques and Methods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Art classroom procedures help students focus on developing their artistic skills.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ensure that the classroom remains a safe and productive space for learning.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5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Art Classroom Procedures</a:t>
            </a:r>
            <a:endParaRPr lang="en-US" sz="1859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establishing clear procedures, teachers can create a positive and supportive learning environment.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environment promotes student engagement and creativity.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Clear Procedures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1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Art class procedures are the rules and guidelines that govern the behavior and actions of students in an art classroom.</a:t>
            </a:r>
            <a:endParaRPr lang="en-US" sz="1316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1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procedures are designed to ensure a safe and productive learning environment, where students can explore their creativity and develop their artistic skills.</a:t>
            </a:r>
            <a:endParaRPr lang="en-US" sz="1316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Art Class Procedures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 Classroom Procedures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089942" y="2344263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414255" y="230521"/>
                </a:moveTo>
                <a:cubicBezTo>
                  <a:pt x="414255" y="232930"/>
                  <a:pt x="413364" y="235165"/>
                  <a:pt x="410506" y="237666"/>
                </a:cubicBezTo>
                <a:cubicBezTo>
                  <a:pt x="407114" y="240431"/>
                  <a:pt x="401490" y="242845"/>
                  <a:pt x="394614" y="242845"/>
                </a:cubicBezTo>
                <a:lnTo>
                  <a:pt x="307120" y="242845"/>
                </a:lnTo>
                <a:cubicBezTo>
                  <a:pt x="259799" y="242845"/>
                  <a:pt x="221413" y="281233"/>
                  <a:pt x="221413" y="328553"/>
                </a:cubicBezTo>
                <a:cubicBezTo>
                  <a:pt x="221413" y="334623"/>
                  <a:pt x="222039" y="340515"/>
                  <a:pt x="223287" y="346229"/>
                </a:cubicBezTo>
                <a:cubicBezTo>
                  <a:pt x="226232" y="360244"/>
                  <a:pt x="232395" y="373994"/>
                  <a:pt x="236144" y="382478"/>
                </a:cubicBezTo>
                <a:lnTo>
                  <a:pt x="236144" y="382478"/>
                </a:lnTo>
                <a:cubicBezTo>
                  <a:pt x="236770" y="383909"/>
                  <a:pt x="237392" y="385157"/>
                  <a:pt x="237840" y="386318"/>
                </a:cubicBezTo>
                <a:cubicBezTo>
                  <a:pt x="242302" y="396585"/>
                  <a:pt x="242842" y="400068"/>
                  <a:pt x="242842" y="401585"/>
                </a:cubicBezTo>
                <a:cubicBezTo>
                  <a:pt x="242842" y="406316"/>
                  <a:pt x="241146" y="410065"/>
                  <a:pt x="239449" y="412122"/>
                </a:cubicBezTo>
                <a:cubicBezTo>
                  <a:pt x="238645" y="413105"/>
                  <a:pt x="238023" y="413553"/>
                  <a:pt x="237662" y="413731"/>
                </a:cubicBezTo>
                <a:cubicBezTo>
                  <a:pt x="237392" y="413909"/>
                  <a:pt x="236948" y="414001"/>
                  <a:pt x="236235" y="414087"/>
                </a:cubicBezTo>
                <a:cubicBezTo>
                  <a:pt x="233647" y="414179"/>
                  <a:pt x="231147" y="414266"/>
                  <a:pt x="228559" y="414266"/>
                </a:cubicBezTo>
                <a:cubicBezTo>
                  <a:pt x="125977" y="414266"/>
                  <a:pt x="42858" y="331145"/>
                  <a:pt x="42858" y="228564"/>
                </a:cubicBezTo>
                <a:cubicBezTo>
                  <a:pt x="42858" y="125984"/>
                  <a:pt x="125977" y="42863"/>
                  <a:pt x="228559" y="42863"/>
                </a:cubicBezTo>
                <a:cubicBezTo>
                  <a:pt x="331141" y="42863"/>
                  <a:pt x="414260" y="125984"/>
                  <a:pt x="414260" y="228564"/>
                </a:cubicBezTo>
                <a:cubicBezTo>
                  <a:pt x="414260" y="229191"/>
                  <a:pt x="414260" y="229812"/>
                  <a:pt x="414260" y="230530"/>
                </a:cubicBezTo>
                <a:lnTo>
                  <a:pt x="414255" y="230521"/>
                </a:lnTo>
                <a:moveTo>
                  <a:pt x="457109" y="230964"/>
                </a:moveTo>
                <a:cubicBezTo>
                  <a:pt x="457109" y="230160"/>
                  <a:pt x="457109" y="229355"/>
                  <a:pt x="457109" y="228555"/>
                </a:cubicBezTo>
                <a:cubicBezTo>
                  <a:pt x="457109" y="102315"/>
                  <a:pt x="354796" y="0"/>
                  <a:pt x="228554" y="0"/>
                </a:cubicBezTo>
                <a:cubicBezTo>
                  <a:pt x="102312" y="0"/>
                  <a:pt x="0" y="102315"/>
                  <a:pt x="0" y="228555"/>
                </a:cubicBezTo>
                <a:cubicBezTo>
                  <a:pt x="0" y="354796"/>
                  <a:pt x="102312" y="457111"/>
                  <a:pt x="228554" y="457111"/>
                </a:cubicBezTo>
                <a:cubicBezTo>
                  <a:pt x="231677" y="457111"/>
                  <a:pt x="234891" y="457019"/>
                  <a:pt x="238018" y="456932"/>
                </a:cubicBezTo>
                <a:cubicBezTo>
                  <a:pt x="266410" y="455771"/>
                  <a:pt x="285695" y="430059"/>
                  <a:pt x="285695" y="401581"/>
                </a:cubicBezTo>
                <a:cubicBezTo>
                  <a:pt x="285695" y="388635"/>
                  <a:pt x="280250" y="376316"/>
                  <a:pt x="274892" y="364084"/>
                </a:cubicBezTo>
                <a:cubicBezTo>
                  <a:pt x="271051" y="355335"/>
                  <a:pt x="267124" y="346494"/>
                  <a:pt x="265249" y="337389"/>
                </a:cubicBezTo>
                <a:cubicBezTo>
                  <a:pt x="264623" y="334532"/>
                  <a:pt x="264358" y="331583"/>
                  <a:pt x="264358" y="328548"/>
                </a:cubicBezTo>
                <a:cubicBezTo>
                  <a:pt x="264358" y="304888"/>
                  <a:pt x="283551" y="285694"/>
                  <a:pt x="307211" y="285694"/>
                </a:cubicBezTo>
                <a:lnTo>
                  <a:pt x="394614" y="285694"/>
                </a:lnTo>
                <a:cubicBezTo>
                  <a:pt x="427203" y="285694"/>
                  <a:pt x="456843" y="263552"/>
                  <a:pt x="457200" y="230964"/>
                </a:cubicBezTo>
                <a:lnTo>
                  <a:pt x="457109" y="230964"/>
                </a:lnTo>
                <a:moveTo>
                  <a:pt x="142848" y="228555"/>
                </a:moveTo>
                <a:cubicBezTo>
                  <a:pt x="142848" y="212776"/>
                  <a:pt x="130055" y="199986"/>
                  <a:pt x="114277" y="199986"/>
                </a:cubicBezTo>
                <a:cubicBezTo>
                  <a:pt x="98499" y="199986"/>
                  <a:pt x="85707" y="212776"/>
                  <a:pt x="85707" y="228555"/>
                </a:cubicBezTo>
                <a:cubicBezTo>
                  <a:pt x="85707" y="244335"/>
                  <a:pt x="98499" y="257125"/>
                  <a:pt x="114277" y="257125"/>
                </a:cubicBezTo>
                <a:cubicBezTo>
                  <a:pt x="130055" y="257125"/>
                  <a:pt x="142848" y="244335"/>
                  <a:pt x="142848" y="228555"/>
                </a:cubicBezTo>
                <a:moveTo>
                  <a:pt x="142848" y="171417"/>
                </a:moveTo>
                <a:cubicBezTo>
                  <a:pt x="158626" y="171417"/>
                  <a:pt x="171418" y="158627"/>
                  <a:pt x="171418" y="142847"/>
                </a:cubicBezTo>
                <a:cubicBezTo>
                  <a:pt x="171418" y="127068"/>
                  <a:pt x="158626" y="114278"/>
                  <a:pt x="142848" y="114278"/>
                </a:cubicBezTo>
                <a:cubicBezTo>
                  <a:pt x="127070" y="114278"/>
                  <a:pt x="114277" y="127068"/>
                  <a:pt x="114277" y="142847"/>
                </a:cubicBezTo>
                <a:cubicBezTo>
                  <a:pt x="114277" y="158627"/>
                  <a:pt x="127070" y="171417"/>
                  <a:pt x="142848" y="171417"/>
                </a:cubicBezTo>
                <a:lnTo>
                  <a:pt x="142848" y="171417"/>
                </a:lnTo>
                <a:moveTo>
                  <a:pt x="257125" y="114278"/>
                </a:moveTo>
                <a:cubicBezTo>
                  <a:pt x="257125" y="98498"/>
                  <a:pt x="244332" y="85708"/>
                  <a:pt x="228554" y="85708"/>
                </a:cubicBezTo>
                <a:cubicBezTo>
                  <a:pt x="212776" y="85708"/>
                  <a:pt x="199984" y="98498"/>
                  <a:pt x="199984" y="114278"/>
                </a:cubicBezTo>
                <a:cubicBezTo>
                  <a:pt x="199984" y="130057"/>
                  <a:pt x="212776" y="142847"/>
                  <a:pt x="228554" y="142847"/>
                </a:cubicBezTo>
                <a:cubicBezTo>
                  <a:pt x="244332" y="142847"/>
                  <a:pt x="257125" y="130057"/>
                  <a:pt x="257125" y="114278"/>
                </a:cubicBezTo>
                <a:moveTo>
                  <a:pt x="314266" y="171417"/>
                </a:moveTo>
                <a:cubicBezTo>
                  <a:pt x="330044" y="171417"/>
                  <a:pt x="342836" y="158627"/>
                  <a:pt x="342836" y="142847"/>
                </a:cubicBezTo>
                <a:cubicBezTo>
                  <a:pt x="342836" y="127068"/>
                  <a:pt x="330044" y="114278"/>
                  <a:pt x="314266" y="114278"/>
                </a:cubicBezTo>
                <a:cubicBezTo>
                  <a:pt x="298488" y="114278"/>
                  <a:pt x="285695" y="127068"/>
                  <a:pt x="285695" y="142847"/>
                </a:cubicBezTo>
                <a:cubicBezTo>
                  <a:pt x="285695" y="158627"/>
                  <a:pt x="298488" y="171417"/>
                  <a:pt x="314266" y="17141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80" y="2395018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369614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699" r="-88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assessment will be conducted through various methods including a written quiz, classroom observation, and an art project.</a:t>
            </a:r>
            <a:endParaRPr lang="en-US" sz="876" dirty="0"/>
          </a:p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students will complete a self-assessment reflection to evaluate their own learning and progress.</a:t>
            </a:r>
            <a:endParaRPr lang="en-US" sz="876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Assessment Methods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81"/>
              </a:spcBef>
              <a:buNone/>
            </a:pPr>
            <a:r>
              <a:rPr lang="en-US" sz="8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success criteria for these assessments will include demonstrated understanding of classroom rules and safety protocols.</a:t>
            </a:r>
            <a:endParaRPr lang="en-US" sz="892" dirty="0"/>
          </a:p>
          <a:p>
            <a:pPr algn="l" marL="0" indent="0">
              <a:lnSpc>
                <a:spcPct val="110000"/>
              </a:lnSpc>
              <a:spcBef>
                <a:spcPts val="781"/>
              </a:spcBef>
              <a:buNone/>
            </a:pPr>
            <a:r>
              <a:rPr lang="en-US" sz="8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must also show the ability to apply introductory art techniques and respect for peers' work and materials.</a:t>
            </a:r>
            <a:endParaRPr lang="en-US" sz="892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Success Criteria for Assessment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49"/>
              </a:spcBef>
              <a:buNone/>
            </a:pPr>
            <a:r>
              <a:rPr lang="en-US" sz="74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summative assessment for the first day of art class procedures will evaluate students' understanding of the classroom rules, safety protocols, and introductory art techniques.</a:t>
            </a:r>
            <a:endParaRPr lang="en-US" sz="742" dirty="0"/>
          </a:p>
          <a:p>
            <a:pPr algn="l" marL="0" indent="0">
              <a:lnSpc>
                <a:spcPct val="110000"/>
              </a:lnSpc>
              <a:spcBef>
                <a:spcPts val="649"/>
              </a:spcBef>
              <a:buNone/>
            </a:pPr>
            <a:r>
              <a:rPr lang="en-US" sz="74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include a written quiz, a classroom observation, an art project, and a self-assessment reflection.</a:t>
            </a:r>
            <a:endParaRPr lang="en-US" sz="742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Summative Assessment Overview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83831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44627" y="3720871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35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formative assessment for the first day of art class procedures will be ongoing and will provide feedback to students throughout the lesson.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35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assessment will include classroom observation, peer feedback, self-assessment checklists, and exit tickets.</a:t>
            </a:r>
            <a:endParaRPr lang="en-US" sz="1358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Ongoing Feedback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the feedback from these assessments to adjust the lesson plan.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support or review will be provided as needed.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Adjustments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Classroom observation, peer feedback, self-assessment checklists, and exit tickets will be utilized.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aim to ensure comprehensive evaluation and engagement.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Methods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357360" y="2229787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31063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8139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should highlight the importance of respect, responsibility, and creativity in the art classroom.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Equipping students with the necessary tools and resources ensures their success.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Emphasizing Core Values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introducing students to the art classroom and teaching them about safety considerations, teachers can foster engagement.</a:t>
            </a:r>
            <a:endParaRPr lang="en-US" sz="876" dirty="0"/>
          </a:p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opportunities for creative expression helps in building a supportive and inspiring atmosphere.</a:t>
            </a:r>
            <a:endParaRPr lang="en-US" sz="876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Creating a Positive Learning Environment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first day of art class is a critical time to establish procedures, expectations, and safety protocols.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foundational elements will set the tone for the rest of the year.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Setting the Tone for the Year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662" y="34112"/>
                </a:moveTo>
                <a:lnTo>
                  <a:pt x="95011" y="171002"/>
                </a:lnTo>
                <a:cubicBezTo>
                  <a:pt x="105014" y="160642"/>
                  <a:pt x="116175" y="151448"/>
                  <a:pt x="128318" y="143675"/>
                </a:cubicBezTo>
                <a:lnTo>
                  <a:pt x="61077" y="42858"/>
                </a:lnTo>
                <a:lnTo>
                  <a:pt x="118675" y="42858"/>
                </a:lnTo>
                <a:lnTo>
                  <a:pt x="167701" y="124564"/>
                </a:lnTo>
                <a:cubicBezTo>
                  <a:pt x="181810" y="119654"/>
                  <a:pt x="196633" y="116440"/>
                  <a:pt x="211990" y="115100"/>
                </a:cubicBezTo>
                <a:lnTo>
                  <a:pt x="206545" y="106080"/>
                </a:lnTo>
                <a:lnTo>
                  <a:pt x="151182" y="13835"/>
                </a:lnTo>
                <a:cubicBezTo>
                  <a:pt x="146002" y="5262"/>
                  <a:pt x="136717" y="-5"/>
                  <a:pt x="126713" y="-5"/>
                </a:cubicBezTo>
                <a:lnTo>
                  <a:pt x="21968" y="-5"/>
                </a:lnTo>
                <a:cubicBezTo>
                  <a:pt x="9825" y="-5"/>
                  <a:pt x="0" y="9816"/>
                  <a:pt x="0" y="21964"/>
                </a:cubicBezTo>
                <a:cubicBezTo>
                  <a:pt x="0" y="26252"/>
                  <a:pt x="1248" y="30536"/>
                  <a:pt x="3662" y="34107"/>
                </a:cubicBezTo>
                <a:lnTo>
                  <a:pt x="3662" y="34112"/>
                </a:lnTo>
                <a:moveTo>
                  <a:pt x="250655" y="105997"/>
                </a:moveTo>
                <a:lnTo>
                  <a:pt x="245210" y="115018"/>
                </a:lnTo>
                <a:cubicBezTo>
                  <a:pt x="260567" y="116357"/>
                  <a:pt x="275394" y="119663"/>
                  <a:pt x="289504" y="124482"/>
                </a:cubicBezTo>
                <a:lnTo>
                  <a:pt x="338616" y="42863"/>
                </a:lnTo>
                <a:lnTo>
                  <a:pt x="396214" y="42863"/>
                </a:lnTo>
                <a:lnTo>
                  <a:pt x="328974" y="143680"/>
                </a:lnTo>
                <a:cubicBezTo>
                  <a:pt x="341117" y="151448"/>
                  <a:pt x="352282" y="160646"/>
                  <a:pt x="362281" y="171007"/>
                </a:cubicBezTo>
                <a:lnTo>
                  <a:pt x="453542" y="34116"/>
                </a:lnTo>
                <a:cubicBezTo>
                  <a:pt x="455952" y="30546"/>
                  <a:pt x="457205" y="26257"/>
                  <a:pt x="457205" y="21973"/>
                </a:cubicBezTo>
                <a:cubicBezTo>
                  <a:pt x="457205" y="9830"/>
                  <a:pt x="447384" y="5"/>
                  <a:pt x="435236" y="5"/>
                </a:cubicBezTo>
                <a:lnTo>
                  <a:pt x="330492" y="5"/>
                </a:lnTo>
                <a:cubicBezTo>
                  <a:pt x="320493" y="5"/>
                  <a:pt x="311115" y="5272"/>
                  <a:pt x="306022" y="13844"/>
                </a:cubicBezTo>
                <a:lnTo>
                  <a:pt x="250747" y="105997"/>
                </a:lnTo>
                <a:lnTo>
                  <a:pt x="250655" y="105997"/>
                </a:lnTo>
                <a:moveTo>
                  <a:pt x="228600" y="185738"/>
                </a:moveTo>
                <a:cubicBezTo>
                  <a:pt x="291726" y="185738"/>
                  <a:pt x="342900" y="236912"/>
                  <a:pt x="342900" y="300038"/>
                </a:cubicBezTo>
                <a:cubicBezTo>
                  <a:pt x="342900" y="363163"/>
                  <a:pt x="291726" y="414338"/>
                  <a:pt x="228600" y="414338"/>
                </a:cubicBezTo>
                <a:cubicBezTo>
                  <a:pt x="165474" y="414338"/>
                  <a:pt x="114300" y="363163"/>
                  <a:pt x="114300" y="300038"/>
                </a:cubicBezTo>
                <a:cubicBezTo>
                  <a:pt x="114300" y="236912"/>
                  <a:pt x="165474" y="185738"/>
                  <a:pt x="228600" y="185738"/>
                </a:cubicBezTo>
                <a:moveTo>
                  <a:pt x="228600" y="457200"/>
                </a:moveTo>
                <a:cubicBezTo>
                  <a:pt x="315399" y="457200"/>
                  <a:pt x="385763" y="386837"/>
                  <a:pt x="385763" y="300038"/>
                </a:cubicBezTo>
                <a:cubicBezTo>
                  <a:pt x="385763" y="213238"/>
                  <a:pt x="315399" y="142875"/>
                  <a:pt x="228600" y="142875"/>
                </a:cubicBezTo>
                <a:cubicBezTo>
                  <a:pt x="141801" y="142875"/>
                  <a:pt x="71438" y="213238"/>
                  <a:pt x="71438" y="300038"/>
                </a:cubicBezTo>
                <a:cubicBezTo>
                  <a:pt x="71438" y="386837"/>
                  <a:pt x="141801" y="457200"/>
                  <a:pt x="228600" y="457200"/>
                </a:cubicBezTo>
                <a:moveTo>
                  <a:pt x="235028" y="227260"/>
                </a:moveTo>
                <a:cubicBezTo>
                  <a:pt x="232440" y="221993"/>
                  <a:pt x="224846" y="221993"/>
                  <a:pt x="222259" y="227260"/>
                </a:cubicBezTo>
                <a:lnTo>
                  <a:pt x="205114" y="261998"/>
                </a:lnTo>
                <a:cubicBezTo>
                  <a:pt x="204044" y="264143"/>
                  <a:pt x="202078" y="265569"/>
                  <a:pt x="199755" y="265926"/>
                </a:cubicBezTo>
                <a:lnTo>
                  <a:pt x="161360" y="271463"/>
                </a:lnTo>
                <a:cubicBezTo>
                  <a:pt x="155466" y="272354"/>
                  <a:pt x="153144" y="279500"/>
                  <a:pt x="157432" y="283606"/>
                </a:cubicBezTo>
                <a:lnTo>
                  <a:pt x="185116" y="310571"/>
                </a:lnTo>
                <a:cubicBezTo>
                  <a:pt x="186812" y="312181"/>
                  <a:pt x="187525" y="314590"/>
                  <a:pt x="187169" y="316913"/>
                </a:cubicBezTo>
                <a:lnTo>
                  <a:pt x="180649" y="355043"/>
                </a:lnTo>
                <a:cubicBezTo>
                  <a:pt x="179666" y="360850"/>
                  <a:pt x="185738" y="365312"/>
                  <a:pt x="191009" y="362546"/>
                </a:cubicBezTo>
                <a:lnTo>
                  <a:pt x="225299" y="344688"/>
                </a:lnTo>
                <a:cubicBezTo>
                  <a:pt x="227352" y="343618"/>
                  <a:pt x="229853" y="343618"/>
                  <a:pt x="231906" y="344688"/>
                </a:cubicBezTo>
                <a:lnTo>
                  <a:pt x="266196" y="362724"/>
                </a:lnTo>
                <a:cubicBezTo>
                  <a:pt x="271463" y="365490"/>
                  <a:pt x="277534" y="361028"/>
                  <a:pt x="276556" y="355222"/>
                </a:cubicBezTo>
                <a:lnTo>
                  <a:pt x="270036" y="317004"/>
                </a:lnTo>
                <a:cubicBezTo>
                  <a:pt x="269679" y="314682"/>
                  <a:pt x="270393" y="312359"/>
                  <a:pt x="272089" y="310663"/>
                </a:cubicBezTo>
                <a:lnTo>
                  <a:pt x="299772" y="283697"/>
                </a:lnTo>
                <a:cubicBezTo>
                  <a:pt x="303969" y="279592"/>
                  <a:pt x="301647" y="272359"/>
                  <a:pt x="295845" y="271554"/>
                </a:cubicBezTo>
                <a:lnTo>
                  <a:pt x="257536" y="266017"/>
                </a:lnTo>
                <a:cubicBezTo>
                  <a:pt x="255214" y="265661"/>
                  <a:pt x="253161" y="264230"/>
                  <a:pt x="252178" y="262090"/>
                </a:cubicBezTo>
                <a:lnTo>
                  <a:pt x="235033" y="227352"/>
                </a:lnTo>
                <a:lnTo>
                  <a:pt x="235028" y="2272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46267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0093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76742" b="-767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engage in hands-on activities to better understand various art forms.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aims to foster a deeper connection with the creative process.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Hands-On Artistic Exploration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learning progression will focus on developing students' technical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encourage experimentation and creativity in their artistic endeavors.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Technical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lesson will focus on exploring art materials and techniques, such as painting, drawing, and printmaking.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about the different tools and materials used in each medium and experiment with different techniques to create unique artworks.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Art Materials and Techniques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69530"/>
            <a:ext cx="548640" cy="487689"/>
          </a:xfrm>
          <a:custGeom>
            <a:avLst/>
            <a:gdLst/>
            <a:ahLst/>
            <a:cxnLst/>
            <a:rect l="l" t="t" r="r" b="b"/>
            <a:pathLst>
              <a:path w="548640" h="487689">
                <a:moveTo>
                  <a:pt x="264796" y="209082"/>
                </a:moveTo>
                <a:lnTo>
                  <a:pt x="339564" y="283854"/>
                </a:lnTo>
                <a:lnTo>
                  <a:pt x="499773" y="70115"/>
                </a:lnTo>
                <a:cubicBezTo>
                  <a:pt x="504343" y="64019"/>
                  <a:pt x="503679" y="55543"/>
                  <a:pt x="498346" y="50208"/>
                </a:cubicBezTo>
                <a:cubicBezTo>
                  <a:pt x="493013" y="44872"/>
                  <a:pt x="484537" y="44209"/>
                  <a:pt x="478442" y="48779"/>
                </a:cubicBezTo>
                <a:lnTo>
                  <a:pt x="264796" y="209082"/>
                </a:lnTo>
                <a:moveTo>
                  <a:pt x="189643" y="306332"/>
                </a:moveTo>
                <a:cubicBezTo>
                  <a:pt x="184974" y="305381"/>
                  <a:pt x="180212" y="304810"/>
                  <a:pt x="175258" y="304810"/>
                </a:cubicBezTo>
                <a:cubicBezTo>
                  <a:pt x="137347" y="304810"/>
                  <a:pt x="106678" y="335481"/>
                  <a:pt x="106678" y="373389"/>
                </a:cubicBezTo>
                <a:cubicBezTo>
                  <a:pt x="106678" y="377008"/>
                  <a:pt x="106963" y="380534"/>
                  <a:pt x="107440" y="383962"/>
                </a:cubicBezTo>
                <a:cubicBezTo>
                  <a:pt x="110584" y="404347"/>
                  <a:pt x="105344" y="425016"/>
                  <a:pt x="94295" y="441114"/>
                </a:cubicBezTo>
                <a:lnTo>
                  <a:pt x="93625" y="441973"/>
                </a:lnTo>
                <a:lnTo>
                  <a:pt x="175159" y="441973"/>
                </a:lnTo>
                <a:cubicBezTo>
                  <a:pt x="213070" y="441973"/>
                  <a:pt x="243739" y="411302"/>
                  <a:pt x="243739" y="373394"/>
                </a:cubicBezTo>
                <a:cubicBezTo>
                  <a:pt x="243739" y="368439"/>
                  <a:pt x="243262" y="363679"/>
                  <a:pt x="242214" y="359012"/>
                </a:cubicBezTo>
                <a:lnTo>
                  <a:pt x="189445" y="306244"/>
                </a:lnTo>
                <a:lnTo>
                  <a:pt x="189643" y="306332"/>
                </a:lnTo>
                <a:moveTo>
                  <a:pt x="365762" y="325098"/>
                </a:moveTo>
                <a:cubicBezTo>
                  <a:pt x="347569" y="349385"/>
                  <a:pt x="319468" y="364245"/>
                  <a:pt x="289276" y="365674"/>
                </a:cubicBezTo>
                <a:cubicBezTo>
                  <a:pt x="289468" y="368244"/>
                  <a:pt x="289561" y="370819"/>
                  <a:pt x="289561" y="373389"/>
                </a:cubicBezTo>
                <a:cubicBezTo>
                  <a:pt x="289561" y="436540"/>
                  <a:pt x="238411" y="487689"/>
                  <a:pt x="175263" y="487689"/>
                </a:cubicBezTo>
                <a:lnTo>
                  <a:pt x="30482" y="487689"/>
                </a:lnTo>
                <a:cubicBezTo>
                  <a:pt x="13623" y="487689"/>
                  <a:pt x="0" y="474068"/>
                  <a:pt x="0" y="457208"/>
                </a:cubicBezTo>
                <a:cubicBezTo>
                  <a:pt x="0" y="440349"/>
                  <a:pt x="13623" y="426728"/>
                  <a:pt x="30482" y="426728"/>
                </a:cubicBezTo>
                <a:lnTo>
                  <a:pt x="36199" y="426728"/>
                </a:lnTo>
                <a:cubicBezTo>
                  <a:pt x="53437" y="426728"/>
                  <a:pt x="64871" y="407869"/>
                  <a:pt x="62298" y="390912"/>
                </a:cubicBezTo>
                <a:cubicBezTo>
                  <a:pt x="61442" y="385196"/>
                  <a:pt x="60965" y="379388"/>
                  <a:pt x="60965" y="373384"/>
                </a:cubicBezTo>
                <a:cubicBezTo>
                  <a:pt x="60965" y="310233"/>
                  <a:pt x="112114" y="259085"/>
                  <a:pt x="175263" y="259085"/>
                </a:cubicBezTo>
                <a:cubicBezTo>
                  <a:pt x="177836" y="259085"/>
                  <a:pt x="180409" y="259182"/>
                  <a:pt x="182977" y="259372"/>
                </a:cubicBezTo>
                <a:cubicBezTo>
                  <a:pt x="184403" y="229180"/>
                  <a:pt x="199167" y="201176"/>
                  <a:pt x="223456" y="182888"/>
                </a:cubicBezTo>
                <a:lnTo>
                  <a:pt x="451010" y="12202"/>
                </a:lnTo>
                <a:cubicBezTo>
                  <a:pt x="475298" y="-5989"/>
                  <a:pt x="509209" y="-3609"/>
                  <a:pt x="530732" y="17820"/>
                </a:cubicBezTo>
                <a:cubicBezTo>
                  <a:pt x="552261" y="39249"/>
                  <a:pt x="554642" y="73256"/>
                  <a:pt x="536449" y="97543"/>
                </a:cubicBezTo>
                <a:lnTo>
                  <a:pt x="365762" y="3250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345363" y="287180"/>
                </a:moveTo>
                <a:cubicBezTo>
                  <a:pt x="355436" y="289967"/>
                  <a:pt x="366047" y="291465"/>
                  <a:pt x="377190" y="291465"/>
                </a:cubicBezTo>
                <a:cubicBezTo>
                  <a:pt x="442017" y="291465"/>
                  <a:pt x="494846" y="240030"/>
                  <a:pt x="497095" y="175735"/>
                </a:cubicBezTo>
                <a:lnTo>
                  <a:pt x="469987" y="202843"/>
                </a:lnTo>
                <a:cubicBezTo>
                  <a:pt x="457127" y="215703"/>
                  <a:pt x="439664" y="222880"/>
                  <a:pt x="421443" y="222880"/>
                </a:cubicBezTo>
                <a:lnTo>
                  <a:pt x="394335" y="222880"/>
                </a:lnTo>
                <a:cubicBezTo>
                  <a:pt x="356506" y="222880"/>
                  <a:pt x="325755" y="192128"/>
                  <a:pt x="325755" y="154300"/>
                </a:cubicBezTo>
                <a:lnTo>
                  <a:pt x="325755" y="127082"/>
                </a:lnTo>
                <a:cubicBezTo>
                  <a:pt x="325755" y="108867"/>
                  <a:pt x="332937" y="91398"/>
                  <a:pt x="345791" y="78538"/>
                </a:cubicBezTo>
                <a:lnTo>
                  <a:pt x="345791" y="78538"/>
                </a:lnTo>
                <a:lnTo>
                  <a:pt x="372900" y="51534"/>
                </a:lnTo>
                <a:cubicBezTo>
                  <a:pt x="308604" y="53679"/>
                  <a:pt x="257169" y="106612"/>
                  <a:pt x="257169" y="171439"/>
                </a:cubicBezTo>
                <a:cubicBezTo>
                  <a:pt x="257169" y="182478"/>
                  <a:pt x="258667" y="193193"/>
                  <a:pt x="261454" y="203266"/>
                </a:cubicBezTo>
                <a:cubicBezTo>
                  <a:pt x="266381" y="221053"/>
                  <a:pt x="261240" y="240129"/>
                  <a:pt x="248166" y="253203"/>
                </a:cubicBezTo>
                <a:lnTo>
                  <a:pt x="61179" y="440086"/>
                </a:lnTo>
                <a:cubicBezTo>
                  <a:pt x="54859" y="446302"/>
                  <a:pt x="51430" y="454872"/>
                  <a:pt x="51430" y="463765"/>
                </a:cubicBezTo>
                <a:cubicBezTo>
                  <a:pt x="51430" y="482194"/>
                  <a:pt x="66429" y="497200"/>
                  <a:pt x="84864" y="497200"/>
                </a:cubicBezTo>
                <a:cubicBezTo>
                  <a:pt x="93757" y="497200"/>
                  <a:pt x="102223" y="493661"/>
                  <a:pt x="108543" y="487450"/>
                </a:cubicBezTo>
                <a:lnTo>
                  <a:pt x="295421" y="300463"/>
                </a:lnTo>
                <a:cubicBezTo>
                  <a:pt x="308495" y="287389"/>
                  <a:pt x="327566" y="282352"/>
                  <a:pt x="345358" y="287175"/>
                </a:cubicBezTo>
                <a:lnTo>
                  <a:pt x="345363" y="287180"/>
                </a:lnTo>
                <a:moveTo>
                  <a:pt x="454987" y="42218"/>
                </a:moveTo>
                <a:lnTo>
                  <a:pt x="382227" y="114978"/>
                </a:lnTo>
                <a:cubicBezTo>
                  <a:pt x="379011" y="118194"/>
                  <a:pt x="377190" y="122588"/>
                  <a:pt x="377190" y="127087"/>
                </a:cubicBezTo>
                <a:lnTo>
                  <a:pt x="377190" y="154305"/>
                </a:lnTo>
                <a:cubicBezTo>
                  <a:pt x="377190" y="163736"/>
                  <a:pt x="384904" y="171450"/>
                  <a:pt x="394335" y="171450"/>
                </a:cubicBezTo>
                <a:lnTo>
                  <a:pt x="421553" y="171450"/>
                </a:lnTo>
                <a:cubicBezTo>
                  <a:pt x="426052" y="171450"/>
                  <a:pt x="430447" y="169629"/>
                  <a:pt x="433662" y="166413"/>
                </a:cubicBezTo>
                <a:lnTo>
                  <a:pt x="506422" y="93653"/>
                </a:lnTo>
                <a:cubicBezTo>
                  <a:pt x="514136" y="85939"/>
                  <a:pt x="527106" y="87333"/>
                  <a:pt x="531819" y="97192"/>
                </a:cubicBezTo>
                <a:cubicBezTo>
                  <a:pt x="542643" y="119697"/>
                  <a:pt x="548640" y="144874"/>
                  <a:pt x="548640" y="171450"/>
                </a:cubicBezTo>
                <a:cubicBezTo>
                  <a:pt x="548640" y="266178"/>
                  <a:pt x="471918" y="342900"/>
                  <a:pt x="377190" y="342900"/>
                </a:cubicBezTo>
                <a:cubicBezTo>
                  <a:pt x="361439" y="342900"/>
                  <a:pt x="346219" y="340755"/>
                  <a:pt x="331861" y="336794"/>
                </a:cubicBezTo>
                <a:lnTo>
                  <a:pt x="144874" y="523781"/>
                </a:lnTo>
                <a:cubicBezTo>
                  <a:pt x="128908" y="539747"/>
                  <a:pt x="107369" y="548640"/>
                  <a:pt x="84869" y="548640"/>
                </a:cubicBezTo>
                <a:cubicBezTo>
                  <a:pt x="38043" y="548640"/>
                  <a:pt x="0" y="510597"/>
                  <a:pt x="0" y="463771"/>
                </a:cubicBezTo>
                <a:cubicBezTo>
                  <a:pt x="0" y="441266"/>
                  <a:pt x="8894" y="419732"/>
                  <a:pt x="24859" y="403766"/>
                </a:cubicBezTo>
                <a:lnTo>
                  <a:pt x="211846" y="216779"/>
                </a:lnTo>
                <a:cubicBezTo>
                  <a:pt x="207880" y="202421"/>
                  <a:pt x="205740" y="187201"/>
                  <a:pt x="205740" y="171450"/>
                </a:cubicBezTo>
                <a:cubicBezTo>
                  <a:pt x="205740" y="76722"/>
                  <a:pt x="282462" y="0"/>
                  <a:pt x="377190" y="0"/>
                </a:cubicBezTo>
                <a:cubicBezTo>
                  <a:pt x="403766" y="0"/>
                  <a:pt x="428949" y="6106"/>
                  <a:pt x="451449" y="16821"/>
                </a:cubicBezTo>
                <a:cubicBezTo>
                  <a:pt x="461308" y="21534"/>
                  <a:pt x="462701" y="34504"/>
                  <a:pt x="454987" y="42218"/>
                </a:cubicBezTo>
                <a:lnTo>
                  <a:pt x="454987" y="42218"/>
                </a:lnTo>
                <a:moveTo>
                  <a:pt x="94300" y="437200"/>
                </a:moveTo>
                <a:cubicBezTo>
                  <a:pt x="103770" y="437200"/>
                  <a:pt x="111445" y="444876"/>
                  <a:pt x="111445" y="454345"/>
                </a:cubicBezTo>
                <a:cubicBezTo>
                  <a:pt x="111445" y="463815"/>
                  <a:pt x="103770" y="471490"/>
                  <a:pt x="94300" y="471490"/>
                </a:cubicBezTo>
                <a:cubicBezTo>
                  <a:pt x="84831" y="471490"/>
                  <a:pt x="77155" y="463815"/>
                  <a:pt x="77155" y="454345"/>
                </a:cubicBezTo>
                <a:cubicBezTo>
                  <a:pt x="77155" y="444876"/>
                  <a:pt x="84831" y="437200"/>
                  <a:pt x="94300" y="43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108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497106" y="276625"/>
                </a:moveTo>
                <a:cubicBezTo>
                  <a:pt x="497106" y="279516"/>
                  <a:pt x="496036" y="282198"/>
                  <a:pt x="492607" y="285199"/>
                </a:cubicBezTo>
                <a:cubicBezTo>
                  <a:pt x="488536" y="288517"/>
                  <a:pt x="481788" y="291414"/>
                  <a:pt x="473537" y="291414"/>
                </a:cubicBezTo>
                <a:lnTo>
                  <a:pt x="368543" y="291414"/>
                </a:lnTo>
                <a:cubicBezTo>
                  <a:pt x="311759" y="291414"/>
                  <a:pt x="265695" y="337479"/>
                  <a:pt x="265695" y="394263"/>
                </a:cubicBezTo>
                <a:cubicBezTo>
                  <a:pt x="265695" y="401548"/>
                  <a:pt x="266447" y="408619"/>
                  <a:pt x="267945" y="415475"/>
                </a:cubicBezTo>
                <a:cubicBezTo>
                  <a:pt x="271478" y="432293"/>
                  <a:pt x="278874" y="448793"/>
                  <a:pt x="283372" y="458974"/>
                </a:cubicBezTo>
                <a:lnTo>
                  <a:pt x="283372" y="458974"/>
                </a:lnTo>
                <a:cubicBezTo>
                  <a:pt x="284124" y="460691"/>
                  <a:pt x="284870" y="462188"/>
                  <a:pt x="285408" y="463582"/>
                </a:cubicBezTo>
                <a:cubicBezTo>
                  <a:pt x="290763" y="475902"/>
                  <a:pt x="291410" y="480082"/>
                  <a:pt x="291410" y="481903"/>
                </a:cubicBezTo>
                <a:cubicBezTo>
                  <a:pt x="291410" y="487580"/>
                  <a:pt x="289375" y="492078"/>
                  <a:pt x="287339" y="494546"/>
                </a:cubicBezTo>
                <a:cubicBezTo>
                  <a:pt x="286374" y="495726"/>
                  <a:pt x="285627" y="496263"/>
                  <a:pt x="285194" y="496477"/>
                </a:cubicBezTo>
                <a:cubicBezTo>
                  <a:pt x="284870" y="496691"/>
                  <a:pt x="284338" y="496801"/>
                  <a:pt x="283482" y="496905"/>
                </a:cubicBezTo>
                <a:cubicBezTo>
                  <a:pt x="280377" y="497015"/>
                  <a:pt x="277376" y="497119"/>
                  <a:pt x="274271" y="497119"/>
                </a:cubicBezTo>
                <a:cubicBezTo>
                  <a:pt x="151172" y="497119"/>
                  <a:pt x="51429" y="397374"/>
                  <a:pt x="51429" y="274277"/>
                </a:cubicBezTo>
                <a:cubicBezTo>
                  <a:pt x="51429" y="151181"/>
                  <a:pt x="151172" y="51436"/>
                  <a:pt x="274271" y="51436"/>
                </a:cubicBezTo>
                <a:cubicBezTo>
                  <a:pt x="397369" y="51436"/>
                  <a:pt x="497112" y="151181"/>
                  <a:pt x="497112" y="274277"/>
                </a:cubicBezTo>
                <a:cubicBezTo>
                  <a:pt x="497112" y="275029"/>
                  <a:pt x="497112" y="275775"/>
                  <a:pt x="497112" y="276636"/>
                </a:cubicBezTo>
                <a:lnTo>
                  <a:pt x="497106" y="276625"/>
                </a:lnTo>
                <a:moveTo>
                  <a:pt x="548530" y="277157"/>
                </a:moveTo>
                <a:cubicBezTo>
                  <a:pt x="548530" y="276192"/>
                  <a:pt x="548530" y="275226"/>
                  <a:pt x="548530" y="274266"/>
                </a:cubicBezTo>
                <a:cubicBezTo>
                  <a:pt x="548530" y="122778"/>
                  <a:pt x="425756" y="0"/>
                  <a:pt x="274265" y="0"/>
                </a:cubicBezTo>
                <a:cubicBezTo>
                  <a:pt x="122775" y="0"/>
                  <a:pt x="0" y="122778"/>
                  <a:pt x="0" y="274266"/>
                </a:cubicBezTo>
                <a:cubicBezTo>
                  <a:pt x="0" y="425755"/>
                  <a:pt x="122775" y="548533"/>
                  <a:pt x="274265" y="548533"/>
                </a:cubicBezTo>
                <a:cubicBezTo>
                  <a:pt x="278012" y="548533"/>
                  <a:pt x="281869" y="548423"/>
                  <a:pt x="285622" y="548319"/>
                </a:cubicBezTo>
                <a:cubicBezTo>
                  <a:pt x="319693" y="546926"/>
                  <a:pt x="342834" y="516071"/>
                  <a:pt x="342834" y="481897"/>
                </a:cubicBezTo>
                <a:cubicBezTo>
                  <a:pt x="342834" y="466363"/>
                  <a:pt x="336300" y="451580"/>
                  <a:pt x="329870" y="436901"/>
                </a:cubicBezTo>
                <a:cubicBezTo>
                  <a:pt x="325261" y="426402"/>
                  <a:pt x="320548" y="415793"/>
                  <a:pt x="318299" y="404867"/>
                </a:cubicBezTo>
                <a:cubicBezTo>
                  <a:pt x="317547" y="401438"/>
                  <a:pt x="317229" y="397900"/>
                  <a:pt x="317229" y="394258"/>
                </a:cubicBezTo>
                <a:cubicBezTo>
                  <a:pt x="317229" y="365866"/>
                  <a:pt x="340261" y="342833"/>
                  <a:pt x="368653" y="342833"/>
                </a:cubicBezTo>
                <a:lnTo>
                  <a:pt x="473537" y="342833"/>
                </a:lnTo>
                <a:cubicBezTo>
                  <a:pt x="512644" y="342833"/>
                  <a:pt x="548212" y="316262"/>
                  <a:pt x="548640" y="277157"/>
                </a:cubicBezTo>
                <a:lnTo>
                  <a:pt x="548530" y="277157"/>
                </a:lnTo>
                <a:moveTo>
                  <a:pt x="171417" y="274266"/>
                </a:moveTo>
                <a:cubicBezTo>
                  <a:pt x="171417" y="255331"/>
                  <a:pt x="156066" y="239983"/>
                  <a:pt x="137133" y="239983"/>
                </a:cubicBezTo>
                <a:cubicBezTo>
                  <a:pt x="118199" y="239983"/>
                  <a:pt x="102848" y="255331"/>
                  <a:pt x="102848" y="274266"/>
                </a:cubicBezTo>
                <a:cubicBezTo>
                  <a:pt x="102848" y="293202"/>
                  <a:pt x="118199" y="308550"/>
                  <a:pt x="137133" y="308550"/>
                </a:cubicBezTo>
                <a:cubicBezTo>
                  <a:pt x="156066" y="308550"/>
                  <a:pt x="171417" y="293202"/>
                  <a:pt x="171417" y="274266"/>
                </a:cubicBezTo>
                <a:lnTo>
                  <a:pt x="171417" y="274266"/>
                </a:lnTo>
                <a:moveTo>
                  <a:pt x="171417" y="205700"/>
                </a:moveTo>
                <a:cubicBezTo>
                  <a:pt x="190351" y="205700"/>
                  <a:pt x="205702" y="190352"/>
                  <a:pt x="205702" y="171416"/>
                </a:cubicBezTo>
                <a:cubicBezTo>
                  <a:pt x="205702" y="152481"/>
                  <a:pt x="190351" y="137133"/>
                  <a:pt x="171417" y="137133"/>
                </a:cubicBezTo>
                <a:cubicBezTo>
                  <a:pt x="152483" y="137133"/>
                  <a:pt x="137133" y="152481"/>
                  <a:pt x="137133" y="171416"/>
                </a:cubicBezTo>
                <a:cubicBezTo>
                  <a:pt x="137133" y="190352"/>
                  <a:pt x="152484" y="205700"/>
                  <a:pt x="171417" y="205700"/>
                </a:cubicBezTo>
                <a:moveTo>
                  <a:pt x="308550" y="137133"/>
                </a:moveTo>
                <a:cubicBezTo>
                  <a:pt x="308550" y="118198"/>
                  <a:pt x="293199" y="102850"/>
                  <a:pt x="274265" y="102850"/>
                </a:cubicBezTo>
                <a:cubicBezTo>
                  <a:pt x="255332" y="102850"/>
                  <a:pt x="239981" y="118198"/>
                  <a:pt x="239981" y="137133"/>
                </a:cubicBezTo>
                <a:cubicBezTo>
                  <a:pt x="239981" y="156069"/>
                  <a:pt x="255332" y="171417"/>
                  <a:pt x="274265" y="171417"/>
                </a:cubicBezTo>
                <a:cubicBezTo>
                  <a:pt x="293199" y="171417"/>
                  <a:pt x="308550" y="156069"/>
                  <a:pt x="308550" y="137133"/>
                </a:cubicBezTo>
                <a:lnTo>
                  <a:pt x="308550" y="137133"/>
                </a:lnTo>
                <a:moveTo>
                  <a:pt x="377119" y="205700"/>
                </a:moveTo>
                <a:cubicBezTo>
                  <a:pt x="396052" y="205700"/>
                  <a:pt x="411403" y="190352"/>
                  <a:pt x="411403" y="171416"/>
                </a:cubicBezTo>
                <a:cubicBezTo>
                  <a:pt x="411403" y="152481"/>
                  <a:pt x="396052" y="137133"/>
                  <a:pt x="377119" y="137133"/>
                </a:cubicBezTo>
                <a:cubicBezTo>
                  <a:pt x="358185" y="137133"/>
                  <a:pt x="342834" y="152481"/>
                  <a:pt x="342834" y="171416"/>
                </a:cubicBezTo>
                <a:cubicBezTo>
                  <a:pt x="342834" y="190352"/>
                  <a:pt x="358185" y="205700"/>
                  <a:pt x="377119" y="2057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were the most effective strategies for engaging students and promoting a positive classroom environment?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well did students understand the safety protocols and classroom rules, and what additional support or review may be needed to ensure student safety and responsibility?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Students Effectively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well did students understand the safety protocols and classroom rules, and what additional support or review may be needed to ensure student safety and responsibility?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arose for differentiation and scaffolding, and how can these opportunities be leveraged in future lessons to support diverse learner needs?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Safety Protocols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arose for differentiation and scaffolding, and how can these opportunities be leveraged in future lessons to support diverse learner needs?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were the most effective strategies for engaging students and promoting a positive classroom environment?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Leveraging Differentiation Opportunities</a:t>
            </a:r>
            <a:endParaRPr lang="en-US" sz="1596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699" r="-88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07"/>
              </a:spcBef>
              <a:buNone/>
            </a:pPr>
            <a:r>
              <a:rPr lang="en-US" sz="8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choices and allow students to take ownership of their learning, and encourage reflection and self-assessment to promote metacognitive skills.</a:t>
            </a:r>
            <a:endParaRPr lang="en-US" sz="808" dirty="0"/>
          </a:p>
          <a:p>
            <a:pPr algn="l" marL="0" indent="0">
              <a:lnSpc>
                <a:spcPct val="110000"/>
              </a:lnSpc>
              <a:spcBef>
                <a:spcPts val="707"/>
              </a:spcBef>
              <a:buNone/>
            </a:pPr>
            <a:r>
              <a:rPr lang="en-US" sz="8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empowers students to develop critical thinking and self-awareness.</a:t>
            </a:r>
            <a:endParaRPr lang="en-US" sz="808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Ownership and Reflection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the lesson interactive by incorporating games, group activities, and hands-on exercises.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fosters engagement and collaboration among students.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Interactive Learning Strategies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diagrams and videos, to help students understand complex concepts and procedures.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can simplify abstract ideas and make learning more accessible.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Enhancing Understanding with Visual Aids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first day of art class is crucial in setting the tone for the rest of the year.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establishes expectations and creates a foundation for learning.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Setting the Tone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understand the importance of safety protocols in the art classroom, including proper handling of materials, cleaning up spills, and using protective gear.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practices ensure a safe and productive environment for everyone.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Protocols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be introduced to basic art techniques, such as color theory, texture, and composition, and be encouraged to experiment and explore their creativity.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artistic growth and confidence in their abilities.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Creativity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454" r="-1154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of Art Education: Procedures, Safety, and Creativity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Host regular art exhibitions to showcase student artwork.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the opportunity to see their child's creations.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Art Exhibitions for Parents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Recruit parents to volunteer in the art classroom.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assist with activities such as preparing materials and supervising students.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Parent Volunteers in Art Class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Schedule regular parent-teacher conferences to discuss student progress.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to parents during these meetings to foster engagement.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Parent-Teacher Conferences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2025-08-03T16:40:34Z</dcterms:created>
  <dcterms:modified xsi:type="dcterms:W3CDTF">2025-08-03T16:40:34Z</dcterms:modified>
</cp:coreProperties>
</file>