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notesMasterIdLst>
    <p:notesMasterId r:id="rId2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notesMaster" Target="notesMasters/notesMaster1.xml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37393e0fe845b1eeb56172cfbe61adeaaee61563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f954e1efaffe60729bf82881d0e2a1ecc4390d63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a5b3e8bd028c502719ccc21de4a6e14c9b34ecf0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0755726879cf8fc20fecaa7e3f98f1dad26e5d9b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95521285e4950cc23a6db5da2e888d2784bfe0c6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fc964488b0ef16e35fded373321a0e7ad4c93cb2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31a837813c7d24740b53156b61e2e77a4c901878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bf86bd8fdf554ea9fb2d3b1bf4f8b49eef6bcd7c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2a4d02606ec1d581e23eada401fe89bf735e7c68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110572693230349ad1f8e85702222371cb59abe0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f9a506aa446ce0a5892e351d89a52b02b9a1ec4f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828206daa67fc4c214a62064c0f8b1288918ecd0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2e3a0a6d68466a8dce73708219bebc82b03b290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f4ad6c1466a5d868cb4379e01f7104861e88f300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5158409"/>
            <a:ext cx="12192000" cy="169959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31520" y="1969477"/>
            <a:ext cx="7182196" cy="265896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4846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Mastering Microsoft PowerPoint: A Comprehensive Guide for Beginners</a:t>
            </a:r>
            <a:endParaRPr lang="en-US" sz="4846" dirty="0"/>
          </a:p>
        </p:txBody>
      </p:sp>
      <p:sp>
        <p:nvSpPr>
          <p:cNvPr id="6" name="Text 4"/>
          <p:cNvSpPr/>
          <p:nvPr/>
        </p:nvSpPr>
        <p:spPr>
          <a:xfrm>
            <a:off x="731521" y="5508978"/>
            <a:ext cx="7182195" cy="10270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Learn to Create Engaging, Professional Presentations with Multimedia, Custom Layouts, and Effective Printing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731520" y="395836"/>
            <a:ext cx="10972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932927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E7E6E6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31520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0911840" y="932927"/>
            <a:ext cx="548640" cy="54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04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05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06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07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08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09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10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11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12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13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14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15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16</a:t>
            </a:r>
            <a:endParaRPr lang="en-US" sz="1846" dirty="0"/>
          </a:p>
        </p:txBody>
      </p:sp>
      <p:sp>
        <p:nvSpPr>
          <p:cNvPr id="7" name="Text 5"/>
          <p:cNvSpPr/>
          <p:nvPr/>
        </p:nvSpPr>
        <p:spPr>
          <a:xfrm>
            <a:off x="4455268" y="932927"/>
            <a:ext cx="6298872" cy="54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Introduction to Mastering Microsoft PowerPoint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Why Learn Microsoft PowerPoint?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Lesson Objectives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Microsoft PowerPoint Interface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Creating a New Presentation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Inserting Multimedia Elements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Printing Documents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Customizing the Presentation Layout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Best Practices for Presentations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Common Errors to Avoid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Frequently Asked Questions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Conclusion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Next Steps</a:t>
            </a:r>
            <a:endParaRPr lang="en-US" sz="1846" dirty="0"/>
          </a:p>
        </p:txBody>
      </p:sp>
      <p:sp>
        <p:nvSpPr>
          <p:cNvPr id="8" name="Text 6"/>
          <p:cNvSpPr/>
          <p:nvPr/>
        </p:nvSpPr>
        <p:spPr>
          <a:xfrm>
            <a:off x="731520" y="979729"/>
            <a:ext cx="3274619" cy="1481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40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Table of Contents</a:t>
            </a:r>
            <a:endParaRPr lang="en-US" sz="4000" dirty="0"/>
          </a:p>
        </p:txBody>
      </p:sp>
      <p:sp>
        <p:nvSpPr>
          <p:cNvPr id="9" name="Text 7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Mastering Microsoft PowerPoint: A Comprehensive Guide for Beginners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932927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E7E6E6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31520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0911840" y="932927"/>
            <a:ext cx="548640" cy="54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17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18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19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4455268" y="932927"/>
            <a:ext cx="6298872" cy="54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Reflection Questions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Key Takeaways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Final Thoughts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731520" y="979729"/>
            <a:ext cx="3274619" cy="1481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40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Table of Contents</a:t>
            </a:r>
            <a:endParaRPr lang="en-US" sz="4000" dirty="0"/>
          </a:p>
        </p:txBody>
      </p:sp>
      <p:sp>
        <p:nvSpPr>
          <p:cNvPr id="9" name="Text 7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Mastering Microsoft PowerPoint: A Comprehensive Guide for Beginners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2285999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077201" y="3423919"/>
            <a:ext cx="338328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4167"/>
              </a:lnSpc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lesson is specifically tailored for 14-year-old students who are new to Microsoft PowerPoint.</a:t>
            </a:r>
            <a:endParaRPr lang="en-US" sz="1600" dirty="0"/>
          </a:p>
          <a:p>
            <a:pPr algn="l" marL="0" indent="0">
              <a:lnSpc>
                <a:spcPct val="104167"/>
              </a:lnSpc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provides a structured approach to mastering the software's features and functionalities.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8077201" y="2737984"/>
            <a:ext cx="3383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Target Audience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4404361" y="3423919"/>
            <a:ext cx="338328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4167"/>
              </a:lnSpc>
              <a:buNone/>
            </a:pPr>
            <a:r>
              <a:rPr lang="en-US" sz="1562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By the end of this lesson, students will be able to create a basic presentation, understand the importance of multimedia elements, and effectively use the PowerPoint interface.</a:t>
            </a:r>
            <a:endParaRPr lang="en-US" sz="1562" dirty="0"/>
          </a:p>
          <a:p>
            <a:pPr algn="l" marL="0" indent="0">
              <a:lnSpc>
                <a:spcPct val="104167"/>
              </a:lnSpc>
              <a:buNone/>
            </a:pPr>
            <a:r>
              <a:rPr lang="en-US" sz="1562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lesson aims to equip students with essential skills for crafting impactful and professional presentations.</a:t>
            </a:r>
            <a:endParaRPr lang="en-US" sz="1562" dirty="0"/>
          </a:p>
        </p:txBody>
      </p:sp>
      <p:sp>
        <p:nvSpPr>
          <p:cNvPr id="7" name="Text 5"/>
          <p:cNvSpPr/>
          <p:nvPr/>
        </p:nvSpPr>
        <p:spPr>
          <a:xfrm>
            <a:off x="4404361" y="2737984"/>
            <a:ext cx="3383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Learning Objectives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731520" y="3423919"/>
            <a:ext cx="338328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4167"/>
              </a:lnSpc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Welcome to Mastering Microsoft PowerPoint, a lesson designed for 14-year-old students to learn the fundamentals of creating engaging presentations.</a:t>
            </a:r>
            <a:endParaRPr lang="en-US" sz="1600" dirty="0"/>
          </a:p>
          <a:p>
            <a:pPr algn="l" marL="0" indent="0">
              <a:lnSpc>
                <a:spcPct val="104167"/>
              </a:lnSpc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 this lesson, students will learn how to navigate the PowerPoint interface, create multimedia presentations, and print documents.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31518" y="2737984"/>
            <a:ext cx="3383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Overview of the Lesson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Mastering Microsoft PowerPoint: A Comprehensive Guide for Beginners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4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19" y="932927"/>
            <a:ext cx="10820400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Introduction to Mastering Microsoft PowerPoint</a:t>
            </a:r>
            <a:endParaRPr lang="en-US" sz="3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75373" y="0"/>
            <a:ext cx="1416628" cy="6858000"/>
          </a:xfrm>
          <a:prstGeom prst="rect">
            <a:avLst/>
          </a:prstGeom>
          <a:solidFill>
            <a:srgbClr val="3C28A6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559334" y="1"/>
            <a:ext cx="3632666" cy="6858000"/>
          </a:xfrm>
          <a:prstGeom prst="rect">
            <a:avLst/>
          </a:prstGeom>
          <a:blipFill>
            <a:blip r:embed="rId1"/>
            <a:srcRect/>
            <a:stretch>
              <a:fillRect l="-91646" r="-91646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31518" y="3158534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Microsoft PowerPoint is a widely used presentation software in education, business, and entertainment.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Its versatility makes it an essential tool for various professional and personal applications.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731518" y="2692225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Versatility Across Domains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4645426" y="3158534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88"/>
              </a:spcBef>
              <a:buNone/>
            </a:pPr>
            <a:r>
              <a:rPr lang="en-US" sz="1088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Learning PowerPoint enhances digital literacy, presentation skills, and the ability to convey information in an engaging manner.</a:t>
            </a:r>
            <a:endParaRPr lang="en-US" sz="1088" dirty="0"/>
          </a:p>
          <a:p>
            <a:pPr algn="l" marL="0" indent="0">
              <a:lnSpc>
                <a:spcPct val="100000"/>
              </a:lnSpc>
              <a:spcBef>
                <a:spcPts val="1088"/>
              </a:spcBef>
              <a:buNone/>
            </a:pPr>
            <a:r>
              <a:rPr lang="en-US" sz="1088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skills are crucial in today's technology-driven world.</a:t>
            </a:r>
            <a:endParaRPr lang="en-US" sz="1088" dirty="0"/>
          </a:p>
        </p:txBody>
      </p:sp>
      <p:sp>
        <p:nvSpPr>
          <p:cNvPr id="8" name="Text 6"/>
          <p:cNvSpPr/>
          <p:nvPr/>
        </p:nvSpPr>
        <p:spPr>
          <a:xfrm>
            <a:off x="4645426" y="2692225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Enhancing Digital Literacy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731518" y="525093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Proficiency in PowerPoint is a valuable skill for future academic and professional pursuits.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equips individuals to create impactful presentations that stand out.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731518" y="4784621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Valuable Academic and Professional Skill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4645426" y="525093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17"/>
              </a:spcBef>
              <a:buNone/>
            </a:pPr>
            <a:r>
              <a:rPr lang="en-US" sz="1117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Understanding how to create engaging presentations can boost confidence in public speaking and presenting.</a:t>
            </a:r>
            <a:endParaRPr lang="en-US" sz="1117" dirty="0"/>
          </a:p>
          <a:p>
            <a:pPr algn="l" marL="0" indent="0">
              <a:lnSpc>
                <a:spcPct val="100000"/>
              </a:lnSpc>
              <a:spcBef>
                <a:spcPts val="1117"/>
              </a:spcBef>
              <a:buNone/>
            </a:pPr>
            <a:r>
              <a:rPr lang="en-US" sz="1117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skill helps individuals communicate effectively and leave a lasting impression.</a:t>
            </a:r>
            <a:endParaRPr lang="en-US" sz="1117" dirty="0"/>
          </a:p>
        </p:txBody>
      </p:sp>
      <p:sp>
        <p:nvSpPr>
          <p:cNvPr id="12" name="Text 10"/>
          <p:cNvSpPr/>
          <p:nvPr/>
        </p:nvSpPr>
        <p:spPr>
          <a:xfrm>
            <a:off x="4645426" y="4784621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Boosting Confidence in Public Speaking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31518" y="2270143"/>
            <a:ext cx="365760" cy="256032"/>
          </a:xfrm>
          <a:custGeom>
            <a:avLst/>
            <a:gdLst/>
            <a:ahLst/>
            <a:cxnLst/>
            <a:rect l="l" t="t" r="r" b="b"/>
            <a:pathLst>
              <a:path w="365760" h="256032">
                <a:moveTo>
                  <a:pt x="292608" y="27431"/>
                </a:moveTo>
                <a:lnTo>
                  <a:pt x="73152" y="27431"/>
                </a:lnTo>
                <a:cubicBezTo>
                  <a:pt x="68123" y="27431"/>
                  <a:pt x="64008" y="31546"/>
                  <a:pt x="64008" y="36574"/>
                </a:cubicBezTo>
                <a:lnTo>
                  <a:pt x="64008" y="164590"/>
                </a:lnTo>
                <a:lnTo>
                  <a:pt x="36576" y="164590"/>
                </a:lnTo>
                <a:lnTo>
                  <a:pt x="36576" y="36574"/>
                </a:lnTo>
                <a:cubicBezTo>
                  <a:pt x="36576" y="16401"/>
                  <a:pt x="52977" y="-3"/>
                  <a:pt x="73152" y="-3"/>
                </a:cubicBezTo>
                <a:lnTo>
                  <a:pt x="292608" y="-3"/>
                </a:lnTo>
                <a:cubicBezTo>
                  <a:pt x="312783" y="-3"/>
                  <a:pt x="329184" y="16399"/>
                  <a:pt x="329184" y="36574"/>
                </a:cubicBezTo>
                <a:lnTo>
                  <a:pt x="329184" y="164590"/>
                </a:lnTo>
                <a:lnTo>
                  <a:pt x="301752" y="164590"/>
                </a:lnTo>
                <a:lnTo>
                  <a:pt x="301752" y="36574"/>
                </a:lnTo>
                <a:cubicBezTo>
                  <a:pt x="301752" y="31546"/>
                  <a:pt x="297637" y="27431"/>
                  <a:pt x="292608" y="27431"/>
                </a:cubicBezTo>
                <a:lnTo>
                  <a:pt x="292608" y="27431"/>
                </a:lnTo>
                <a:moveTo>
                  <a:pt x="54864" y="228601"/>
                </a:moveTo>
                <a:lnTo>
                  <a:pt x="310896" y="228601"/>
                </a:lnTo>
                <a:cubicBezTo>
                  <a:pt x="322842" y="228601"/>
                  <a:pt x="333014" y="220943"/>
                  <a:pt x="336784" y="210312"/>
                </a:cubicBezTo>
                <a:lnTo>
                  <a:pt x="28976" y="210312"/>
                </a:lnTo>
                <a:cubicBezTo>
                  <a:pt x="32746" y="220943"/>
                  <a:pt x="42918" y="228601"/>
                  <a:pt x="54864" y="228601"/>
                </a:cubicBezTo>
                <a:lnTo>
                  <a:pt x="54864" y="228601"/>
                </a:lnTo>
                <a:moveTo>
                  <a:pt x="0" y="201167"/>
                </a:moveTo>
                <a:cubicBezTo>
                  <a:pt x="0" y="191051"/>
                  <a:pt x="8171" y="182878"/>
                  <a:pt x="18288" y="182878"/>
                </a:cubicBezTo>
                <a:lnTo>
                  <a:pt x="347472" y="182878"/>
                </a:lnTo>
                <a:cubicBezTo>
                  <a:pt x="357589" y="182878"/>
                  <a:pt x="365760" y="191051"/>
                  <a:pt x="365760" y="201167"/>
                </a:cubicBezTo>
                <a:cubicBezTo>
                  <a:pt x="365760" y="231455"/>
                  <a:pt x="341185" y="256032"/>
                  <a:pt x="310896" y="256032"/>
                </a:cubicBezTo>
                <a:lnTo>
                  <a:pt x="54864" y="256032"/>
                </a:lnTo>
                <a:cubicBezTo>
                  <a:pt x="24575" y="256032"/>
                  <a:pt x="0" y="231458"/>
                  <a:pt x="0" y="201167"/>
                </a:cubicBezTo>
                <a:lnTo>
                  <a:pt x="0" y="201167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4645426" y="2268086"/>
            <a:ext cx="365760" cy="256032"/>
          </a:xfrm>
          <a:custGeom>
            <a:avLst/>
            <a:gdLst/>
            <a:ahLst/>
            <a:cxnLst/>
            <a:rect l="l" t="t" r="r" b="b"/>
            <a:pathLst>
              <a:path w="365760" h="256032">
                <a:moveTo>
                  <a:pt x="219456" y="27431"/>
                </a:moveTo>
                <a:cubicBezTo>
                  <a:pt x="224485" y="27431"/>
                  <a:pt x="228600" y="31546"/>
                  <a:pt x="228600" y="36574"/>
                </a:cubicBezTo>
                <a:lnTo>
                  <a:pt x="228600" y="164590"/>
                </a:lnTo>
                <a:cubicBezTo>
                  <a:pt x="228600" y="169619"/>
                  <a:pt x="224485" y="173733"/>
                  <a:pt x="219456" y="173733"/>
                </a:cubicBezTo>
                <a:lnTo>
                  <a:pt x="160762" y="173733"/>
                </a:lnTo>
                <a:lnTo>
                  <a:pt x="150876" y="173733"/>
                </a:lnTo>
                <a:lnTo>
                  <a:pt x="105156" y="173733"/>
                </a:lnTo>
                <a:lnTo>
                  <a:pt x="95270" y="173733"/>
                </a:lnTo>
                <a:lnTo>
                  <a:pt x="36576" y="173733"/>
                </a:lnTo>
                <a:cubicBezTo>
                  <a:pt x="31547" y="173733"/>
                  <a:pt x="27432" y="169619"/>
                  <a:pt x="27432" y="164590"/>
                </a:cubicBezTo>
                <a:lnTo>
                  <a:pt x="27432" y="36574"/>
                </a:lnTo>
                <a:cubicBezTo>
                  <a:pt x="27432" y="31546"/>
                  <a:pt x="31547" y="27431"/>
                  <a:pt x="36576" y="27431"/>
                </a:cubicBezTo>
                <a:lnTo>
                  <a:pt x="219456" y="27431"/>
                </a:lnTo>
                <a:moveTo>
                  <a:pt x="36576" y="201167"/>
                </a:moveTo>
                <a:lnTo>
                  <a:pt x="86126" y="201167"/>
                </a:lnTo>
                <a:lnTo>
                  <a:pt x="76982" y="228598"/>
                </a:lnTo>
                <a:lnTo>
                  <a:pt x="50292" y="228598"/>
                </a:lnTo>
                <a:cubicBezTo>
                  <a:pt x="42692" y="228598"/>
                  <a:pt x="36576" y="234712"/>
                  <a:pt x="36576" y="242314"/>
                </a:cubicBezTo>
                <a:cubicBezTo>
                  <a:pt x="36576" y="249915"/>
                  <a:pt x="42692" y="256029"/>
                  <a:pt x="50292" y="256029"/>
                </a:cubicBezTo>
                <a:lnTo>
                  <a:pt x="67838" y="256029"/>
                </a:lnTo>
                <a:lnTo>
                  <a:pt x="86868" y="256029"/>
                </a:lnTo>
                <a:lnTo>
                  <a:pt x="169164" y="256029"/>
                </a:lnTo>
                <a:lnTo>
                  <a:pt x="188194" y="256029"/>
                </a:lnTo>
                <a:lnTo>
                  <a:pt x="205740" y="256029"/>
                </a:lnTo>
                <a:cubicBezTo>
                  <a:pt x="213340" y="256029"/>
                  <a:pt x="219456" y="249915"/>
                  <a:pt x="219456" y="242314"/>
                </a:cubicBezTo>
                <a:cubicBezTo>
                  <a:pt x="219456" y="234712"/>
                  <a:pt x="213340" y="228598"/>
                  <a:pt x="205740" y="228598"/>
                </a:cubicBezTo>
                <a:lnTo>
                  <a:pt x="179050" y="228598"/>
                </a:lnTo>
                <a:lnTo>
                  <a:pt x="169906" y="201167"/>
                </a:lnTo>
                <a:lnTo>
                  <a:pt x="219456" y="201167"/>
                </a:lnTo>
                <a:cubicBezTo>
                  <a:pt x="239631" y="201167"/>
                  <a:pt x="256032" y="184765"/>
                  <a:pt x="256032" y="164590"/>
                </a:cubicBezTo>
                <a:lnTo>
                  <a:pt x="256032" y="36574"/>
                </a:lnTo>
                <a:cubicBezTo>
                  <a:pt x="256032" y="16401"/>
                  <a:pt x="239631" y="-3"/>
                  <a:pt x="219456" y="-3"/>
                </a:cubicBezTo>
                <a:lnTo>
                  <a:pt x="36576" y="-3"/>
                </a:lnTo>
                <a:cubicBezTo>
                  <a:pt x="16401" y="-3"/>
                  <a:pt x="0" y="16399"/>
                  <a:pt x="0" y="36574"/>
                </a:cubicBezTo>
                <a:lnTo>
                  <a:pt x="0" y="164590"/>
                </a:lnTo>
                <a:cubicBezTo>
                  <a:pt x="0" y="184763"/>
                  <a:pt x="16401" y="201167"/>
                  <a:pt x="36576" y="201167"/>
                </a:cubicBezTo>
                <a:lnTo>
                  <a:pt x="36576" y="201167"/>
                </a:lnTo>
                <a:moveTo>
                  <a:pt x="105898" y="228601"/>
                </a:moveTo>
                <a:lnTo>
                  <a:pt x="115042" y="201170"/>
                </a:lnTo>
                <a:lnTo>
                  <a:pt x="140990" y="201170"/>
                </a:lnTo>
                <a:lnTo>
                  <a:pt x="150134" y="228601"/>
                </a:lnTo>
                <a:lnTo>
                  <a:pt x="105898" y="228601"/>
                </a:lnTo>
                <a:moveTo>
                  <a:pt x="301752" y="27431"/>
                </a:moveTo>
                <a:lnTo>
                  <a:pt x="338328" y="27431"/>
                </a:lnTo>
                <a:lnTo>
                  <a:pt x="338328" y="45720"/>
                </a:lnTo>
                <a:lnTo>
                  <a:pt x="301752" y="45720"/>
                </a:lnTo>
                <a:lnTo>
                  <a:pt x="301752" y="27431"/>
                </a:lnTo>
                <a:moveTo>
                  <a:pt x="301752" y="73151"/>
                </a:moveTo>
                <a:lnTo>
                  <a:pt x="338328" y="73151"/>
                </a:lnTo>
                <a:lnTo>
                  <a:pt x="338328" y="91439"/>
                </a:lnTo>
                <a:lnTo>
                  <a:pt x="301752" y="91439"/>
                </a:lnTo>
                <a:lnTo>
                  <a:pt x="301752" y="73151"/>
                </a:lnTo>
                <a:moveTo>
                  <a:pt x="338328" y="118873"/>
                </a:moveTo>
                <a:lnTo>
                  <a:pt x="338328" y="228601"/>
                </a:lnTo>
                <a:lnTo>
                  <a:pt x="301752" y="228601"/>
                </a:lnTo>
                <a:lnTo>
                  <a:pt x="301752" y="118873"/>
                </a:lnTo>
                <a:lnTo>
                  <a:pt x="338328" y="118873"/>
                </a:lnTo>
                <a:moveTo>
                  <a:pt x="274320" y="27431"/>
                </a:moveTo>
                <a:lnTo>
                  <a:pt x="274320" y="228598"/>
                </a:lnTo>
                <a:cubicBezTo>
                  <a:pt x="274320" y="243742"/>
                  <a:pt x="286606" y="256029"/>
                  <a:pt x="301752" y="256029"/>
                </a:cubicBezTo>
                <a:lnTo>
                  <a:pt x="338328" y="256029"/>
                </a:lnTo>
                <a:cubicBezTo>
                  <a:pt x="353474" y="256029"/>
                  <a:pt x="365760" y="243742"/>
                  <a:pt x="365760" y="228598"/>
                </a:cubicBezTo>
                <a:lnTo>
                  <a:pt x="365760" y="27431"/>
                </a:lnTo>
                <a:cubicBezTo>
                  <a:pt x="365760" y="12287"/>
                  <a:pt x="353474" y="0"/>
                  <a:pt x="338328" y="0"/>
                </a:cubicBezTo>
                <a:lnTo>
                  <a:pt x="301752" y="0"/>
                </a:lnTo>
                <a:cubicBezTo>
                  <a:pt x="286606" y="0"/>
                  <a:pt x="274320" y="12287"/>
                  <a:pt x="274320" y="27431"/>
                </a:cubicBezTo>
                <a:lnTo>
                  <a:pt x="274320" y="27431"/>
                </a:lnTo>
                <a:moveTo>
                  <a:pt x="320040" y="187451"/>
                </a:moveTo>
                <a:cubicBezTo>
                  <a:pt x="327615" y="187451"/>
                  <a:pt x="333756" y="181312"/>
                  <a:pt x="333756" y="173736"/>
                </a:cubicBezTo>
                <a:cubicBezTo>
                  <a:pt x="333756" y="166160"/>
                  <a:pt x="327615" y="160020"/>
                  <a:pt x="320040" y="160020"/>
                </a:cubicBezTo>
                <a:cubicBezTo>
                  <a:pt x="312465" y="160020"/>
                  <a:pt x="306324" y="166160"/>
                  <a:pt x="306324" y="173736"/>
                </a:cubicBezTo>
                <a:cubicBezTo>
                  <a:pt x="306324" y="181312"/>
                  <a:pt x="312465" y="187451"/>
                  <a:pt x="320040" y="187451"/>
                </a:cubicBez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1518" y="4334256"/>
            <a:ext cx="365760" cy="325152"/>
          </a:xfrm>
          <a:custGeom>
            <a:avLst/>
            <a:gdLst/>
            <a:ahLst/>
            <a:cxnLst/>
            <a:rect l="l" t="t" r="r" b="b"/>
            <a:pathLst>
              <a:path w="365760" h="325152">
                <a:moveTo>
                  <a:pt x="15241" y="0"/>
                </a:moveTo>
                <a:cubicBezTo>
                  <a:pt x="6796" y="0"/>
                  <a:pt x="0" y="6796"/>
                  <a:pt x="0" y="15240"/>
                </a:cubicBezTo>
                <a:cubicBezTo>
                  <a:pt x="0" y="23684"/>
                  <a:pt x="6796" y="30480"/>
                  <a:pt x="15241" y="30480"/>
                </a:cubicBezTo>
                <a:lnTo>
                  <a:pt x="350522" y="30480"/>
                </a:lnTo>
                <a:cubicBezTo>
                  <a:pt x="358968" y="30480"/>
                  <a:pt x="365764" y="23684"/>
                  <a:pt x="365764" y="15240"/>
                </a:cubicBezTo>
                <a:cubicBezTo>
                  <a:pt x="365764" y="6796"/>
                  <a:pt x="358968" y="0"/>
                  <a:pt x="350522" y="0"/>
                </a:cubicBezTo>
                <a:lnTo>
                  <a:pt x="15241" y="0"/>
                </a:lnTo>
                <a:moveTo>
                  <a:pt x="20322" y="50798"/>
                </a:moveTo>
                <a:lnTo>
                  <a:pt x="20322" y="187957"/>
                </a:lnTo>
                <a:cubicBezTo>
                  <a:pt x="20322" y="207580"/>
                  <a:pt x="36261" y="223516"/>
                  <a:pt x="55881" y="223516"/>
                </a:cubicBezTo>
                <a:lnTo>
                  <a:pt x="167642" y="223516"/>
                </a:lnTo>
                <a:lnTo>
                  <a:pt x="167642" y="252789"/>
                </a:lnTo>
                <a:lnTo>
                  <a:pt x="121286" y="299143"/>
                </a:lnTo>
                <a:cubicBezTo>
                  <a:pt x="115317" y="305113"/>
                  <a:pt x="115317" y="314763"/>
                  <a:pt x="121286" y="320668"/>
                </a:cubicBezTo>
                <a:cubicBezTo>
                  <a:pt x="127255" y="326573"/>
                  <a:pt x="136907" y="326638"/>
                  <a:pt x="142811" y="320668"/>
                </a:cubicBezTo>
                <a:lnTo>
                  <a:pt x="182814" y="280665"/>
                </a:lnTo>
                <a:lnTo>
                  <a:pt x="222821" y="320668"/>
                </a:lnTo>
                <a:cubicBezTo>
                  <a:pt x="228790" y="326638"/>
                  <a:pt x="238442" y="326638"/>
                  <a:pt x="244346" y="320668"/>
                </a:cubicBezTo>
                <a:cubicBezTo>
                  <a:pt x="250253" y="314698"/>
                  <a:pt x="250315" y="305048"/>
                  <a:pt x="244346" y="299143"/>
                </a:cubicBezTo>
                <a:lnTo>
                  <a:pt x="197989" y="252789"/>
                </a:lnTo>
                <a:lnTo>
                  <a:pt x="197989" y="223516"/>
                </a:lnTo>
                <a:lnTo>
                  <a:pt x="309751" y="223516"/>
                </a:lnTo>
                <a:cubicBezTo>
                  <a:pt x="329374" y="223516"/>
                  <a:pt x="345310" y="207577"/>
                  <a:pt x="345310" y="187957"/>
                </a:cubicBezTo>
                <a:lnTo>
                  <a:pt x="345310" y="50798"/>
                </a:lnTo>
                <a:lnTo>
                  <a:pt x="314831" y="50798"/>
                </a:lnTo>
                <a:lnTo>
                  <a:pt x="314831" y="187957"/>
                </a:lnTo>
                <a:cubicBezTo>
                  <a:pt x="314831" y="190750"/>
                  <a:pt x="312545" y="193036"/>
                  <a:pt x="309751" y="193036"/>
                </a:cubicBezTo>
                <a:lnTo>
                  <a:pt x="182752" y="193036"/>
                </a:lnTo>
                <a:lnTo>
                  <a:pt x="55881" y="193036"/>
                </a:lnTo>
                <a:cubicBezTo>
                  <a:pt x="53086" y="193036"/>
                  <a:pt x="50800" y="190750"/>
                  <a:pt x="50800" y="187957"/>
                </a:cubicBezTo>
                <a:lnTo>
                  <a:pt x="50800" y="50798"/>
                </a:lnTo>
                <a:lnTo>
                  <a:pt x="20322" y="50798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4702576" y="4313952"/>
            <a:ext cx="251460" cy="365760"/>
          </a:xfrm>
          <a:custGeom>
            <a:avLst/>
            <a:gdLst/>
            <a:ahLst/>
            <a:cxnLst/>
            <a:rect l="l" t="t" r="r" b="b"/>
            <a:pathLst>
              <a:path w="251460" h="365760">
                <a:moveTo>
                  <a:pt x="160019" y="68580"/>
                </a:moveTo>
                <a:lnTo>
                  <a:pt x="160019" y="182880"/>
                </a:lnTo>
                <a:cubicBezTo>
                  <a:pt x="160019" y="201812"/>
                  <a:pt x="144660" y="217170"/>
                  <a:pt x="125730" y="217170"/>
                </a:cubicBezTo>
                <a:cubicBezTo>
                  <a:pt x="106800" y="217170"/>
                  <a:pt x="91441" y="201812"/>
                  <a:pt x="91441" y="182880"/>
                </a:cubicBezTo>
                <a:lnTo>
                  <a:pt x="91441" y="68580"/>
                </a:lnTo>
                <a:cubicBezTo>
                  <a:pt x="91441" y="49648"/>
                  <a:pt x="106800" y="34290"/>
                  <a:pt x="125730" y="34290"/>
                </a:cubicBezTo>
                <a:cubicBezTo>
                  <a:pt x="144660" y="34290"/>
                  <a:pt x="160019" y="49648"/>
                  <a:pt x="160019" y="68580"/>
                </a:cubicBezTo>
                <a:lnTo>
                  <a:pt x="160019" y="68580"/>
                </a:lnTo>
                <a:moveTo>
                  <a:pt x="57149" y="68580"/>
                </a:moveTo>
                <a:lnTo>
                  <a:pt x="57149" y="182880"/>
                </a:lnTo>
                <a:cubicBezTo>
                  <a:pt x="57149" y="220743"/>
                  <a:pt x="87868" y="251460"/>
                  <a:pt x="125730" y="251460"/>
                </a:cubicBezTo>
                <a:cubicBezTo>
                  <a:pt x="163592" y="251460"/>
                  <a:pt x="194311" y="220743"/>
                  <a:pt x="194311" y="182880"/>
                </a:cubicBezTo>
                <a:lnTo>
                  <a:pt x="194311" y="68580"/>
                </a:lnTo>
                <a:cubicBezTo>
                  <a:pt x="194311" y="30717"/>
                  <a:pt x="163592" y="0"/>
                  <a:pt x="125730" y="0"/>
                </a:cubicBezTo>
                <a:cubicBezTo>
                  <a:pt x="87868" y="0"/>
                  <a:pt x="57149" y="30717"/>
                  <a:pt x="57149" y="68580"/>
                </a:cubicBezTo>
                <a:lnTo>
                  <a:pt x="57149" y="68580"/>
                </a:lnTo>
                <a:moveTo>
                  <a:pt x="34289" y="154307"/>
                </a:moveTo>
                <a:cubicBezTo>
                  <a:pt x="34289" y="144804"/>
                  <a:pt x="26645" y="137164"/>
                  <a:pt x="17145" y="137164"/>
                </a:cubicBezTo>
                <a:cubicBezTo>
                  <a:pt x="7644" y="137164"/>
                  <a:pt x="0" y="144808"/>
                  <a:pt x="0" y="154310"/>
                </a:cubicBezTo>
                <a:lnTo>
                  <a:pt x="0" y="182887"/>
                </a:lnTo>
                <a:cubicBezTo>
                  <a:pt x="0" y="246537"/>
                  <a:pt x="47292" y="299115"/>
                  <a:pt x="108585" y="307472"/>
                </a:cubicBezTo>
                <a:lnTo>
                  <a:pt x="108585" y="331477"/>
                </a:lnTo>
                <a:lnTo>
                  <a:pt x="74296" y="331477"/>
                </a:lnTo>
                <a:cubicBezTo>
                  <a:pt x="64796" y="331477"/>
                  <a:pt x="57152" y="339122"/>
                  <a:pt x="57152" y="348624"/>
                </a:cubicBezTo>
                <a:cubicBezTo>
                  <a:pt x="57152" y="358126"/>
                  <a:pt x="64796" y="365771"/>
                  <a:pt x="74296" y="365771"/>
                </a:cubicBezTo>
                <a:lnTo>
                  <a:pt x="125733" y="365771"/>
                </a:lnTo>
                <a:lnTo>
                  <a:pt x="177169" y="365771"/>
                </a:lnTo>
                <a:cubicBezTo>
                  <a:pt x="186669" y="365771"/>
                  <a:pt x="194313" y="358126"/>
                  <a:pt x="194313" y="348628"/>
                </a:cubicBezTo>
                <a:cubicBezTo>
                  <a:pt x="194313" y="339125"/>
                  <a:pt x="186669" y="331484"/>
                  <a:pt x="177169" y="331484"/>
                </a:cubicBezTo>
                <a:lnTo>
                  <a:pt x="142880" y="331484"/>
                </a:lnTo>
                <a:lnTo>
                  <a:pt x="142880" y="307480"/>
                </a:lnTo>
                <a:cubicBezTo>
                  <a:pt x="204173" y="299122"/>
                  <a:pt x="251465" y="246544"/>
                  <a:pt x="251465" y="182894"/>
                </a:cubicBezTo>
                <a:lnTo>
                  <a:pt x="251465" y="154321"/>
                </a:lnTo>
                <a:cubicBezTo>
                  <a:pt x="251465" y="144819"/>
                  <a:pt x="243821" y="137178"/>
                  <a:pt x="234321" y="137178"/>
                </a:cubicBezTo>
                <a:cubicBezTo>
                  <a:pt x="224820" y="137178"/>
                  <a:pt x="217176" y="144822"/>
                  <a:pt x="217176" y="154325"/>
                </a:cubicBezTo>
                <a:lnTo>
                  <a:pt x="217176" y="182902"/>
                </a:lnTo>
                <a:cubicBezTo>
                  <a:pt x="217176" y="233410"/>
                  <a:pt x="176243" y="274342"/>
                  <a:pt x="125735" y="274342"/>
                </a:cubicBezTo>
                <a:cubicBezTo>
                  <a:pt x="75229" y="274342"/>
                  <a:pt x="34294" y="233410"/>
                  <a:pt x="34294" y="182902"/>
                </a:cubicBezTo>
                <a:lnTo>
                  <a:pt x="34289" y="154307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Mastering Microsoft PowerPoint: A Comprehensive Guide for Beginners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5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731519" y="932927"/>
            <a:ext cx="7480067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Why Learn Microsoft PowerPoint?</a:t>
            </a:r>
            <a:endParaRPr lang="en-US" sz="3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518205" y="0"/>
            <a:ext cx="3673796" cy="6858000"/>
          </a:xfrm>
          <a:prstGeom prst="rect">
            <a:avLst/>
          </a:prstGeom>
          <a:solidFill>
            <a:srgbClr val="3C28A6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534400" y="0"/>
            <a:ext cx="3657600" cy="6858000"/>
          </a:xfrm>
          <a:prstGeom prst="rect">
            <a:avLst/>
          </a:prstGeom>
          <a:blipFill>
            <a:blip r:embed="rId1"/>
            <a:srcRect/>
            <a:stretch>
              <a:fillRect l="-91176" r="-91176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31518" y="2825270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Recall the basic components of the MS PowerPoint interface, including the ribbon, tabs, and panels.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foundational knowledge is essential for navigating and utilizing the software effectively.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731518" y="2358961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5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Understanding the MS PowerPoint Interface</a:t>
            </a:r>
            <a:endParaRPr lang="en-US" sz="1350" dirty="0"/>
          </a:p>
        </p:txBody>
      </p:sp>
      <p:sp>
        <p:nvSpPr>
          <p:cNvPr id="7" name="Text 5"/>
          <p:cNvSpPr/>
          <p:nvPr/>
        </p:nvSpPr>
        <p:spPr>
          <a:xfrm>
            <a:off x="4536440" y="2825270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Explain the purpose and benefits of using multimedia elements in a presentation.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Multimedia enhances engagement and helps convey information more effectively.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536440" y="2358961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Benefits of Multimedia in Presentations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731518" y="4832216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Create a basic PowerPoint presentation that includes at least three slides, with text, images, and transitions.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hands-on activity builds practical skills in designing professional presentations.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731518" y="4365907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Creating a Basic Presentation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4536440" y="4832216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Print the presentation using the appropriate print settings.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Proper printing ensures your presentation is ready for distribution or review.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536440" y="4365907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Printing Your Presentation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Mastering Microsoft PowerPoint: A Comprehensive Guide for Beginners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6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31519" y="932927"/>
            <a:ext cx="7480067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Lesson Objectives</a:t>
            </a:r>
            <a:endParaRPr lang="en-US" sz="3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2285999"/>
          </a:xfrm>
          <a:prstGeom prst="rect">
            <a:avLst/>
          </a:prstGeom>
          <a:solidFill>
            <a:srgbClr val="3C28A6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19" y="3570021"/>
            <a:ext cx="19202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ribbon is the topmost section of the interface and provides access to various commands and tools.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serves as the primary navigation area for users to interact with PowerPoint's features.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731519" y="2978148"/>
            <a:ext cx="19202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The Ribbon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2933700" y="3570021"/>
            <a:ext cx="19202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Tabs are located below the ribbon and provide more specific tools and features.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tabs help users quickly find the tools they need for specific tasks.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2933700" y="2978148"/>
            <a:ext cx="19202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Tabs for Specific Tools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5135881" y="3570021"/>
            <a:ext cx="19202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Panels are located on the right side of the interface and provide additional options and settings.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They offer advanced customization and control over the presentation elements.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5135881" y="2978148"/>
            <a:ext cx="19202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Panels for Additional Options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7338062" y="3570021"/>
            <a:ext cx="19202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PowerPoint interface is customizable, allowing users to personalize their workspace.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flexibility ensures that users can adapt the software to their preferences and workflow.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7338062" y="2978148"/>
            <a:ext cx="19202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Customizable Interface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9540243" y="3570021"/>
            <a:ext cx="19202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Understanding the interface is crucial for navigating the software and accessing its various features.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 clear grasp of the interface enhances productivity and efficiency in creating presentations.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9540243" y="2978148"/>
            <a:ext cx="19202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Importance of Understanding the Interface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8463278" y="0"/>
            <a:ext cx="3728721" cy="2616884"/>
          </a:xfrm>
          <a:prstGeom prst="rect">
            <a:avLst/>
          </a:prstGeom>
          <a:blipFill>
            <a:blip r:embed="rId1"/>
            <a:srcRect/>
            <a:stretch>
              <a:fillRect l="-4378" r="-4378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Mastering Microsoft PowerPoint: A Comprehensive Guide for Beginners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7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31520" y="932927"/>
            <a:ext cx="7451616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Microsoft PowerPoint Interface</a:t>
            </a:r>
            <a:endParaRPr lang="en-US" sz="3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548640" cy="6858000"/>
          </a:xfrm>
          <a:prstGeom prst="rect">
            <a:avLst/>
          </a:prstGeom>
          <a:solidFill>
            <a:srgbClr val="3C28A6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-1"/>
            <a:ext cx="3584170" cy="6858000"/>
          </a:xfrm>
          <a:prstGeom prst="rect">
            <a:avLst/>
          </a:prstGeom>
          <a:blipFill>
            <a:blip r:embed="rId1"/>
            <a:srcRect/>
            <a:stretch>
              <a:fillRect l="-93562" r="-93562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046218" y="3088643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91"/>
              </a:spcBef>
              <a:buNone/>
            </a:pPr>
            <a:r>
              <a:rPr lang="en-US" sz="1273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To create a new presentation, click on the 'File' tab and select 'New.'</a:t>
            </a:r>
            <a:endParaRPr lang="en-US" sz="1273" dirty="0"/>
          </a:p>
          <a:p>
            <a:pPr algn="l" marL="0" indent="0">
              <a:lnSpc>
                <a:spcPct val="100000"/>
              </a:lnSpc>
              <a:spcBef>
                <a:spcPts val="1091"/>
              </a:spcBef>
              <a:buNone/>
            </a:pPr>
            <a:r>
              <a:rPr lang="en-US" sz="1273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allows you to begin with a blank canvas or choose from available templates.</a:t>
            </a:r>
            <a:endParaRPr lang="en-US" sz="1273" dirty="0"/>
          </a:p>
        </p:txBody>
      </p:sp>
      <p:sp>
        <p:nvSpPr>
          <p:cNvPr id="6" name="Text 4"/>
          <p:cNvSpPr/>
          <p:nvPr/>
        </p:nvSpPr>
        <p:spPr>
          <a:xfrm>
            <a:off x="4046218" y="2622334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Starting a New Presentation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7960126" y="3088643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91"/>
              </a:spcBef>
              <a:buNone/>
            </a:pPr>
            <a:r>
              <a:rPr lang="en-US" sz="1273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Select a theme or template to apply a consistent design to the presentation.</a:t>
            </a:r>
            <a:endParaRPr lang="en-US" sz="1273" dirty="0"/>
          </a:p>
          <a:p>
            <a:pPr algn="l" marL="0" indent="0">
              <a:lnSpc>
                <a:spcPct val="100000"/>
              </a:lnSpc>
              <a:spcBef>
                <a:spcPts val="1091"/>
              </a:spcBef>
              <a:buNone/>
            </a:pPr>
            <a:r>
              <a:rPr lang="en-US" sz="1273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step ensures your slides have a professional and cohesive look.</a:t>
            </a:r>
            <a:endParaRPr lang="en-US" sz="1273" dirty="0"/>
          </a:p>
        </p:txBody>
      </p:sp>
      <p:sp>
        <p:nvSpPr>
          <p:cNvPr id="8" name="Text 6"/>
          <p:cNvSpPr/>
          <p:nvPr/>
        </p:nvSpPr>
        <p:spPr>
          <a:xfrm>
            <a:off x="7960126" y="2622334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Choosing a Theme or Template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4046218" y="5134739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91"/>
              </a:spcBef>
              <a:buNone/>
            </a:pPr>
            <a:r>
              <a:rPr lang="en-US" sz="1273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Add slides by clicking on the 'Home' tab and selecting 'New Slide.'</a:t>
            </a:r>
            <a:endParaRPr lang="en-US" sz="1273" dirty="0"/>
          </a:p>
          <a:p>
            <a:pPr algn="l" marL="0" indent="0">
              <a:lnSpc>
                <a:spcPct val="100000"/>
              </a:lnSpc>
              <a:spcBef>
                <a:spcPts val="1091"/>
              </a:spcBef>
              <a:buNone/>
            </a:pPr>
            <a:r>
              <a:rPr lang="en-US" sz="1273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feature lets you expand your presentation with additional content.</a:t>
            </a:r>
            <a:endParaRPr lang="en-US" sz="1273" dirty="0"/>
          </a:p>
        </p:txBody>
      </p:sp>
      <p:sp>
        <p:nvSpPr>
          <p:cNvPr id="10" name="Text 8"/>
          <p:cNvSpPr/>
          <p:nvPr/>
        </p:nvSpPr>
        <p:spPr>
          <a:xfrm>
            <a:off x="4046218" y="466843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Adding Slides to Your Presentation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960126" y="5134739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91"/>
              </a:spcBef>
              <a:buNone/>
            </a:pPr>
            <a:r>
              <a:rPr lang="en-US" sz="1273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Use the tools and features in the ribbon to customize slide layout and design.</a:t>
            </a:r>
            <a:endParaRPr lang="en-US" sz="1273" dirty="0"/>
          </a:p>
          <a:p>
            <a:pPr algn="l" marL="0" indent="0">
              <a:lnSpc>
                <a:spcPct val="100000"/>
              </a:lnSpc>
              <a:spcBef>
                <a:spcPts val="1091"/>
              </a:spcBef>
              <a:buNone/>
            </a:pPr>
            <a:r>
              <a:rPr lang="en-US" sz="1273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enables you to tailor the presentation to your specific needs and preferences.</a:t>
            </a:r>
            <a:endParaRPr lang="en-US" sz="1273" dirty="0"/>
          </a:p>
        </p:txBody>
      </p:sp>
      <p:sp>
        <p:nvSpPr>
          <p:cNvPr id="12" name="Text 10"/>
          <p:cNvSpPr/>
          <p:nvPr/>
        </p:nvSpPr>
        <p:spPr>
          <a:xfrm>
            <a:off x="7960126" y="466843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Customizing Slide Layout and Design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4091938" y="2145388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228599" y="331470"/>
                </a:moveTo>
                <a:cubicBezTo>
                  <a:pt x="234887" y="331470"/>
                  <a:pt x="240030" y="326327"/>
                  <a:pt x="240030" y="320040"/>
                </a:cubicBezTo>
                <a:lnTo>
                  <a:pt x="240030" y="114300"/>
                </a:lnTo>
                <a:lnTo>
                  <a:pt x="182881" y="114300"/>
                </a:lnTo>
                <a:cubicBezTo>
                  <a:pt x="170238" y="114300"/>
                  <a:pt x="160022" y="104084"/>
                  <a:pt x="160022" y="91440"/>
                </a:cubicBezTo>
                <a:lnTo>
                  <a:pt x="160022" y="34290"/>
                </a:lnTo>
                <a:lnTo>
                  <a:pt x="45721" y="34290"/>
                </a:lnTo>
                <a:cubicBezTo>
                  <a:pt x="39434" y="34290"/>
                  <a:pt x="34290" y="39433"/>
                  <a:pt x="34290" y="45720"/>
                </a:cubicBezTo>
                <a:lnTo>
                  <a:pt x="34290" y="320040"/>
                </a:lnTo>
                <a:cubicBezTo>
                  <a:pt x="34290" y="326327"/>
                  <a:pt x="39434" y="331470"/>
                  <a:pt x="45721" y="331470"/>
                </a:cubicBezTo>
                <a:lnTo>
                  <a:pt x="228599" y="331470"/>
                </a:lnTo>
                <a:moveTo>
                  <a:pt x="0" y="45720"/>
                </a:moveTo>
                <a:cubicBezTo>
                  <a:pt x="0" y="20501"/>
                  <a:pt x="20503" y="0"/>
                  <a:pt x="45721" y="0"/>
                </a:cubicBezTo>
                <a:lnTo>
                  <a:pt x="163950" y="0"/>
                </a:lnTo>
                <a:cubicBezTo>
                  <a:pt x="176094" y="0"/>
                  <a:pt x="187739" y="4788"/>
                  <a:pt x="196312" y="13358"/>
                </a:cubicBezTo>
                <a:lnTo>
                  <a:pt x="260963" y="78009"/>
                </a:lnTo>
                <a:cubicBezTo>
                  <a:pt x="269536" y="86583"/>
                  <a:pt x="274323" y="98225"/>
                  <a:pt x="274323" y="110372"/>
                </a:cubicBezTo>
                <a:lnTo>
                  <a:pt x="274323" y="320040"/>
                </a:lnTo>
                <a:cubicBezTo>
                  <a:pt x="274323" y="345259"/>
                  <a:pt x="253820" y="365760"/>
                  <a:pt x="228602" y="365760"/>
                </a:cubicBezTo>
                <a:lnTo>
                  <a:pt x="45721" y="365760"/>
                </a:lnTo>
                <a:cubicBezTo>
                  <a:pt x="20503" y="365760"/>
                  <a:pt x="0" y="345259"/>
                  <a:pt x="0" y="320040"/>
                </a:cubicBezTo>
                <a:lnTo>
                  <a:pt x="0" y="4572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960126" y="2143331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285750"/>
                </a:moveTo>
                <a:cubicBezTo>
                  <a:pt x="0" y="329970"/>
                  <a:pt x="35790" y="365760"/>
                  <a:pt x="80010" y="365760"/>
                </a:cubicBezTo>
                <a:lnTo>
                  <a:pt x="320040" y="365760"/>
                </a:lnTo>
                <a:cubicBezTo>
                  <a:pt x="345259" y="365760"/>
                  <a:pt x="365760" y="345259"/>
                  <a:pt x="365760" y="320040"/>
                </a:cubicBezTo>
                <a:lnTo>
                  <a:pt x="365760" y="251460"/>
                </a:lnTo>
                <a:cubicBezTo>
                  <a:pt x="365760" y="226241"/>
                  <a:pt x="345259" y="205740"/>
                  <a:pt x="320040" y="205740"/>
                </a:cubicBezTo>
                <a:lnTo>
                  <a:pt x="275677" y="205740"/>
                </a:lnTo>
                <a:lnTo>
                  <a:pt x="311895" y="169522"/>
                </a:lnTo>
                <a:cubicBezTo>
                  <a:pt x="329755" y="151662"/>
                  <a:pt x="329755" y="122731"/>
                  <a:pt x="311895" y="104871"/>
                </a:cubicBezTo>
                <a:lnTo>
                  <a:pt x="260959" y="53792"/>
                </a:lnTo>
                <a:cubicBezTo>
                  <a:pt x="243099" y="35932"/>
                  <a:pt x="214167" y="35932"/>
                  <a:pt x="196307" y="53792"/>
                </a:cubicBezTo>
                <a:lnTo>
                  <a:pt x="160016" y="90083"/>
                </a:lnTo>
                <a:lnTo>
                  <a:pt x="160016" y="45720"/>
                </a:lnTo>
                <a:cubicBezTo>
                  <a:pt x="160016" y="20501"/>
                  <a:pt x="139516" y="0"/>
                  <a:pt x="114296" y="0"/>
                </a:cubicBezTo>
                <a:lnTo>
                  <a:pt x="45716" y="0"/>
                </a:lnTo>
                <a:cubicBezTo>
                  <a:pt x="20497" y="0"/>
                  <a:pt x="-4" y="20501"/>
                  <a:pt x="-4" y="45720"/>
                </a:cubicBezTo>
                <a:lnTo>
                  <a:pt x="0" y="285750"/>
                </a:lnTo>
                <a:moveTo>
                  <a:pt x="320040" y="331470"/>
                </a:moveTo>
                <a:lnTo>
                  <a:pt x="149947" y="331470"/>
                </a:lnTo>
                <a:lnTo>
                  <a:pt x="241387" y="240030"/>
                </a:lnTo>
                <a:lnTo>
                  <a:pt x="320040" y="240030"/>
                </a:lnTo>
                <a:cubicBezTo>
                  <a:pt x="326327" y="240030"/>
                  <a:pt x="331470" y="245173"/>
                  <a:pt x="331470" y="251460"/>
                </a:cubicBezTo>
                <a:lnTo>
                  <a:pt x="331470" y="320040"/>
                </a:lnTo>
                <a:cubicBezTo>
                  <a:pt x="331470" y="326327"/>
                  <a:pt x="326327" y="331470"/>
                  <a:pt x="320040" y="331470"/>
                </a:cubicBezTo>
                <a:moveTo>
                  <a:pt x="287678" y="145232"/>
                </a:moveTo>
                <a:lnTo>
                  <a:pt x="160020" y="272963"/>
                </a:lnTo>
                <a:lnTo>
                  <a:pt x="160020" y="138590"/>
                </a:lnTo>
                <a:lnTo>
                  <a:pt x="220528" y="78083"/>
                </a:lnTo>
                <a:cubicBezTo>
                  <a:pt x="224957" y="73653"/>
                  <a:pt x="232243" y="73653"/>
                  <a:pt x="236672" y="78083"/>
                </a:cubicBezTo>
                <a:lnTo>
                  <a:pt x="287678" y="129088"/>
                </a:lnTo>
                <a:cubicBezTo>
                  <a:pt x="292107" y="133517"/>
                  <a:pt x="292107" y="140803"/>
                  <a:pt x="287678" y="145232"/>
                </a:cubicBezTo>
                <a:lnTo>
                  <a:pt x="287678" y="145232"/>
                </a:lnTo>
                <a:moveTo>
                  <a:pt x="80010" y="331470"/>
                </a:moveTo>
                <a:cubicBezTo>
                  <a:pt x="54791" y="331470"/>
                  <a:pt x="34290" y="310969"/>
                  <a:pt x="34290" y="285750"/>
                </a:cubicBezTo>
                <a:lnTo>
                  <a:pt x="34290" y="217170"/>
                </a:lnTo>
                <a:lnTo>
                  <a:pt x="125730" y="217170"/>
                </a:lnTo>
                <a:lnTo>
                  <a:pt x="125730" y="285750"/>
                </a:lnTo>
                <a:cubicBezTo>
                  <a:pt x="125730" y="310969"/>
                  <a:pt x="105229" y="331470"/>
                  <a:pt x="80010" y="331470"/>
                </a:cubicBezTo>
                <a:lnTo>
                  <a:pt x="80010" y="331470"/>
                </a:lnTo>
                <a:moveTo>
                  <a:pt x="34290" y="182880"/>
                </a:moveTo>
                <a:lnTo>
                  <a:pt x="34290" y="125730"/>
                </a:lnTo>
                <a:lnTo>
                  <a:pt x="125730" y="125730"/>
                </a:lnTo>
                <a:lnTo>
                  <a:pt x="125730" y="182880"/>
                </a:lnTo>
                <a:lnTo>
                  <a:pt x="34290" y="182880"/>
                </a:lnTo>
                <a:moveTo>
                  <a:pt x="34290" y="91440"/>
                </a:moveTo>
                <a:lnTo>
                  <a:pt x="34290" y="45720"/>
                </a:lnTo>
                <a:cubicBezTo>
                  <a:pt x="34290" y="39433"/>
                  <a:pt x="39433" y="34290"/>
                  <a:pt x="45720" y="34290"/>
                </a:cubicBezTo>
                <a:lnTo>
                  <a:pt x="114300" y="34290"/>
                </a:lnTo>
                <a:cubicBezTo>
                  <a:pt x="120587" y="34290"/>
                  <a:pt x="125730" y="39433"/>
                  <a:pt x="125730" y="45720"/>
                </a:cubicBezTo>
                <a:lnTo>
                  <a:pt x="125730" y="91440"/>
                </a:lnTo>
                <a:lnTo>
                  <a:pt x="34290" y="91440"/>
                </a:lnTo>
                <a:moveTo>
                  <a:pt x="80010" y="302897"/>
                </a:moveTo>
                <a:cubicBezTo>
                  <a:pt x="89480" y="302897"/>
                  <a:pt x="97157" y="295219"/>
                  <a:pt x="97157" y="285754"/>
                </a:cubicBezTo>
                <a:cubicBezTo>
                  <a:pt x="97157" y="276284"/>
                  <a:pt x="89479" y="268610"/>
                  <a:pt x="80014" y="268610"/>
                </a:cubicBezTo>
                <a:cubicBezTo>
                  <a:pt x="70544" y="268610"/>
                  <a:pt x="62870" y="276288"/>
                  <a:pt x="62870" y="285757"/>
                </a:cubicBezTo>
                <a:cubicBezTo>
                  <a:pt x="62870" y="295227"/>
                  <a:pt x="70548" y="302904"/>
                  <a:pt x="80017" y="302904"/>
                </a:cubicBezTo>
                <a:lnTo>
                  <a:pt x="80010" y="302897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4046218" y="4197761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03981" y="21101"/>
                </a:moveTo>
                <a:cubicBezTo>
                  <a:pt x="203981" y="9407"/>
                  <a:pt x="194573" y="0"/>
                  <a:pt x="182880" y="0"/>
                </a:cubicBezTo>
                <a:cubicBezTo>
                  <a:pt x="171187" y="0"/>
                  <a:pt x="161779" y="9407"/>
                  <a:pt x="161779" y="21101"/>
                </a:cubicBezTo>
                <a:lnTo>
                  <a:pt x="161779" y="161779"/>
                </a:lnTo>
                <a:lnTo>
                  <a:pt x="21101" y="161779"/>
                </a:lnTo>
                <a:cubicBezTo>
                  <a:pt x="9407" y="161779"/>
                  <a:pt x="0" y="171187"/>
                  <a:pt x="0" y="182880"/>
                </a:cubicBezTo>
                <a:cubicBezTo>
                  <a:pt x="0" y="194573"/>
                  <a:pt x="9407" y="203981"/>
                  <a:pt x="21101" y="203981"/>
                </a:cubicBezTo>
                <a:lnTo>
                  <a:pt x="161779" y="203981"/>
                </a:lnTo>
                <a:lnTo>
                  <a:pt x="161779" y="344659"/>
                </a:lnTo>
                <a:cubicBezTo>
                  <a:pt x="161779" y="356353"/>
                  <a:pt x="171187" y="365760"/>
                  <a:pt x="182880" y="365760"/>
                </a:cubicBezTo>
                <a:cubicBezTo>
                  <a:pt x="194573" y="365760"/>
                  <a:pt x="203981" y="356353"/>
                  <a:pt x="203981" y="344659"/>
                </a:cubicBezTo>
                <a:lnTo>
                  <a:pt x="203981" y="203981"/>
                </a:lnTo>
                <a:lnTo>
                  <a:pt x="344659" y="203981"/>
                </a:lnTo>
                <a:cubicBezTo>
                  <a:pt x="356353" y="203981"/>
                  <a:pt x="365760" y="194573"/>
                  <a:pt x="365760" y="182880"/>
                </a:cubicBezTo>
                <a:cubicBezTo>
                  <a:pt x="365760" y="171187"/>
                  <a:pt x="356353" y="161779"/>
                  <a:pt x="344659" y="161779"/>
                </a:cubicBezTo>
                <a:lnTo>
                  <a:pt x="203981" y="161779"/>
                </a:lnTo>
                <a:lnTo>
                  <a:pt x="203981" y="21101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960126" y="4197797"/>
            <a:ext cx="365760" cy="365689"/>
          </a:xfrm>
          <a:custGeom>
            <a:avLst/>
            <a:gdLst/>
            <a:ahLst/>
            <a:cxnLst/>
            <a:rect l="l" t="t" r="r" b="b"/>
            <a:pathLst>
              <a:path w="365760" h="365689">
                <a:moveTo>
                  <a:pt x="331404" y="184417"/>
                </a:moveTo>
                <a:cubicBezTo>
                  <a:pt x="331404" y="186344"/>
                  <a:pt x="330691" y="188132"/>
                  <a:pt x="328405" y="190132"/>
                </a:cubicBezTo>
                <a:cubicBezTo>
                  <a:pt x="325691" y="192345"/>
                  <a:pt x="321192" y="194276"/>
                  <a:pt x="315691" y="194276"/>
                </a:cubicBezTo>
                <a:lnTo>
                  <a:pt x="245696" y="194276"/>
                </a:lnTo>
                <a:cubicBezTo>
                  <a:pt x="207840" y="194276"/>
                  <a:pt x="177130" y="224986"/>
                  <a:pt x="177130" y="262842"/>
                </a:cubicBezTo>
                <a:cubicBezTo>
                  <a:pt x="177130" y="267699"/>
                  <a:pt x="177631" y="272412"/>
                  <a:pt x="178630" y="276983"/>
                </a:cubicBezTo>
                <a:cubicBezTo>
                  <a:pt x="180985" y="288195"/>
                  <a:pt x="185916" y="299195"/>
                  <a:pt x="188915" y="305983"/>
                </a:cubicBezTo>
                <a:lnTo>
                  <a:pt x="188915" y="305983"/>
                </a:lnTo>
                <a:cubicBezTo>
                  <a:pt x="189416" y="307127"/>
                  <a:pt x="189914" y="308126"/>
                  <a:pt x="190272" y="309054"/>
                </a:cubicBezTo>
                <a:cubicBezTo>
                  <a:pt x="193842" y="317268"/>
                  <a:pt x="194274" y="320054"/>
                  <a:pt x="194274" y="321268"/>
                </a:cubicBezTo>
                <a:cubicBezTo>
                  <a:pt x="194274" y="325053"/>
                  <a:pt x="192917" y="328052"/>
                  <a:pt x="191560" y="329698"/>
                </a:cubicBezTo>
                <a:cubicBezTo>
                  <a:pt x="190916" y="330484"/>
                  <a:pt x="190418" y="330842"/>
                  <a:pt x="190129" y="330985"/>
                </a:cubicBezTo>
                <a:cubicBezTo>
                  <a:pt x="189914" y="331127"/>
                  <a:pt x="189559" y="331201"/>
                  <a:pt x="188988" y="331270"/>
                </a:cubicBezTo>
                <a:cubicBezTo>
                  <a:pt x="186918" y="331343"/>
                  <a:pt x="184917" y="331413"/>
                  <a:pt x="182847" y="331413"/>
                </a:cubicBezTo>
                <a:cubicBezTo>
                  <a:pt x="100782" y="331413"/>
                  <a:pt x="34286" y="264916"/>
                  <a:pt x="34286" y="182852"/>
                </a:cubicBezTo>
                <a:cubicBezTo>
                  <a:pt x="34286" y="100788"/>
                  <a:pt x="100782" y="34291"/>
                  <a:pt x="182847" y="34291"/>
                </a:cubicBezTo>
                <a:cubicBezTo>
                  <a:pt x="264913" y="34291"/>
                  <a:pt x="331408" y="100788"/>
                  <a:pt x="331408" y="182852"/>
                </a:cubicBezTo>
                <a:cubicBezTo>
                  <a:pt x="331408" y="183353"/>
                  <a:pt x="331408" y="183850"/>
                  <a:pt x="331408" y="184424"/>
                </a:cubicBezTo>
                <a:lnTo>
                  <a:pt x="331404" y="184417"/>
                </a:lnTo>
                <a:moveTo>
                  <a:pt x="365687" y="184771"/>
                </a:moveTo>
                <a:cubicBezTo>
                  <a:pt x="365687" y="184128"/>
                  <a:pt x="365687" y="183484"/>
                  <a:pt x="365687" y="182844"/>
                </a:cubicBezTo>
                <a:cubicBezTo>
                  <a:pt x="365687" y="81852"/>
                  <a:pt x="283837" y="0"/>
                  <a:pt x="182843" y="0"/>
                </a:cubicBezTo>
                <a:cubicBezTo>
                  <a:pt x="81850" y="0"/>
                  <a:pt x="0" y="81852"/>
                  <a:pt x="0" y="182844"/>
                </a:cubicBezTo>
                <a:cubicBezTo>
                  <a:pt x="0" y="283837"/>
                  <a:pt x="81850" y="365689"/>
                  <a:pt x="182843" y="365689"/>
                </a:cubicBezTo>
                <a:cubicBezTo>
                  <a:pt x="185342" y="365689"/>
                  <a:pt x="187913" y="365615"/>
                  <a:pt x="190415" y="365546"/>
                </a:cubicBezTo>
                <a:cubicBezTo>
                  <a:pt x="213128" y="364617"/>
                  <a:pt x="228556" y="344047"/>
                  <a:pt x="228556" y="321265"/>
                </a:cubicBezTo>
                <a:cubicBezTo>
                  <a:pt x="228556" y="310908"/>
                  <a:pt x="224200" y="301053"/>
                  <a:pt x="219913" y="291267"/>
                </a:cubicBezTo>
                <a:cubicBezTo>
                  <a:pt x="216841" y="284268"/>
                  <a:pt x="213699" y="277196"/>
                  <a:pt x="212199" y="269911"/>
                </a:cubicBezTo>
                <a:cubicBezTo>
                  <a:pt x="211698" y="267626"/>
                  <a:pt x="211486" y="265267"/>
                  <a:pt x="211486" y="262839"/>
                </a:cubicBezTo>
                <a:cubicBezTo>
                  <a:pt x="211486" y="243911"/>
                  <a:pt x="226841" y="228555"/>
                  <a:pt x="245769" y="228555"/>
                </a:cubicBezTo>
                <a:lnTo>
                  <a:pt x="315691" y="228555"/>
                </a:lnTo>
                <a:cubicBezTo>
                  <a:pt x="341762" y="228555"/>
                  <a:pt x="365475" y="210841"/>
                  <a:pt x="365760" y="184771"/>
                </a:cubicBezTo>
                <a:lnTo>
                  <a:pt x="365687" y="184771"/>
                </a:lnTo>
                <a:moveTo>
                  <a:pt x="114278" y="182844"/>
                </a:moveTo>
                <a:cubicBezTo>
                  <a:pt x="114278" y="170221"/>
                  <a:pt x="104044" y="159989"/>
                  <a:pt x="91422" y="159989"/>
                </a:cubicBezTo>
                <a:cubicBezTo>
                  <a:pt x="78799" y="159989"/>
                  <a:pt x="68565" y="170221"/>
                  <a:pt x="68565" y="182844"/>
                </a:cubicBezTo>
                <a:cubicBezTo>
                  <a:pt x="68565" y="195468"/>
                  <a:pt x="78799" y="205700"/>
                  <a:pt x="91422" y="205700"/>
                </a:cubicBezTo>
                <a:cubicBezTo>
                  <a:pt x="104044" y="205700"/>
                  <a:pt x="114278" y="195468"/>
                  <a:pt x="114278" y="182844"/>
                </a:cubicBezTo>
                <a:moveTo>
                  <a:pt x="114278" y="137133"/>
                </a:moveTo>
                <a:cubicBezTo>
                  <a:pt x="126900" y="137133"/>
                  <a:pt x="137134" y="126901"/>
                  <a:pt x="137134" y="114278"/>
                </a:cubicBezTo>
                <a:cubicBezTo>
                  <a:pt x="137134" y="101654"/>
                  <a:pt x="126901" y="91422"/>
                  <a:pt x="114278" y="91422"/>
                </a:cubicBezTo>
                <a:cubicBezTo>
                  <a:pt x="101656" y="91422"/>
                  <a:pt x="91422" y="101654"/>
                  <a:pt x="91422" y="114278"/>
                </a:cubicBezTo>
                <a:cubicBezTo>
                  <a:pt x="91422" y="126901"/>
                  <a:pt x="101656" y="137133"/>
                  <a:pt x="114278" y="137133"/>
                </a:cubicBezTo>
                <a:moveTo>
                  <a:pt x="205700" y="91422"/>
                </a:moveTo>
                <a:cubicBezTo>
                  <a:pt x="205700" y="78799"/>
                  <a:pt x="195466" y="68567"/>
                  <a:pt x="182843" y="68567"/>
                </a:cubicBezTo>
                <a:cubicBezTo>
                  <a:pt x="170221" y="68567"/>
                  <a:pt x="159987" y="78799"/>
                  <a:pt x="159987" y="91422"/>
                </a:cubicBezTo>
                <a:cubicBezTo>
                  <a:pt x="159987" y="104046"/>
                  <a:pt x="170221" y="114278"/>
                  <a:pt x="182843" y="114278"/>
                </a:cubicBezTo>
                <a:cubicBezTo>
                  <a:pt x="195466" y="114278"/>
                  <a:pt x="205700" y="104046"/>
                  <a:pt x="205700" y="91422"/>
                </a:cubicBezTo>
                <a:moveTo>
                  <a:pt x="251412" y="137133"/>
                </a:moveTo>
                <a:cubicBezTo>
                  <a:pt x="264035" y="137133"/>
                  <a:pt x="274269" y="126901"/>
                  <a:pt x="274269" y="114278"/>
                </a:cubicBezTo>
                <a:cubicBezTo>
                  <a:pt x="274269" y="101654"/>
                  <a:pt x="264035" y="91422"/>
                  <a:pt x="251412" y="91422"/>
                </a:cubicBezTo>
                <a:cubicBezTo>
                  <a:pt x="238790" y="91422"/>
                  <a:pt x="228556" y="101654"/>
                  <a:pt x="228556" y="114278"/>
                </a:cubicBezTo>
                <a:cubicBezTo>
                  <a:pt x="228556" y="126901"/>
                  <a:pt x="238790" y="137133"/>
                  <a:pt x="251412" y="137133"/>
                </a:cubicBez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Mastering Microsoft PowerPoint: A Comprehensive Guide for Beginners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8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4046217" y="932927"/>
            <a:ext cx="7505701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Creating a New Presentation</a:t>
            </a:r>
            <a:endParaRPr lang="en-US" sz="3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640081" cy="6858000"/>
          </a:xfrm>
          <a:prstGeom prst="rect">
            <a:avLst/>
          </a:prstGeom>
          <a:solidFill>
            <a:srgbClr val="3C28A6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-1"/>
            <a:ext cx="3503351" cy="6857998"/>
          </a:xfrm>
          <a:prstGeom prst="rect">
            <a:avLst/>
          </a:prstGeom>
          <a:blipFill>
            <a:blip r:embed="rId1"/>
            <a:srcRect/>
            <a:stretch>
              <a:fillRect l="-80504" r="-80504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206238" y="2611910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Multimedia elements, such as images, videos, and audio files, can enhance the engagement and effectiveness of a presentation.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They provide visual and auditory stimuli that can make the content more memorable.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4206238" y="2145601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Enhancing Presentations with Multimedia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8011160" y="2611910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To insert an image, click on the 'Insert' tab and select 'Picture.'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allows you to add visual elements to your slides easily.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8011160" y="2145601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Steps to Insert Images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4206238" y="4618856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To insert a video, click on the 'Insert' tab and select 'Video.'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Videos can be used to demonstrate concepts or provide dynamic content.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206238" y="4152547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Adding Videos to Slides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8011160" y="4618856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To insert an audio file, click on the 'Insert' tab and select 'Audio.'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Audio files can add narration, music, or sound effects to your presentation.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8011160" y="4152547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Including Audio Files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Mastering Microsoft PowerPoint: A Comprehensive Guide for Beginners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9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206238" y="932927"/>
            <a:ext cx="7326399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Inserting Multimedia Elements</a:t>
            </a:r>
            <a:endParaRPr lang="en-US" sz="3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31519" y="4418149"/>
            <a:ext cx="23774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To print a presentation, click on the "File" tab and select "Print."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opens the print settings menu where you can configure your preferences.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731519" y="3803904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Accessing Print Options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3545840" y="4403680"/>
            <a:ext cx="23774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Choose the print settings, such as the printer, paper size, and layout.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options allow you to tailor the printout to your specific needs.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3545840" y="3789435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Customizing Print Settings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360161" y="4403680"/>
            <a:ext cx="23774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Select the slides to print, such as all slides, selected slides, or a range of slides.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ensures you only print the content you need.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6360161" y="3789435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Selecting Slides to Print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9174481" y="4403680"/>
            <a:ext cx="23774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Preview the printout before printing to ensure it meets the requirements.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step helps avoid errors and ensures the final output is satisfactory.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9174481" y="3789435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Previewing Before Printing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31519" y="1015365"/>
            <a:ext cx="5364481" cy="14153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Printing Documents</a:t>
            </a:r>
            <a:endParaRPr lang="en-US" sz="3600" dirty="0"/>
          </a:p>
        </p:txBody>
      </p:sp>
      <p:sp>
        <p:nvSpPr>
          <p:cNvPr id="12" name="Text 10"/>
          <p:cNvSpPr/>
          <p:nvPr/>
        </p:nvSpPr>
        <p:spPr>
          <a:xfrm>
            <a:off x="6504972" y="-1"/>
            <a:ext cx="5687028" cy="2696902"/>
          </a:xfrm>
          <a:prstGeom prst="rect">
            <a:avLst/>
          </a:prstGeom>
          <a:blipFill>
            <a:blip r:embed="rId1"/>
            <a:srcRect/>
            <a:stretch>
              <a:fillRect l="0" r="0" t="-20099" b="-2009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Mastering Microsoft PowerPoint: A Comprehensive Guide for Beginners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10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88669" y="3064398"/>
            <a:ext cx="342900" cy="457200"/>
          </a:xfrm>
          <a:custGeom>
            <a:avLst/>
            <a:gdLst/>
            <a:ahLst/>
            <a:cxnLst/>
            <a:rect l="l" t="t" r="r" b="b"/>
            <a:pathLst>
              <a:path w="342900" h="457200">
                <a:moveTo>
                  <a:pt x="285749" y="414338"/>
                </a:moveTo>
                <a:cubicBezTo>
                  <a:pt x="293608" y="414338"/>
                  <a:pt x="300038" y="407909"/>
                  <a:pt x="300038" y="400050"/>
                </a:cubicBezTo>
                <a:lnTo>
                  <a:pt x="300038" y="142875"/>
                </a:lnTo>
                <a:lnTo>
                  <a:pt x="228601" y="142875"/>
                </a:lnTo>
                <a:cubicBezTo>
                  <a:pt x="212797" y="142875"/>
                  <a:pt x="200027" y="130105"/>
                  <a:pt x="200027" y="114300"/>
                </a:cubicBezTo>
                <a:lnTo>
                  <a:pt x="200027" y="42863"/>
                </a:lnTo>
                <a:lnTo>
                  <a:pt x="57151" y="42863"/>
                </a:lnTo>
                <a:cubicBezTo>
                  <a:pt x="49292" y="42863"/>
                  <a:pt x="42862" y="49291"/>
                  <a:pt x="42862" y="57150"/>
                </a:cubicBezTo>
                <a:lnTo>
                  <a:pt x="42862" y="400050"/>
                </a:lnTo>
                <a:cubicBezTo>
                  <a:pt x="42862" y="407909"/>
                  <a:pt x="49292" y="414338"/>
                  <a:pt x="57151" y="414338"/>
                </a:cubicBezTo>
                <a:lnTo>
                  <a:pt x="285749" y="414338"/>
                </a:lnTo>
                <a:moveTo>
                  <a:pt x="0" y="57150"/>
                </a:moveTo>
                <a:cubicBezTo>
                  <a:pt x="0" y="25626"/>
                  <a:pt x="25628" y="0"/>
                  <a:pt x="57151" y="0"/>
                </a:cubicBezTo>
                <a:lnTo>
                  <a:pt x="204938" y="0"/>
                </a:lnTo>
                <a:cubicBezTo>
                  <a:pt x="220118" y="0"/>
                  <a:pt x="234674" y="5985"/>
                  <a:pt x="245390" y="16697"/>
                </a:cubicBezTo>
                <a:lnTo>
                  <a:pt x="326204" y="97512"/>
                </a:lnTo>
                <a:cubicBezTo>
                  <a:pt x="336920" y="108228"/>
                  <a:pt x="342903" y="122781"/>
                  <a:pt x="342903" y="137965"/>
                </a:cubicBezTo>
                <a:lnTo>
                  <a:pt x="342903" y="400050"/>
                </a:lnTo>
                <a:cubicBezTo>
                  <a:pt x="342903" y="431574"/>
                  <a:pt x="317275" y="457200"/>
                  <a:pt x="285752" y="457200"/>
                </a:cubicBezTo>
                <a:lnTo>
                  <a:pt x="57151" y="457200"/>
                </a:lnTo>
                <a:cubicBezTo>
                  <a:pt x="25628" y="457200"/>
                  <a:pt x="0" y="431574"/>
                  <a:pt x="0" y="400050"/>
                </a:cubicBezTo>
                <a:lnTo>
                  <a:pt x="0" y="5715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3555532" y="3064398"/>
            <a:ext cx="437813" cy="457200"/>
          </a:xfrm>
          <a:custGeom>
            <a:avLst/>
            <a:gdLst/>
            <a:ahLst/>
            <a:cxnLst/>
            <a:rect l="l" t="t" r="r" b="b"/>
            <a:pathLst>
              <a:path w="437813" h="457200">
                <a:moveTo>
                  <a:pt x="218911" y="0"/>
                </a:moveTo>
                <a:cubicBezTo>
                  <a:pt x="234090" y="0"/>
                  <a:pt x="248914" y="1518"/>
                  <a:pt x="263380" y="4289"/>
                </a:cubicBezTo>
                <a:cubicBezTo>
                  <a:pt x="270433" y="5628"/>
                  <a:pt x="282845" y="9734"/>
                  <a:pt x="289631" y="22238"/>
                </a:cubicBezTo>
                <a:cubicBezTo>
                  <a:pt x="291417" y="25544"/>
                  <a:pt x="292845" y="29023"/>
                  <a:pt x="293738" y="32777"/>
                </a:cubicBezTo>
                <a:lnTo>
                  <a:pt x="302043" y="67158"/>
                </a:lnTo>
                <a:cubicBezTo>
                  <a:pt x="303295" y="72338"/>
                  <a:pt x="312043" y="77427"/>
                  <a:pt x="317134" y="75909"/>
                </a:cubicBezTo>
                <a:lnTo>
                  <a:pt x="351069" y="65905"/>
                </a:lnTo>
                <a:cubicBezTo>
                  <a:pt x="354642" y="64836"/>
                  <a:pt x="358302" y="64296"/>
                  <a:pt x="361962" y="64209"/>
                </a:cubicBezTo>
                <a:cubicBezTo>
                  <a:pt x="376340" y="63761"/>
                  <a:pt x="386073" y="72603"/>
                  <a:pt x="390805" y="77962"/>
                </a:cubicBezTo>
                <a:cubicBezTo>
                  <a:pt x="410542" y="100374"/>
                  <a:pt x="425721" y="126718"/>
                  <a:pt x="435366" y="155023"/>
                </a:cubicBezTo>
                <a:cubicBezTo>
                  <a:pt x="437686" y="161808"/>
                  <a:pt x="440366" y="174490"/>
                  <a:pt x="432954" y="186634"/>
                </a:cubicBezTo>
                <a:cubicBezTo>
                  <a:pt x="430988" y="189848"/>
                  <a:pt x="428580" y="192884"/>
                  <a:pt x="425808" y="195563"/>
                </a:cubicBezTo>
                <a:lnTo>
                  <a:pt x="400179" y="219941"/>
                </a:lnTo>
                <a:cubicBezTo>
                  <a:pt x="396427" y="223511"/>
                  <a:pt x="396427" y="233780"/>
                  <a:pt x="400179" y="237355"/>
                </a:cubicBezTo>
                <a:lnTo>
                  <a:pt x="425808" y="261733"/>
                </a:lnTo>
                <a:cubicBezTo>
                  <a:pt x="428575" y="264412"/>
                  <a:pt x="430988" y="267448"/>
                  <a:pt x="432954" y="270662"/>
                </a:cubicBezTo>
                <a:cubicBezTo>
                  <a:pt x="440274" y="282806"/>
                  <a:pt x="437599" y="295488"/>
                  <a:pt x="435366" y="302273"/>
                </a:cubicBezTo>
                <a:cubicBezTo>
                  <a:pt x="425721" y="330578"/>
                  <a:pt x="410542" y="356835"/>
                  <a:pt x="390805" y="379334"/>
                </a:cubicBezTo>
                <a:cubicBezTo>
                  <a:pt x="386073" y="384693"/>
                  <a:pt x="376248" y="393530"/>
                  <a:pt x="361962" y="393087"/>
                </a:cubicBezTo>
                <a:cubicBezTo>
                  <a:pt x="358302" y="392995"/>
                  <a:pt x="354642" y="392374"/>
                  <a:pt x="351069" y="391391"/>
                </a:cubicBezTo>
                <a:lnTo>
                  <a:pt x="317134" y="381300"/>
                </a:lnTo>
                <a:cubicBezTo>
                  <a:pt x="312043" y="379782"/>
                  <a:pt x="303295" y="384871"/>
                  <a:pt x="302043" y="390051"/>
                </a:cubicBezTo>
                <a:lnTo>
                  <a:pt x="293738" y="424432"/>
                </a:lnTo>
                <a:cubicBezTo>
                  <a:pt x="292845" y="428182"/>
                  <a:pt x="291417" y="431757"/>
                  <a:pt x="289631" y="434971"/>
                </a:cubicBezTo>
                <a:cubicBezTo>
                  <a:pt x="282753" y="447471"/>
                  <a:pt x="270341" y="451490"/>
                  <a:pt x="263380" y="452921"/>
                </a:cubicBezTo>
                <a:cubicBezTo>
                  <a:pt x="248914" y="455687"/>
                  <a:pt x="234090" y="457205"/>
                  <a:pt x="218911" y="457205"/>
                </a:cubicBezTo>
                <a:cubicBezTo>
                  <a:pt x="203732" y="457205"/>
                  <a:pt x="188908" y="455687"/>
                  <a:pt x="174442" y="452916"/>
                </a:cubicBezTo>
                <a:cubicBezTo>
                  <a:pt x="167389" y="451576"/>
                  <a:pt x="154977" y="447471"/>
                  <a:pt x="148191" y="434966"/>
                </a:cubicBezTo>
                <a:cubicBezTo>
                  <a:pt x="146405" y="431661"/>
                  <a:pt x="144978" y="428182"/>
                  <a:pt x="144084" y="424428"/>
                </a:cubicBezTo>
                <a:lnTo>
                  <a:pt x="135779" y="390046"/>
                </a:lnTo>
                <a:cubicBezTo>
                  <a:pt x="134527" y="384866"/>
                  <a:pt x="125779" y="379778"/>
                  <a:pt x="120688" y="381296"/>
                </a:cubicBezTo>
                <a:lnTo>
                  <a:pt x="86753" y="391295"/>
                </a:lnTo>
                <a:cubicBezTo>
                  <a:pt x="83180" y="392364"/>
                  <a:pt x="79520" y="392904"/>
                  <a:pt x="75860" y="392991"/>
                </a:cubicBezTo>
                <a:cubicBezTo>
                  <a:pt x="61482" y="393439"/>
                  <a:pt x="51750" y="384597"/>
                  <a:pt x="47017" y="379238"/>
                </a:cubicBezTo>
                <a:cubicBezTo>
                  <a:pt x="27372" y="356826"/>
                  <a:pt x="12101" y="330482"/>
                  <a:pt x="2456" y="302177"/>
                </a:cubicBezTo>
                <a:cubicBezTo>
                  <a:pt x="136" y="295392"/>
                  <a:pt x="-2544" y="282710"/>
                  <a:pt x="4869" y="270566"/>
                </a:cubicBezTo>
                <a:cubicBezTo>
                  <a:pt x="6834" y="267352"/>
                  <a:pt x="9242" y="264316"/>
                  <a:pt x="12014" y="261637"/>
                </a:cubicBezTo>
                <a:lnTo>
                  <a:pt x="37643" y="237259"/>
                </a:lnTo>
                <a:cubicBezTo>
                  <a:pt x="41395" y="233689"/>
                  <a:pt x="41395" y="223420"/>
                  <a:pt x="37643" y="219845"/>
                </a:cubicBezTo>
                <a:lnTo>
                  <a:pt x="11926" y="195467"/>
                </a:lnTo>
                <a:cubicBezTo>
                  <a:pt x="9159" y="192788"/>
                  <a:pt x="6747" y="189752"/>
                  <a:pt x="4781" y="186538"/>
                </a:cubicBezTo>
                <a:cubicBezTo>
                  <a:pt x="-2539" y="174394"/>
                  <a:pt x="136" y="161712"/>
                  <a:pt x="2461" y="155014"/>
                </a:cubicBezTo>
                <a:cubicBezTo>
                  <a:pt x="12106" y="126708"/>
                  <a:pt x="27285" y="100451"/>
                  <a:pt x="47021" y="77953"/>
                </a:cubicBezTo>
                <a:cubicBezTo>
                  <a:pt x="51754" y="72594"/>
                  <a:pt x="61579" y="63757"/>
                  <a:pt x="75864" y="64200"/>
                </a:cubicBezTo>
                <a:cubicBezTo>
                  <a:pt x="79525" y="64291"/>
                  <a:pt x="83185" y="64913"/>
                  <a:pt x="86757" y="65896"/>
                </a:cubicBezTo>
                <a:lnTo>
                  <a:pt x="120692" y="75900"/>
                </a:lnTo>
                <a:cubicBezTo>
                  <a:pt x="125784" y="77418"/>
                  <a:pt x="134531" y="72329"/>
                  <a:pt x="135784" y="67149"/>
                </a:cubicBezTo>
                <a:lnTo>
                  <a:pt x="144089" y="32768"/>
                </a:lnTo>
                <a:cubicBezTo>
                  <a:pt x="144982" y="29018"/>
                  <a:pt x="146409" y="25443"/>
                  <a:pt x="148196" y="22229"/>
                </a:cubicBezTo>
                <a:cubicBezTo>
                  <a:pt x="155074" y="9729"/>
                  <a:pt x="167486" y="5710"/>
                  <a:pt x="174447" y="4279"/>
                </a:cubicBezTo>
                <a:cubicBezTo>
                  <a:pt x="188912" y="1513"/>
                  <a:pt x="203737" y="-9"/>
                  <a:pt x="218916" y="-9"/>
                </a:cubicBezTo>
                <a:lnTo>
                  <a:pt x="218911" y="0"/>
                </a:lnTo>
                <a:moveTo>
                  <a:pt x="185068" y="45898"/>
                </a:moveTo>
                <a:lnTo>
                  <a:pt x="177476" y="77239"/>
                </a:lnTo>
                <a:cubicBezTo>
                  <a:pt x="170511" y="106084"/>
                  <a:pt x="137027" y="125369"/>
                  <a:pt x="108538" y="117066"/>
                </a:cubicBezTo>
                <a:lnTo>
                  <a:pt x="77729" y="107959"/>
                </a:lnTo>
                <a:cubicBezTo>
                  <a:pt x="62997" y="125195"/>
                  <a:pt x="51386" y="145198"/>
                  <a:pt x="43795" y="166627"/>
                </a:cubicBezTo>
                <a:lnTo>
                  <a:pt x="67191" y="188860"/>
                </a:lnTo>
                <a:cubicBezTo>
                  <a:pt x="88622" y="209219"/>
                  <a:pt x="88622" y="247976"/>
                  <a:pt x="67191" y="268335"/>
                </a:cubicBezTo>
                <a:lnTo>
                  <a:pt x="43795" y="290569"/>
                </a:lnTo>
                <a:cubicBezTo>
                  <a:pt x="51386" y="312002"/>
                  <a:pt x="62993" y="332000"/>
                  <a:pt x="77729" y="349237"/>
                </a:cubicBezTo>
                <a:lnTo>
                  <a:pt x="108626" y="340129"/>
                </a:lnTo>
                <a:cubicBezTo>
                  <a:pt x="137023" y="331735"/>
                  <a:pt x="170598" y="351111"/>
                  <a:pt x="177564" y="379956"/>
                </a:cubicBezTo>
                <a:lnTo>
                  <a:pt x="185156" y="411297"/>
                </a:lnTo>
                <a:cubicBezTo>
                  <a:pt x="207121" y="415316"/>
                  <a:pt x="230964" y="415316"/>
                  <a:pt x="252934" y="411297"/>
                </a:cubicBezTo>
                <a:lnTo>
                  <a:pt x="260525" y="379956"/>
                </a:lnTo>
                <a:cubicBezTo>
                  <a:pt x="267491" y="351111"/>
                  <a:pt x="300975" y="331827"/>
                  <a:pt x="329463" y="340129"/>
                </a:cubicBezTo>
                <a:lnTo>
                  <a:pt x="360360" y="349237"/>
                </a:lnTo>
                <a:cubicBezTo>
                  <a:pt x="375092" y="332000"/>
                  <a:pt x="386703" y="311998"/>
                  <a:pt x="394295" y="290569"/>
                </a:cubicBezTo>
                <a:lnTo>
                  <a:pt x="370898" y="268335"/>
                </a:lnTo>
                <a:cubicBezTo>
                  <a:pt x="349467" y="247976"/>
                  <a:pt x="349467" y="209219"/>
                  <a:pt x="370898" y="188860"/>
                </a:cubicBezTo>
                <a:lnTo>
                  <a:pt x="394295" y="166627"/>
                </a:lnTo>
                <a:cubicBezTo>
                  <a:pt x="386703" y="145198"/>
                  <a:pt x="375097" y="125191"/>
                  <a:pt x="360360" y="107959"/>
                </a:cubicBezTo>
                <a:lnTo>
                  <a:pt x="329463" y="117066"/>
                </a:lnTo>
                <a:cubicBezTo>
                  <a:pt x="301067" y="125460"/>
                  <a:pt x="267491" y="106084"/>
                  <a:pt x="260525" y="77239"/>
                </a:cubicBezTo>
                <a:lnTo>
                  <a:pt x="252934" y="45898"/>
                </a:lnTo>
                <a:cubicBezTo>
                  <a:pt x="230968" y="41880"/>
                  <a:pt x="207125" y="41880"/>
                  <a:pt x="185156" y="45898"/>
                </a:cubicBezTo>
                <a:lnTo>
                  <a:pt x="185068" y="45898"/>
                </a:lnTo>
                <a:moveTo>
                  <a:pt x="176049" y="228600"/>
                </a:moveTo>
                <a:cubicBezTo>
                  <a:pt x="176049" y="252274"/>
                  <a:pt x="195238" y="271463"/>
                  <a:pt x="218911" y="271463"/>
                </a:cubicBezTo>
                <a:cubicBezTo>
                  <a:pt x="242584" y="271463"/>
                  <a:pt x="261773" y="252274"/>
                  <a:pt x="261773" y="228600"/>
                </a:cubicBezTo>
                <a:cubicBezTo>
                  <a:pt x="261773" y="204926"/>
                  <a:pt x="242584" y="185738"/>
                  <a:pt x="218911" y="185738"/>
                </a:cubicBezTo>
                <a:cubicBezTo>
                  <a:pt x="195238" y="185738"/>
                  <a:pt x="176049" y="204926"/>
                  <a:pt x="176049" y="228600"/>
                </a:cubicBezTo>
                <a:moveTo>
                  <a:pt x="218911" y="314325"/>
                </a:moveTo>
                <a:cubicBezTo>
                  <a:pt x="171566" y="314325"/>
                  <a:pt x="133187" y="275943"/>
                  <a:pt x="133187" y="228600"/>
                </a:cubicBezTo>
                <a:cubicBezTo>
                  <a:pt x="133187" y="181257"/>
                  <a:pt x="171566" y="142875"/>
                  <a:pt x="218911" y="142875"/>
                </a:cubicBezTo>
                <a:cubicBezTo>
                  <a:pt x="266256" y="142875"/>
                  <a:pt x="304635" y="181257"/>
                  <a:pt x="304635" y="228600"/>
                </a:cubicBezTo>
                <a:cubicBezTo>
                  <a:pt x="304635" y="275943"/>
                  <a:pt x="266256" y="314325"/>
                  <a:pt x="218911" y="314325"/>
                </a:cubicBez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6365239" y="3064398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100013" y="142875"/>
                </a:moveTo>
                <a:lnTo>
                  <a:pt x="100013" y="57150"/>
                </a:lnTo>
                <a:cubicBezTo>
                  <a:pt x="100013" y="49291"/>
                  <a:pt x="106441" y="42863"/>
                  <a:pt x="114300" y="42863"/>
                </a:cubicBezTo>
                <a:lnTo>
                  <a:pt x="319235" y="42863"/>
                </a:lnTo>
                <a:cubicBezTo>
                  <a:pt x="322984" y="42863"/>
                  <a:pt x="326647" y="44380"/>
                  <a:pt x="329326" y="47060"/>
                </a:cubicBezTo>
                <a:lnTo>
                  <a:pt x="352990" y="70724"/>
                </a:lnTo>
                <a:cubicBezTo>
                  <a:pt x="355670" y="73403"/>
                  <a:pt x="357187" y="77066"/>
                  <a:pt x="357187" y="80815"/>
                </a:cubicBezTo>
                <a:lnTo>
                  <a:pt x="357187" y="142875"/>
                </a:lnTo>
                <a:lnTo>
                  <a:pt x="400050" y="142875"/>
                </a:lnTo>
                <a:lnTo>
                  <a:pt x="400050" y="80815"/>
                </a:lnTo>
                <a:cubicBezTo>
                  <a:pt x="400050" y="65636"/>
                  <a:pt x="394065" y="51078"/>
                  <a:pt x="383353" y="40362"/>
                </a:cubicBezTo>
                <a:lnTo>
                  <a:pt x="359602" y="16697"/>
                </a:lnTo>
                <a:cubicBezTo>
                  <a:pt x="348885" y="5980"/>
                  <a:pt x="334419" y="0"/>
                  <a:pt x="319240" y="0"/>
                </a:cubicBezTo>
                <a:lnTo>
                  <a:pt x="114305" y="0"/>
                </a:lnTo>
                <a:cubicBezTo>
                  <a:pt x="82781" y="0"/>
                  <a:pt x="57155" y="25626"/>
                  <a:pt x="57155" y="57150"/>
                </a:cubicBezTo>
                <a:lnTo>
                  <a:pt x="57155" y="142875"/>
                </a:lnTo>
                <a:lnTo>
                  <a:pt x="100013" y="142875"/>
                </a:lnTo>
                <a:moveTo>
                  <a:pt x="114300" y="328613"/>
                </a:moveTo>
                <a:lnTo>
                  <a:pt x="342900" y="328613"/>
                </a:lnTo>
                <a:lnTo>
                  <a:pt x="342900" y="414338"/>
                </a:lnTo>
                <a:lnTo>
                  <a:pt x="114300" y="414338"/>
                </a:lnTo>
                <a:lnTo>
                  <a:pt x="114300" y="328613"/>
                </a:lnTo>
                <a:moveTo>
                  <a:pt x="100013" y="285750"/>
                </a:moveTo>
                <a:cubicBezTo>
                  <a:pt x="84207" y="285750"/>
                  <a:pt x="71438" y="298520"/>
                  <a:pt x="71438" y="314325"/>
                </a:cubicBezTo>
                <a:lnTo>
                  <a:pt x="42863" y="314325"/>
                </a:lnTo>
                <a:lnTo>
                  <a:pt x="42863" y="228600"/>
                </a:lnTo>
                <a:cubicBezTo>
                  <a:pt x="42863" y="220741"/>
                  <a:pt x="49291" y="214313"/>
                  <a:pt x="57150" y="214313"/>
                </a:cubicBezTo>
                <a:lnTo>
                  <a:pt x="400050" y="214313"/>
                </a:lnTo>
                <a:cubicBezTo>
                  <a:pt x="407909" y="214313"/>
                  <a:pt x="414338" y="220741"/>
                  <a:pt x="414338" y="228600"/>
                </a:cubicBezTo>
                <a:lnTo>
                  <a:pt x="414338" y="314325"/>
                </a:lnTo>
                <a:lnTo>
                  <a:pt x="385763" y="314325"/>
                </a:lnTo>
                <a:cubicBezTo>
                  <a:pt x="385763" y="298520"/>
                  <a:pt x="372993" y="285750"/>
                  <a:pt x="357188" y="285750"/>
                </a:cubicBezTo>
                <a:lnTo>
                  <a:pt x="100013" y="285750"/>
                </a:lnTo>
                <a:moveTo>
                  <a:pt x="385763" y="357188"/>
                </a:moveTo>
                <a:lnTo>
                  <a:pt x="428625" y="357188"/>
                </a:lnTo>
                <a:cubicBezTo>
                  <a:pt x="444430" y="357188"/>
                  <a:pt x="457200" y="344418"/>
                  <a:pt x="457200" y="328613"/>
                </a:cubicBezTo>
                <a:lnTo>
                  <a:pt x="457200" y="228600"/>
                </a:lnTo>
                <a:cubicBezTo>
                  <a:pt x="457200" y="197076"/>
                  <a:pt x="431574" y="171450"/>
                  <a:pt x="400050" y="171450"/>
                </a:cubicBezTo>
                <a:lnTo>
                  <a:pt x="57150" y="171450"/>
                </a:lnTo>
                <a:cubicBezTo>
                  <a:pt x="25626" y="171450"/>
                  <a:pt x="0" y="197076"/>
                  <a:pt x="0" y="228600"/>
                </a:cubicBezTo>
                <a:lnTo>
                  <a:pt x="0" y="328613"/>
                </a:lnTo>
                <a:cubicBezTo>
                  <a:pt x="0" y="344418"/>
                  <a:pt x="12770" y="357188"/>
                  <a:pt x="28575" y="357188"/>
                </a:cubicBezTo>
                <a:lnTo>
                  <a:pt x="71438" y="357188"/>
                </a:lnTo>
                <a:lnTo>
                  <a:pt x="71438" y="428625"/>
                </a:lnTo>
                <a:cubicBezTo>
                  <a:pt x="71438" y="444430"/>
                  <a:pt x="84207" y="457200"/>
                  <a:pt x="100013" y="457200"/>
                </a:cubicBezTo>
                <a:lnTo>
                  <a:pt x="357188" y="457200"/>
                </a:lnTo>
                <a:cubicBezTo>
                  <a:pt x="372993" y="457200"/>
                  <a:pt x="385763" y="444430"/>
                  <a:pt x="385763" y="428625"/>
                </a:cubicBezTo>
                <a:lnTo>
                  <a:pt x="385763" y="357188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9174481" y="3064459"/>
            <a:ext cx="457200" cy="457077"/>
          </a:xfrm>
          <a:custGeom>
            <a:avLst/>
            <a:gdLst/>
            <a:ahLst/>
            <a:cxnLst/>
            <a:rect l="l" t="t" r="r" b="b"/>
            <a:pathLst>
              <a:path w="457200" h="457077">
                <a:moveTo>
                  <a:pt x="328580" y="185720"/>
                </a:moveTo>
                <a:cubicBezTo>
                  <a:pt x="328580" y="106819"/>
                  <a:pt x="264618" y="42860"/>
                  <a:pt x="185719" y="42860"/>
                </a:cubicBezTo>
                <a:cubicBezTo>
                  <a:pt x="106820" y="42860"/>
                  <a:pt x="42858" y="106819"/>
                  <a:pt x="42858" y="185720"/>
                </a:cubicBezTo>
                <a:cubicBezTo>
                  <a:pt x="42858" y="264620"/>
                  <a:pt x="106820" y="328579"/>
                  <a:pt x="185719" y="328579"/>
                </a:cubicBezTo>
                <a:cubicBezTo>
                  <a:pt x="264618" y="328579"/>
                  <a:pt x="328580" y="264620"/>
                  <a:pt x="328580" y="185720"/>
                </a:cubicBezTo>
                <a:moveTo>
                  <a:pt x="300988" y="331349"/>
                </a:moveTo>
                <a:cubicBezTo>
                  <a:pt x="269382" y="356438"/>
                  <a:pt x="229290" y="371439"/>
                  <a:pt x="185719" y="371439"/>
                </a:cubicBezTo>
                <a:cubicBezTo>
                  <a:pt x="83128" y="371439"/>
                  <a:pt x="0" y="288311"/>
                  <a:pt x="0" y="185720"/>
                </a:cubicBezTo>
                <a:cubicBezTo>
                  <a:pt x="0" y="83129"/>
                  <a:pt x="83128" y="0"/>
                  <a:pt x="185719" y="0"/>
                </a:cubicBezTo>
                <a:cubicBezTo>
                  <a:pt x="288310" y="0"/>
                  <a:pt x="371438" y="83129"/>
                  <a:pt x="371438" y="185720"/>
                </a:cubicBezTo>
                <a:cubicBezTo>
                  <a:pt x="371438" y="229293"/>
                  <a:pt x="356438" y="269383"/>
                  <a:pt x="331347" y="300990"/>
                </a:cubicBezTo>
                <a:lnTo>
                  <a:pt x="450904" y="420548"/>
                </a:lnTo>
                <a:cubicBezTo>
                  <a:pt x="459299" y="428940"/>
                  <a:pt x="459299" y="442515"/>
                  <a:pt x="450904" y="450815"/>
                </a:cubicBezTo>
                <a:cubicBezTo>
                  <a:pt x="442510" y="459121"/>
                  <a:pt x="428940" y="459207"/>
                  <a:pt x="420638" y="450815"/>
                </a:cubicBezTo>
                <a:lnTo>
                  <a:pt x="300988" y="331349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31519" y="3693112"/>
            <a:ext cx="228600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To customize the presentation layout, click on the 'Home' tab and select 'Layout.'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allows you to choose from various predefined slide layouts.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731519" y="3078867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Accessing Layout Options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3545840" y="3678643"/>
            <a:ext cx="228600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Choose a theme or template to apply a consistent design to the presentation.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Themes ensure uniformity in colors, fonts, and overall style.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3545840" y="3064398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Applying Themes and Templates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360161" y="3678643"/>
            <a:ext cx="228600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Use the tools and features in the ribbon to customize the slide layout and design.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tools provide flexibility to adjust elements like text boxes, images, and charts.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6360161" y="3064398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Using Ribbon Tools for Customization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9174481" y="3678643"/>
            <a:ext cx="228600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Add transitions and animations to enhance the presentation's visual appeal.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effects can make your slides more engaging and dynamic.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9174481" y="3064398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Enhancing Visual Appeal with Animations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31519" y="1015365"/>
            <a:ext cx="5364481" cy="14153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Customizing the Presentation Layout</a:t>
            </a:r>
            <a:endParaRPr lang="en-US" sz="3600" dirty="0"/>
          </a:p>
        </p:txBody>
      </p:sp>
      <p:sp>
        <p:nvSpPr>
          <p:cNvPr id="12" name="Text 10"/>
          <p:cNvSpPr/>
          <p:nvPr/>
        </p:nvSpPr>
        <p:spPr>
          <a:xfrm>
            <a:off x="6504972" y="-1"/>
            <a:ext cx="5687028" cy="2696902"/>
          </a:xfrm>
          <a:prstGeom prst="rect">
            <a:avLst/>
          </a:prstGeom>
          <a:blipFill>
            <a:blip r:embed="rId1"/>
            <a:srcRect/>
            <a:stretch>
              <a:fillRect l="0" r="0" t="-19852" b="-19852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Mastering Microsoft PowerPoint: A Comprehensive Guide for Beginners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11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2285999"/>
          </a:xfrm>
          <a:prstGeom prst="rect">
            <a:avLst/>
          </a:prstGeom>
          <a:solidFill>
            <a:srgbClr val="3C28A6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19" y="3262159"/>
            <a:ext cx="1463040" cy="2834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Keep the presentation concise and focused on the main message.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ensures that the audience remains engaged and understands the key points.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19" y="2670286"/>
            <a:ext cx="14630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Focus on the Main Message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2457587" y="3262159"/>
            <a:ext cx="1463040" cy="2834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Use clear and concise language in the presentation.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helps in effectively communicating ideas without confusion.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2457587" y="2670286"/>
            <a:ext cx="14630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Clarity in Language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4183655" y="3262159"/>
            <a:ext cx="1463040" cy="2834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Use images and multimedia elements to support the presentation's content.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elements can make the presentation more engaging and memorable.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4183655" y="2670286"/>
            <a:ext cx="14630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Visual Support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909723" y="3262159"/>
            <a:ext cx="1463040" cy="2834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Practice the presentation before delivering it to ensure confidence and fluency.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Rehearsing helps in identifying areas for improvement and builds familiarity with the content.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909723" y="2670286"/>
            <a:ext cx="14630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Practice for Confidence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7635792" y="3262159"/>
            <a:ext cx="1463040" cy="2834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19"/>
              </a:spcBef>
              <a:buNone/>
            </a:pPr>
            <a:r>
              <a:rPr lang="en-US" sz="130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Use the PowerPoint interface to enhance the presentation's delivery, such as using the presenter view and slide show settings.</a:t>
            </a:r>
            <a:endParaRPr lang="en-US" sz="1306" dirty="0"/>
          </a:p>
          <a:p>
            <a:pPr algn="l" marL="0" indent="0">
              <a:lnSpc>
                <a:spcPct val="100000"/>
              </a:lnSpc>
              <a:spcBef>
                <a:spcPts val="1119"/>
              </a:spcBef>
              <a:buNone/>
            </a:pPr>
            <a:r>
              <a:rPr lang="en-US" sz="130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tools can help in managing the flow and timing of the presentation effectively.</a:t>
            </a:r>
            <a:endParaRPr lang="en-US" sz="1306" dirty="0"/>
          </a:p>
        </p:txBody>
      </p:sp>
      <p:sp>
        <p:nvSpPr>
          <p:cNvPr id="13" name="Text 11"/>
          <p:cNvSpPr/>
          <p:nvPr/>
        </p:nvSpPr>
        <p:spPr>
          <a:xfrm>
            <a:off x="7635792" y="2670286"/>
            <a:ext cx="14630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Enhance with PowerPoint Tools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9448800" y="-1"/>
            <a:ext cx="2743200" cy="6857999"/>
          </a:xfrm>
          <a:prstGeom prst="rect">
            <a:avLst/>
          </a:prstGeom>
          <a:blipFill>
            <a:blip r:embed="rId1"/>
            <a:srcRect/>
            <a:stretch>
              <a:fillRect l="-265582" r="-265582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Mastering Microsoft PowerPoint: A Comprehensive Guide for Beginners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12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31519" y="932927"/>
            <a:ext cx="8367313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Best Practices for Presentations</a:t>
            </a:r>
            <a:endParaRPr lang="en-US" sz="3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1"/>
            <a:ext cx="5593976" cy="6857999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2760705"/>
            <a:ext cx="5593976" cy="4097295"/>
          </a:xfrm>
          <a:prstGeom prst="rect">
            <a:avLst/>
          </a:prstGeom>
          <a:blipFill>
            <a:blip r:embed="rId1"/>
            <a:srcRect/>
            <a:stretch>
              <a:fillRect l="-5149" r="-5149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31519" y="1015366"/>
            <a:ext cx="4410635" cy="160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2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Common Errors to Avoid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6096000" y="4260712"/>
            <a:ext cx="54439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324"/>
              </a:spcBef>
              <a:buNone/>
            </a:pPr>
            <a:r>
              <a:rPr lang="en-US" sz="1135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Not compressing video files can result in large file sizes and slow loading times.</a:t>
            </a:r>
            <a:endParaRPr lang="en-US" sz="1135" dirty="0"/>
          </a:p>
          <a:p>
            <a:pPr algn="l" marL="0" indent="0">
              <a:lnSpc>
                <a:spcPct val="110000"/>
              </a:lnSpc>
              <a:spcBef>
                <a:spcPts val="1324"/>
              </a:spcBef>
              <a:buNone/>
            </a:pPr>
            <a:r>
              <a:rPr lang="en-US" sz="1135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Optimize video files to enhance performance and reduce storage requirements.</a:t>
            </a:r>
            <a:endParaRPr lang="en-US" sz="1135" dirty="0"/>
          </a:p>
        </p:txBody>
      </p:sp>
      <p:sp>
        <p:nvSpPr>
          <p:cNvPr id="7" name="Text 5"/>
          <p:cNvSpPr/>
          <p:nvPr/>
        </p:nvSpPr>
        <p:spPr>
          <a:xfrm>
            <a:off x="6096000" y="3773331"/>
            <a:ext cx="54439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Video File Compression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6096000" y="2850768"/>
            <a:ext cx="54439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035"/>
              </a:spcBef>
              <a:buNone/>
            </a:pPr>
            <a:r>
              <a:rPr lang="en-US" sz="887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Not using the correct file format can make the presentation incompatible with other versions of PowerPoint.</a:t>
            </a:r>
            <a:endParaRPr lang="en-US" sz="887" dirty="0"/>
          </a:p>
          <a:p>
            <a:pPr algn="l" marL="0" indent="0">
              <a:lnSpc>
                <a:spcPct val="110000"/>
              </a:lnSpc>
              <a:spcBef>
                <a:spcPts val="1035"/>
              </a:spcBef>
              <a:buNone/>
            </a:pPr>
            <a:r>
              <a:rPr lang="en-US" sz="887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Choose the appropriate format to ensure seamless sharing and editing.</a:t>
            </a:r>
            <a:endParaRPr lang="en-US" sz="887" dirty="0"/>
          </a:p>
        </p:txBody>
      </p:sp>
      <p:sp>
        <p:nvSpPr>
          <p:cNvPr id="9" name="Text 7"/>
          <p:cNvSpPr/>
          <p:nvPr/>
        </p:nvSpPr>
        <p:spPr>
          <a:xfrm>
            <a:off x="6096000" y="2363387"/>
            <a:ext cx="54439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File Format Compatibility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6096000" y="1502746"/>
            <a:ext cx="54439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324"/>
              </a:spcBef>
              <a:buNone/>
            </a:pPr>
            <a:r>
              <a:rPr lang="en-US" sz="1135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Not saving the presentation regularly can result in losing valuable work.</a:t>
            </a:r>
            <a:endParaRPr lang="en-US" sz="1135" dirty="0"/>
          </a:p>
          <a:p>
            <a:pPr algn="l" marL="0" indent="0">
              <a:lnSpc>
                <a:spcPct val="110000"/>
              </a:lnSpc>
              <a:spcBef>
                <a:spcPts val="1324"/>
              </a:spcBef>
              <a:buNone/>
            </a:pPr>
            <a:r>
              <a:rPr lang="en-US" sz="1135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Ensure frequent saves to avoid unexpected data loss.</a:t>
            </a:r>
            <a:endParaRPr lang="en-US" sz="1135" dirty="0"/>
          </a:p>
        </p:txBody>
      </p:sp>
      <p:sp>
        <p:nvSpPr>
          <p:cNvPr id="11" name="Text 9"/>
          <p:cNvSpPr/>
          <p:nvPr/>
        </p:nvSpPr>
        <p:spPr>
          <a:xfrm>
            <a:off x="6096000" y="1015365"/>
            <a:ext cx="54439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Regular Saving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6096000" y="5659755"/>
            <a:ext cx="54439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324"/>
              </a:spcBef>
              <a:buNone/>
            </a:pPr>
            <a:r>
              <a:rPr lang="en-US" sz="1135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Not selecting the correct print settings can result in poor quality printouts.</a:t>
            </a:r>
            <a:endParaRPr lang="en-US" sz="1135" dirty="0"/>
          </a:p>
          <a:p>
            <a:pPr algn="l" marL="0" indent="0">
              <a:lnSpc>
                <a:spcPct val="110000"/>
              </a:lnSpc>
              <a:spcBef>
                <a:spcPts val="1324"/>
              </a:spcBef>
              <a:buNone/>
            </a:pPr>
            <a:r>
              <a:rPr lang="en-US" sz="1135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Adjust print settings to achieve the desired output quality.</a:t>
            </a:r>
            <a:endParaRPr lang="en-US" sz="1135" dirty="0"/>
          </a:p>
        </p:txBody>
      </p:sp>
      <p:sp>
        <p:nvSpPr>
          <p:cNvPr id="13" name="Text 11"/>
          <p:cNvSpPr/>
          <p:nvPr/>
        </p:nvSpPr>
        <p:spPr>
          <a:xfrm>
            <a:off x="6096000" y="5172374"/>
            <a:ext cx="54439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Print Settings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Mastering Microsoft PowerPoint: A Comprehensive Guide for Beginners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13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2158069"/>
          </a:xfrm>
          <a:prstGeom prst="rect">
            <a:avLst/>
          </a:prstGeom>
          <a:solidFill>
            <a:srgbClr val="3C28A6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Mastering Microsoft PowerPoint: A Comprehensive Guide for Beginners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14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731518" y="932928"/>
            <a:ext cx="8046720" cy="704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Frequently Asked Questions</a:t>
            </a:r>
            <a:endParaRPr lang="en-US" sz="3600" dirty="0"/>
          </a:p>
        </p:txBody>
      </p:sp>
      <p:sp>
        <p:nvSpPr>
          <p:cNvPr id="8" name="Text 6"/>
          <p:cNvSpPr/>
          <p:nvPr/>
        </p:nvSpPr>
        <p:spPr>
          <a:xfrm>
            <a:off x="9448800" y="0"/>
            <a:ext cx="2743200" cy="6857998"/>
          </a:xfrm>
          <a:prstGeom prst="rect">
            <a:avLst/>
          </a:prstGeom>
          <a:blipFill>
            <a:blip r:embed="rId1"/>
            <a:srcRect/>
            <a:stretch>
              <a:fillRect l="-137573" r="-137573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48639" y="24969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7b4ee5">
                  <a:alpha val="100000"/>
                </a:srgbClr>
              </a:gs>
              <a:gs pos="100000">
                <a:srgbClr val="362495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39" y="2496931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1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48639" y="395920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7b4ee5">
                  <a:alpha val="100000"/>
                </a:srgbClr>
              </a:gs>
              <a:gs pos="100000">
                <a:srgbClr val="362495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548639" y="395920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2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56899" y="5341485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7b4ee5">
                  <a:alpha val="100000"/>
                </a:srgbClr>
              </a:gs>
              <a:gs pos="100000">
                <a:srgbClr val="362495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556899" y="5341485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3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4910288" y="3954973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7b4ee5">
                  <a:alpha val="100000"/>
                </a:srgbClr>
              </a:gs>
              <a:gs pos="100000">
                <a:srgbClr val="362495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4910288" y="3954973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5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4910288" y="24969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7b4ee5">
                  <a:alpha val="100000"/>
                </a:srgbClr>
              </a:gs>
              <a:gs pos="100000">
                <a:srgbClr val="362495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4910288" y="2496931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4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1188862" y="5782661"/>
            <a:ext cx="3200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30"/>
              </a:spcBef>
              <a:buNone/>
            </a:pPr>
            <a:r>
              <a:rPr lang="en-US" sz="1162" dirty="0">
                <a:solidFill>
                  <a:srgbClr val="06041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Q: How do I compress video files in PowerPoint?</a:t>
            </a:r>
            <a:endParaRPr lang="en-US" sz="1162" dirty="0"/>
          </a:p>
          <a:p>
            <a:pPr algn="l" marL="0" indent="0">
              <a:lnSpc>
                <a:spcPct val="90000"/>
              </a:lnSpc>
              <a:spcBef>
                <a:spcPts val="830"/>
              </a:spcBef>
              <a:buNone/>
            </a:pPr>
            <a:r>
              <a:rPr lang="en-US" sz="1162" dirty="0">
                <a:solidFill>
                  <a:srgbClr val="06041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A: Click on the 'File' tab, select 'Compress Media,' and choose the compression settings.</a:t>
            </a:r>
            <a:endParaRPr lang="en-US" sz="1162" dirty="0"/>
          </a:p>
        </p:txBody>
      </p:sp>
      <p:sp>
        <p:nvSpPr>
          <p:cNvPr id="20" name="Text 18"/>
          <p:cNvSpPr/>
          <p:nvPr/>
        </p:nvSpPr>
        <p:spPr>
          <a:xfrm>
            <a:off x="1188863" y="5344058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60411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Compressing Video Files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5577838" y="4416330"/>
            <a:ext cx="3200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14"/>
              </a:spcBef>
              <a:buNone/>
            </a:pPr>
            <a:r>
              <a:rPr lang="en-US" sz="1000" dirty="0">
                <a:solidFill>
                  <a:srgbClr val="06041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Q: How do I collaborate with others on a PowerPoint presentation?</a:t>
            </a:r>
            <a:endParaRPr lang="en-US" sz="1000" dirty="0"/>
          </a:p>
          <a:p>
            <a:pPr algn="l" marL="0" indent="0">
              <a:lnSpc>
                <a:spcPct val="90000"/>
              </a:lnSpc>
              <a:spcBef>
                <a:spcPts val="714"/>
              </a:spcBef>
              <a:buNone/>
            </a:pPr>
            <a:r>
              <a:rPr lang="en-US" sz="1000" dirty="0">
                <a:solidFill>
                  <a:srgbClr val="06041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A: Click on the 'File' tab, select 'Share,' and invite others to edit the presentation.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5577838" y="3954972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60411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Collaborating on PowerPoint Files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1198117" y="4416330"/>
            <a:ext cx="3200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911"/>
              </a:spcBef>
              <a:buNone/>
            </a:pPr>
            <a:r>
              <a:rPr lang="en-US" sz="1275" dirty="0">
                <a:solidFill>
                  <a:srgbClr val="06041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Q: How do I add audio to my PowerPoint presentation?</a:t>
            </a:r>
            <a:endParaRPr lang="en-US" sz="1275" dirty="0"/>
          </a:p>
          <a:p>
            <a:pPr algn="l" marL="0" indent="0">
              <a:lnSpc>
                <a:spcPct val="90000"/>
              </a:lnSpc>
              <a:spcBef>
                <a:spcPts val="911"/>
              </a:spcBef>
              <a:buNone/>
            </a:pPr>
            <a:r>
              <a:rPr lang="en-US" sz="1275" dirty="0">
                <a:solidFill>
                  <a:srgbClr val="06041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A: Click on the 'Insert' tab and select 'Audio.'</a:t>
            </a:r>
            <a:endParaRPr lang="en-US" sz="1275" dirty="0"/>
          </a:p>
        </p:txBody>
      </p:sp>
      <p:sp>
        <p:nvSpPr>
          <p:cNvPr id="24" name="Text 22"/>
          <p:cNvSpPr/>
          <p:nvPr/>
        </p:nvSpPr>
        <p:spPr>
          <a:xfrm>
            <a:off x="1198117" y="3954972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60411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Adding Audio to Presentations</a:t>
            </a:r>
            <a:endParaRPr lang="en-US" sz="1400" dirty="0"/>
          </a:p>
        </p:txBody>
      </p:sp>
      <p:sp>
        <p:nvSpPr>
          <p:cNvPr id="25" name="Text 23"/>
          <p:cNvSpPr/>
          <p:nvPr/>
        </p:nvSpPr>
        <p:spPr>
          <a:xfrm>
            <a:off x="5577839" y="2981763"/>
            <a:ext cx="3200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15"/>
              </a:spcBef>
              <a:buNone/>
            </a:pPr>
            <a:r>
              <a:rPr lang="en-US" sz="1001" dirty="0">
                <a:solidFill>
                  <a:srgbClr val="06041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Q: How do I print my PowerPoint presentation as a handout?</a:t>
            </a:r>
            <a:endParaRPr lang="en-US" sz="1001" dirty="0"/>
          </a:p>
          <a:p>
            <a:pPr algn="l" marL="0" indent="0">
              <a:lnSpc>
                <a:spcPct val="90000"/>
              </a:lnSpc>
              <a:spcBef>
                <a:spcPts val="715"/>
              </a:spcBef>
              <a:buNone/>
            </a:pPr>
            <a:r>
              <a:rPr lang="en-US" sz="1001" dirty="0">
                <a:solidFill>
                  <a:srgbClr val="06041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A: Click on the 'File' tab, select 'Print,' and choose the 'Handouts' option.</a:t>
            </a:r>
            <a:endParaRPr lang="en-US" sz="1001" dirty="0"/>
          </a:p>
        </p:txBody>
      </p:sp>
      <p:sp>
        <p:nvSpPr>
          <p:cNvPr id="26" name="Text 24"/>
          <p:cNvSpPr/>
          <p:nvPr/>
        </p:nvSpPr>
        <p:spPr>
          <a:xfrm>
            <a:off x="5577839" y="2524100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60411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Printing Presentations as Handouts</a:t>
            </a:r>
            <a:endParaRPr lang="en-US" sz="1400" dirty="0"/>
          </a:p>
        </p:txBody>
      </p:sp>
      <p:sp>
        <p:nvSpPr>
          <p:cNvPr id="27" name="Text 25"/>
          <p:cNvSpPr/>
          <p:nvPr/>
        </p:nvSpPr>
        <p:spPr>
          <a:xfrm>
            <a:off x="1188863" y="2976031"/>
            <a:ext cx="3200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911"/>
              </a:spcBef>
              <a:buNone/>
            </a:pPr>
            <a:r>
              <a:rPr lang="en-US" sz="1275" dirty="0">
                <a:solidFill>
                  <a:srgbClr val="06041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Q: How do I insert a video into my PowerPoint presentation?</a:t>
            </a:r>
            <a:endParaRPr lang="en-US" sz="1275" dirty="0"/>
          </a:p>
          <a:p>
            <a:pPr algn="l" marL="0" indent="0">
              <a:lnSpc>
                <a:spcPct val="90000"/>
              </a:lnSpc>
              <a:spcBef>
                <a:spcPts val="911"/>
              </a:spcBef>
              <a:buNone/>
            </a:pPr>
            <a:r>
              <a:rPr lang="en-US" sz="1275" dirty="0">
                <a:solidFill>
                  <a:srgbClr val="06041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A: Click on the 'Insert' tab and select 'Video.'</a:t>
            </a:r>
            <a:endParaRPr lang="en-US" sz="1275" dirty="0"/>
          </a:p>
        </p:txBody>
      </p:sp>
      <p:sp>
        <p:nvSpPr>
          <p:cNvPr id="28" name="Text 26"/>
          <p:cNvSpPr/>
          <p:nvPr/>
        </p:nvSpPr>
        <p:spPr>
          <a:xfrm>
            <a:off x="1188863" y="2524100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60411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Inserting Videos into PowerPoint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2824222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419373" y="0"/>
            <a:ext cx="4772628" cy="2824223"/>
          </a:xfrm>
          <a:prstGeom prst="rect">
            <a:avLst/>
          </a:prstGeom>
          <a:blipFill>
            <a:blip r:embed="rId1"/>
            <a:srcRect/>
            <a:stretch>
              <a:fillRect l="0" r="0" t="-6308" b="-6308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7201" y="4410394"/>
            <a:ext cx="3383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Remember to practice and apply the skills learned in this lesson.</a:t>
            </a:r>
            <a:endParaRPr lang="en-US" sz="14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ensures students can create effective and engaging presentations.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077201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Practice and Application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4404361" y="4410394"/>
            <a:ext cx="3383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Creating engaging presentations is an essential aspect of mastering PowerPoint.</a:t>
            </a:r>
            <a:endParaRPr lang="en-US" sz="14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Navigating the interface effectively allows students to apply their skills in crafting impactful presentations.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4404361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Creating Engaging Presentations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31520" y="4410394"/>
            <a:ext cx="3383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Mastering Microsoft PowerPoint is a valuable skill for 14-year-old students to learn.</a:t>
            </a:r>
            <a:endParaRPr lang="en-US" sz="14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By understanding the basics of PowerPoint, students can enhance their digital literacy and presentation skills.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731518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Valuable Skill for Students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731520" y="0"/>
            <a:ext cx="6238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Mastering Microsoft PowerPoint: A Comprehensive Guide for Beginners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15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1519" y="932927"/>
            <a:ext cx="6238241" cy="139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Conclusion</a:t>
            </a:r>
            <a:endParaRPr lang="en-US" sz="3600" dirty="0"/>
          </a:p>
        </p:txBody>
      </p:sp>
      <p:sp>
        <p:nvSpPr>
          <p:cNvPr id="16" name="Text 14"/>
          <p:cNvSpPr/>
          <p:nvPr/>
        </p:nvSpPr>
        <p:spPr>
          <a:xfrm>
            <a:off x="8077201" y="3222311"/>
            <a:ext cx="548640" cy="382126"/>
          </a:xfrm>
          <a:custGeom>
            <a:avLst/>
            <a:gdLst/>
            <a:ahLst/>
            <a:cxnLst/>
            <a:rect l="l" t="t" r="r" b="b"/>
            <a:pathLst>
              <a:path w="548640" h="382126">
                <a:moveTo>
                  <a:pt x="540010" y="8632"/>
                </a:moveTo>
                <a:cubicBezTo>
                  <a:pt x="551520" y="20142"/>
                  <a:pt x="551520" y="38751"/>
                  <a:pt x="540010" y="50139"/>
                </a:cubicBezTo>
                <a:lnTo>
                  <a:pt x="216779" y="373494"/>
                </a:lnTo>
                <a:cubicBezTo>
                  <a:pt x="205268" y="385003"/>
                  <a:pt x="186658" y="385003"/>
                  <a:pt x="175274" y="373494"/>
                </a:cubicBezTo>
                <a:lnTo>
                  <a:pt x="8636" y="206978"/>
                </a:lnTo>
                <a:cubicBezTo>
                  <a:pt x="-2875" y="195469"/>
                  <a:pt x="-2875" y="176859"/>
                  <a:pt x="8636" y="165472"/>
                </a:cubicBezTo>
                <a:cubicBezTo>
                  <a:pt x="20146" y="154085"/>
                  <a:pt x="38756" y="153962"/>
                  <a:pt x="50140" y="165472"/>
                </a:cubicBezTo>
                <a:lnTo>
                  <a:pt x="195842" y="311173"/>
                </a:lnTo>
                <a:lnTo>
                  <a:pt x="498384" y="8632"/>
                </a:lnTo>
                <a:cubicBezTo>
                  <a:pt x="509895" y="-2877"/>
                  <a:pt x="528505" y="-2877"/>
                  <a:pt x="539889" y="8632"/>
                </a:cubicBezTo>
                <a:lnTo>
                  <a:pt x="540010" y="8632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421506" y="3139054"/>
            <a:ext cx="514350" cy="548640"/>
          </a:xfrm>
          <a:custGeom>
            <a:avLst/>
            <a:gdLst/>
            <a:ahLst/>
            <a:cxnLst/>
            <a:rect l="l" t="t" r="r" b="b"/>
            <a:pathLst>
              <a:path w="514350" h="548640">
                <a:moveTo>
                  <a:pt x="257175" y="51435"/>
                </a:moveTo>
                <a:lnTo>
                  <a:pt x="445772" y="51435"/>
                </a:lnTo>
                <a:cubicBezTo>
                  <a:pt x="455200" y="51435"/>
                  <a:pt x="462915" y="59149"/>
                  <a:pt x="462915" y="68580"/>
                </a:cubicBezTo>
                <a:lnTo>
                  <a:pt x="462915" y="480060"/>
                </a:lnTo>
                <a:cubicBezTo>
                  <a:pt x="462915" y="489491"/>
                  <a:pt x="455200" y="497205"/>
                  <a:pt x="445772" y="497205"/>
                </a:cubicBezTo>
                <a:lnTo>
                  <a:pt x="257175" y="497205"/>
                </a:lnTo>
                <a:lnTo>
                  <a:pt x="257175" y="51435"/>
                </a:lnTo>
                <a:moveTo>
                  <a:pt x="205740" y="51435"/>
                </a:moveTo>
                <a:lnTo>
                  <a:pt x="205740" y="497205"/>
                </a:lnTo>
                <a:lnTo>
                  <a:pt x="137162" y="497205"/>
                </a:lnTo>
                <a:cubicBezTo>
                  <a:pt x="127734" y="497205"/>
                  <a:pt x="120018" y="489491"/>
                  <a:pt x="120018" y="480060"/>
                </a:cubicBezTo>
                <a:lnTo>
                  <a:pt x="120018" y="445770"/>
                </a:lnTo>
                <a:lnTo>
                  <a:pt x="145736" y="445770"/>
                </a:lnTo>
                <a:cubicBezTo>
                  <a:pt x="159989" y="445770"/>
                  <a:pt x="171453" y="434303"/>
                  <a:pt x="171453" y="420055"/>
                </a:cubicBezTo>
                <a:cubicBezTo>
                  <a:pt x="171453" y="405802"/>
                  <a:pt x="159989" y="394341"/>
                  <a:pt x="145736" y="394341"/>
                </a:cubicBezTo>
                <a:lnTo>
                  <a:pt x="120018" y="394341"/>
                </a:lnTo>
                <a:lnTo>
                  <a:pt x="120018" y="300046"/>
                </a:lnTo>
                <a:lnTo>
                  <a:pt x="145736" y="300046"/>
                </a:lnTo>
                <a:cubicBezTo>
                  <a:pt x="159989" y="300046"/>
                  <a:pt x="171453" y="288579"/>
                  <a:pt x="171453" y="274331"/>
                </a:cubicBezTo>
                <a:cubicBezTo>
                  <a:pt x="171453" y="260077"/>
                  <a:pt x="159989" y="248616"/>
                  <a:pt x="145736" y="248616"/>
                </a:cubicBezTo>
                <a:lnTo>
                  <a:pt x="120018" y="248616"/>
                </a:lnTo>
                <a:lnTo>
                  <a:pt x="120018" y="154322"/>
                </a:lnTo>
                <a:lnTo>
                  <a:pt x="145736" y="154322"/>
                </a:lnTo>
                <a:cubicBezTo>
                  <a:pt x="159989" y="154322"/>
                  <a:pt x="171453" y="142855"/>
                  <a:pt x="171453" y="128607"/>
                </a:cubicBezTo>
                <a:cubicBezTo>
                  <a:pt x="171453" y="114353"/>
                  <a:pt x="159989" y="102892"/>
                  <a:pt x="145736" y="102892"/>
                </a:cubicBezTo>
                <a:lnTo>
                  <a:pt x="120018" y="102892"/>
                </a:lnTo>
                <a:lnTo>
                  <a:pt x="120018" y="68602"/>
                </a:lnTo>
                <a:cubicBezTo>
                  <a:pt x="120018" y="59171"/>
                  <a:pt x="127734" y="51457"/>
                  <a:pt x="137162" y="51457"/>
                </a:cubicBezTo>
                <a:lnTo>
                  <a:pt x="205740" y="51435"/>
                </a:lnTo>
                <a:moveTo>
                  <a:pt x="68578" y="445770"/>
                </a:moveTo>
                <a:lnTo>
                  <a:pt x="68578" y="480060"/>
                </a:lnTo>
                <a:cubicBezTo>
                  <a:pt x="68578" y="517889"/>
                  <a:pt x="99331" y="548640"/>
                  <a:pt x="137157" y="548640"/>
                </a:cubicBezTo>
                <a:lnTo>
                  <a:pt x="445767" y="548640"/>
                </a:lnTo>
                <a:cubicBezTo>
                  <a:pt x="483592" y="548640"/>
                  <a:pt x="514345" y="517889"/>
                  <a:pt x="514345" y="480060"/>
                </a:cubicBezTo>
                <a:lnTo>
                  <a:pt x="514345" y="68580"/>
                </a:lnTo>
                <a:cubicBezTo>
                  <a:pt x="514345" y="30751"/>
                  <a:pt x="483592" y="0"/>
                  <a:pt x="445767" y="0"/>
                </a:cubicBezTo>
                <a:lnTo>
                  <a:pt x="137157" y="0"/>
                </a:lnTo>
                <a:cubicBezTo>
                  <a:pt x="99331" y="0"/>
                  <a:pt x="68578" y="30751"/>
                  <a:pt x="68578" y="68580"/>
                </a:cubicBezTo>
                <a:lnTo>
                  <a:pt x="68578" y="102870"/>
                </a:lnTo>
                <a:lnTo>
                  <a:pt x="25717" y="102870"/>
                </a:lnTo>
                <a:cubicBezTo>
                  <a:pt x="11465" y="102870"/>
                  <a:pt x="0" y="114337"/>
                  <a:pt x="0" y="128590"/>
                </a:cubicBezTo>
                <a:cubicBezTo>
                  <a:pt x="0" y="142844"/>
                  <a:pt x="11465" y="154311"/>
                  <a:pt x="25717" y="154311"/>
                </a:cubicBezTo>
                <a:lnTo>
                  <a:pt x="68578" y="154311"/>
                </a:lnTo>
                <a:lnTo>
                  <a:pt x="68578" y="248611"/>
                </a:lnTo>
                <a:lnTo>
                  <a:pt x="25717" y="248611"/>
                </a:lnTo>
                <a:cubicBezTo>
                  <a:pt x="11465" y="248611"/>
                  <a:pt x="0" y="260077"/>
                  <a:pt x="0" y="274331"/>
                </a:cubicBezTo>
                <a:cubicBezTo>
                  <a:pt x="0" y="288585"/>
                  <a:pt x="11465" y="300051"/>
                  <a:pt x="25717" y="300051"/>
                </a:cubicBezTo>
                <a:lnTo>
                  <a:pt x="68578" y="300051"/>
                </a:lnTo>
                <a:lnTo>
                  <a:pt x="68578" y="394352"/>
                </a:lnTo>
                <a:lnTo>
                  <a:pt x="25717" y="394352"/>
                </a:lnTo>
                <a:cubicBezTo>
                  <a:pt x="11465" y="394352"/>
                  <a:pt x="0" y="405818"/>
                  <a:pt x="0" y="420072"/>
                </a:cubicBezTo>
                <a:cubicBezTo>
                  <a:pt x="0" y="434326"/>
                  <a:pt x="11465" y="445792"/>
                  <a:pt x="25717" y="445792"/>
                </a:cubicBezTo>
                <a:lnTo>
                  <a:pt x="68578" y="44577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31518" y="3169510"/>
            <a:ext cx="548640" cy="487728"/>
          </a:xfrm>
          <a:custGeom>
            <a:avLst/>
            <a:gdLst/>
            <a:ahLst/>
            <a:cxnLst/>
            <a:rect l="l" t="t" r="r" b="b"/>
            <a:pathLst>
              <a:path w="548640" h="487728">
                <a:moveTo>
                  <a:pt x="22862" y="0"/>
                </a:moveTo>
                <a:cubicBezTo>
                  <a:pt x="10194" y="0"/>
                  <a:pt x="0" y="10193"/>
                  <a:pt x="0" y="22860"/>
                </a:cubicBezTo>
                <a:cubicBezTo>
                  <a:pt x="0" y="35526"/>
                  <a:pt x="10194" y="45720"/>
                  <a:pt x="22862" y="45720"/>
                </a:cubicBezTo>
                <a:lnTo>
                  <a:pt x="525784" y="45720"/>
                </a:lnTo>
                <a:cubicBezTo>
                  <a:pt x="538452" y="45720"/>
                  <a:pt x="548645" y="35526"/>
                  <a:pt x="548645" y="22860"/>
                </a:cubicBezTo>
                <a:cubicBezTo>
                  <a:pt x="548645" y="10194"/>
                  <a:pt x="538452" y="0"/>
                  <a:pt x="525784" y="0"/>
                </a:cubicBezTo>
                <a:lnTo>
                  <a:pt x="22862" y="0"/>
                </a:lnTo>
                <a:moveTo>
                  <a:pt x="30482" y="76198"/>
                </a:moveTo>
                <a:lnTo>
                  <a:pt x="30482" y="281936"/>
                </a:lnTo>
                <a:cubicBezTo>
                  <a:pt x="30482" y="311370"/>
                  <a:pt x="54392" y="335274"/>
                  <a:pt x="83821" y="335274"/>
                </a:cubicBezTo>
                <a:lnTo>
                  <a:pt x="251464" y="335274"/>
                </a:lnTo>
                <a:lnTo>
                  <a:pt x="251464" y="379184"/>
                </a:lnTo>
                <a:lnTo>
                  <a:pt x="181929" y="448714"/>
                </a:lnTo>
                <a:cubicBezTo>
                  <a:pt x="172975" y="457669"/>
                  <a:pt x="172975" y="472145"/>
                  <a:pt x="181929" y="481002"/>
                </a:cubicBezTo>
                <a:cubicBezTo>
                  <a:pt x="190883" y="489859"/>
                  <a:pt x="205362" y="489957"/>
                  <a:pt x="214217" y="481002"/>
                </a:cubicBezTo>
                <a:lnTo>
                  <a:pt x="274221" y="420997"/>
                </a:lnTo>
                <a:lnTo>
                  <a:pt x="334232" y="481002"/>
                </a:lnTo>
                <a:cubicBezTo>
                  <a:pt x="343185" y="489957"/>
                  <a:pt x="357664" y="489957"/>
                  <a:pt x="366519" y="481002"/>
                </a:cubicBezTo>
                <a:cubicBezTo>
                  <a:pt x="375380" y="472047"/>
                  <a:pt x="375473" y="457571"/>
                  <a:pt x="366519" y="448714"/>
                </a:cubicBezTo>
                <a:lnTo>
                  <a:pt x="296984" y="379184"/>
                </a:lnTo>
                <a:lnTo>
                  <a:pt x="296984" y="335274"/>
                </a:lnTo>
                <a:lnTo>
                  <a:pt x="464627" y="335274"/>
                </a:lnTo>
                <a:cubicBezTo>
                  <a:pt x="494061" y="335274"/>
                  <a:pt x="517966" y="311365"/>
                  <a:pt x="517966" y="281936"/>
                </a:cubicBezTo>
                <a:lnTo>
                  <a:pt x="517966" y="76198"/>
                </a:lnTo>
                <a:lnTo>
                  <a:pt x="472247" y="76198"/>
                </a:lnTo>
                <a:lnTo>
                  <a:pt x="472247" y="281936"/>
                </a:lnTo>
                <a:cubicBezTo>
                  <a:pt x="472247" y="286125"/>
                  <a:pt x="468818" y="289554"/>
                  <a:pt x="464627" y="289554"/>
                </a:cubicBezTo>
                <a:lnTo>
                  <a:pt x="274128" y="289554"/>
                </a:lnTo>
                <a:lnTo>
                  <a:pt x="83821" y="289554"/>
                </a:lnTo>
                <a:cubicBezTo>
                  <a:pt x="79630" y="289554"/>
                  <a:pt x="76201" y="286125"/>
                  <a:pt x="76201" y="281936"/>
                </a:cubicBezTo>
                <a:lnTo>
                  <a:pt x="76201" y="76198"/>
                </a:lnTo>
                <a:lnTo>
                  <a:pt x="30482" y="76198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077201" y="3540982"/>
            <a:ext cx="33832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Students will have the opportunity to apply their skills and knowledge in real-world scenarios.</a:t>
            </a:r>
            <a:endParaRPr lang="en-US" sz="14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They will also receive feedback and guidance from the teacher to refine their abilities.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8077201" y="2953964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Real-World Application and Feedback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4404361" y="3540982"/>
            <a:ext cx="33832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Future lessons will focus on advanced PowerPoint features, designing engaging presentations, and presenting with confidence.</a:t>
            </a:r>
            <a:endParaRPr lang="en-US" sz="14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skills will enhance students' ability to create impactful presentations.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404361" y="2953964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Exploring Advanced Features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731520" y="3540982"/>
            <a:ext cx="33832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next steps in the lesson progression will build on the foundational skills learned in this introductory lesson.</a:t>
            </a:r>
            <a:endParaRPr lang="en-US" sz="14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ensures a strong base for tackling more advanced topics.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731518" y="2953964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Building on Foundational Skills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Mastering Microsoft PowerPoint: A Comprehensive Guide for Beginners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16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31519" y="932927"/>
            <a:ext cx="10820400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Next Steps</a:t>
            </a:r>
            <a:endParaRPr lang="en-US" sz="3600" dirty="0"/>
          </a:p>
        </p:txBody>
      </p:sp>
      <p:sp>
        <p:nvSpPr>
          <p:cNvPr id="14" name="Text 12"/>
          <p:cNvSpPr/>
          <p:nvPr/>
        </p:nvSpPr>
        <p:spPr>
          <a:xfrm>
            <a:off x="8077201" y="2196125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497205" y="274320"/>
                </a:moveTo>
                <a:cubicBezTo>
                  <a:pt x="497205" y="151222"/>
                  <a:pt x="397418" y="51435"/>
                  <a:pt x="274320" y="51435"/>
                </a:cubicBezTo>
                <a:cubicBezTo>
                  <a:pt x="151222" y="51435"/>
                  <a:pt x="51435" y="151222"/>
                  <a:pt x="51435" y="274320"/>
                </a:cubicBezTo>
                <a:cubicBezTo>
                  <a:pt x="51435" y="397418"/>
                  <a:pt x="151222" y="497205"/>
                  <a:pt x="274320" y="497205"/>
                </a:cubicBezTo>
                <a:cubicBezTo>
                  <a:pt x="397418" y="497205"/>
                  <a:pt x="497205" y="397418"/>
                  <a:pt x="497205" y="274320"/>
                </a:cubicBezTo>
                <a:lnTo>
                  <a:pt x="497205" y="274320"/>
                </a:lnTo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  <a:moveTo>
                  <a:pt x="328646" y="348364"/>
                </a:moveTo>
                <a:lnTo>
                  <a:pt x="174018" y="407837"/>
                </a:lnTo>
                <a:cubicBezTo>
                  <a:pt x="153230" y="415875"/>
                  <a:pt x="132760" y="395405"/>
                  <a:pt x="140798" y="374617"/>
                </a:cubicBezTo>
                <a:lnTo>
                  <a:pt x="200270" y="219988"/>
                </a:lnTo>
                <a:cubicBezTo>
                  <a:pt x="203809" y="210881"/>
                  <a:pt x="210881" y="203809"/>
                  <a:pt x="219988" y="200270"/>
                </a:cubicBezTo>
                <a:lnTo>
                  <a:pt x="374617" y="140798"/>
                </a:lnTo>
                <a:cubicBezTo>
                  <a:pt x="395405" y="132760"/>
                  <a:pt x="415875" y="153230"/>
                  <a:pt x="407837" y="174018"/>
                </a:cubicBezTo>
                <a:lnTo>
                  <a:pt x="348364" y="328646"/>
                </a:lnTo>
                <a:cubicBezTo>
                  <a:pt x="344935" y="337754"/>
                  <a:pt x="337754" y="344826"/>
                  <a:pt x="328646" y="348364"/>
                </a:cubicBezTo>
                <a:lnTo>
                  <a:pt x="328646" y="348364"/>
                </a:lnTo>
                <a:moveTo>
                  <a:pt x="308610" y="274320"/>
                </a:moveTo>
                <a:cubicBezTo>
                  <a:pt x="308610" y="255381"/>
                  <a:pt x="293259" y="240030"/>
                  <a:pt x="274320" y="240030"/>
                </a:cubicBezTo>
                <a:cubicBezTo>
                  <a:pt x="255381" y="240030"/>
                  <a:pt x="240030" y="255381"/>
                  <a:pt x="240030" y="274320"/>
                </a:cubicBezTo>
                <a:cubicBezTo>
                  <a:pt x="240030" y="293259"/>
                  <a:pt x="255381" y="308610"/>
                  <a:pt x="274320" y="308610"/>
                </a:cubicBezTo>
                <a:cubicBezTo>
                  <a:pt x="293259" y="308610"/>
                  <a:pt x="308610" y="293259"/>
                  <a:pt x="308610" y="274320"/>
                </a:cubicBezTo>
                <a:lnTo>
                  <a:pt x="308610" y="27432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4404361" y="2333285"/>
            <a:ext cx="548640" cy="274320"/>
          </a:xfrm>
          <a:custGeom>
            <a:avLst/>
            <a:gdLst/>
            <a:ahLst/>
            <a:cxnLst/>
            <a:rect l="l" t="t" r="r" b="b"/>
            <a:pathLst>
              <a:path w="548640" h="274320">
                <a:moveTo>
                  <a:pt x="329184" y="178308"/>
                </a:moveTo>
                <a:lnTo>
                  <a:pt x="41148" y="178308"/>
                </a:lnTo>
                <a:lnTo>
                  <a:pt x="41148" y="96012"/>
                </a:lnTo>
                <a:lnTo>
                  <a:pt x="329184" y="96012"/>
                </a:lnTo>
                <a:cubicBezTo>
                  <a:pt x="339125" y="96012"/>
                  <a:pt x="348814" y="92413"/>
                  <a:pt x="356358" y="85810"/>
                </a:cubicBezTo>
                <a:lnTo>
                  <a:pt x="356446" y="85725"/>
                </a:lnTo>
                <a:cubicBezTo>
                  <a:pt x="356616" y="85555"/>
                  <a:pt x="357044" y="85212"/>
                  <a:pt x="357647" y="84696"/>
                </a:cubicBezTo>
                <a:cubicBezTo>
                  <a:pt x="358931" y="83668"/>
                  <a:pt x="360989" y="82038"/>
                  <a:pt x="363990" y="80066"/>
                </a:cubicBezTo>
                <a:cubicBezTo>
                  <a:pt x="369904" y="75951"/>
                  <a:pt x="378990" y="70292"/>
                  <a:pt x="390906" y="64465"/>
                </a:cubicBezTo>
                <a:cubicBezTo>
                  <a:pt x="403766" y="58208"/>
                  <a:pt x="419968" y="51951"/>
                  <a:pt x="439000" y="47490"/>
                </a:cubicBezTo>
                <a:lnTo>
                  <a:pt x="439000" y="226912"/>
                </a:lnTo>
                <a:cubicBezTo>
                  <a:pt x="419968" y="222454"/>
                  <a:pt x="403854" y="216197"/>
                  <a:pt x="390906" y="209937"/>
                </a:cubicBezTo>
                <a:cubicBezTo>
                  <a:pt x="378902" y="204108"/>
                  <a:pt x="369904" y="198451"/>
                  <a:pt x="363990" y="194334"/>
                </a:cubicBezTo>
                <a:cubicBezTo>
                  <a:pt x="361076" y="192277"/>
                  <a:pt x="358931" y="190647"/>
                  <a:pt x="357647" y="189706"/>
                </a:cubicBezTo>
                <a:cubicBezTo>
                  <a:pt x="357049" y="189190"/>
                  <a:pt x="356616" y="188848"/>
                  <a:pt x="356446" y="188677"/>
                </a:cubicBezTo>
                <a:lnTo>
                  <a:pt x="356358" y="188592"/>
                </a:lnTo>
                <a:cubicBezTo>
                  <a:pt x="348814" y="181992"/>
                  <a:pt x="339213" y="178390"/>
                  <a:pt x="329272" y="178390"/>
                </a:cubicBezTo>
                <a:lnTo>
                  <a:pt x="329184" y="178308"/>
                </a:lnTo>
                <a:moveTo>
                  <a:pt x="493776" y="233172"/>
                </a:moveTo>
                <a:cubicBezTo>
                  <a:pt x="489063" y="233172"/>
                  <a:pt x="484520" y="233002"/>
                  <a:pt x="480060" y="232829"/>
                </a:cubicBezTo>
                <a:lnTo>
                  <a:pt x="480060" y="41576"/>
                </a:lnTo>
                <a:cubicBezTo>
                  <a:pt x="484520" y="41318"/>
                  <a:pt x="489063" y="41233"/>
                  <a:pt x="493776" y="41233"/>
                </a:cubicBezTo>
                <a:lnTo>
                  <a:pt x="507492" y="41233"/>
                </a:lnTo>
                <a:lnTo>
                  <a:pt x="507492" y="233257"/>
                </a:lnTo>
                <a:lnTo>
                  <a:pt x="493776" y="233257"/>
                </a:lnTo>
                <a:lnTo>
                  <a:pt x="493776" y="233172"/>
                </a:lnTo>
                <a:moveTo>
                  <a:pt x="329184" y="54864"/>
                </a:moveTo>
                <a:lnTo>
                  <a:pt x="41148" y="54864"/>
                </a:lnTo>
                <a:cubicBezTo>
                  <a:pt x="18429" y="54864"/>
                  <a:pt x="0" y="73296"/>
                  <a:pt x="0" y="96012"/>
                </a:cubicBezTo>
                <a:lnTo>
                  <a:pt x="0" y="178308"/>
                </a:lnTo>
                <a:cubicBezTo>
                  <a:pt x="0" y="201024"/>
                  <a:pt x="18429" y="219456"/>
                  <a:pt x="41148" y="219456"/>
                </a:cubicBezTo>
                <a:lnTo>
                  <a:pt x="329184" y="219456"/>
                </a:lnTo>
                <a:cubicBezTo>
                  <a:pt x="329184" y="219456"/>
                  <a:pt x="390906" y="274320"/>
                  <a:pt x="493776" y="274320"/>
                </a:cubicBezTo>
                <a:lnTo>
                  <a:pt x="521208" y="274320"/>
                </a:lnTo>
                <a:cubicBezTo>
                  <a:pt x="536383" y="274320"/>
                  <a:pt x="548640" y="262061"/>
                  <a:pt x="548640" y="246888"/>
                </a:cubicBezTo>
                <a:lnTo>
                  <a:pt x="548640" y="27432"/>
                </a:lnTo>
                <a:cubicBezTo>
                  <a:pt x="548640" y="12259"/>
                  <a:pt x="536383" y="0"/>
                  <a:pt x="521208" y="0"/>
                </a:cubicBezTo>
                <a:lnTo>
                  <a:pt x="493776" y="0"/>
                </a:lnTo>
                <a:cubicBezTo>
                  <a:pt x="390906" y="0"/>
                  <a:pt x="329184" y="54864"/>
                  <a:pt x="329184" y="54864"/>
                </a:cubicBezTo>
                <a:lnTo>
                  <a:pt x="329184" y="54864"/>
                </a:lnTo>
                <a:moveTo>
                  <a:pt x="212598" y="116586"/>
                </a:moveTo>
                <a:cubicBezTo>
                  <a:pt x="201197" y="116586"/>
                  <a:pt x="192024" y="125759"/>
                  <a:pt x="192024" y="137160"/>
                </a:cubicBezTo>
                <a:cubicBezTo>
                  <a:pt x="192024" y="148561"/>
                  <a:pt x="201197" y="157734"/>
                  <a:pt x="212598" y="157734"/>
                </a:cubicBezTo>
                <a:lnTo>
                  <a:pt x="253746" y="157734"/>
                </a:lnTo>
                <a:cubicBezTo>
                  <a:pt x="265147" y="157734"/>
                  <a:pt x="274320" y="148561"/>
                  <a:pt x="274320" y="137160"/>
                </a:cubicBezTo>
                <a:cubicBezTo>
                  <a:pt x="274320" y="125759"/>
                  <a:pt x="265147" y="116586"/>
                  <a:pt x="253746" y="116586"/>
                </a:cubicBezTo>
                <a:lnTo>
                  <a:pt x="212598" y="116586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31518" y="2196125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329294" y="221815"/>
                </a:moveTo>
                <a:cubicBezTo>
                  <a:pt x="418124" y="212066"/>
                  <a:pt x="488312" y="140803"/>
                  <a:pt x="496459" y="51435"/>
                </a:cubicBezTo>
                <a:lnTo>
                  <a:pt x="488635" y="51435"/>
                </a:lnTo>
                <a:cubicBezTo>
                  <a:pt x="406449" y="51435"/>
                  <a:pt x="336475" y="104050"/>
                  <a:pt x="310651" y="177342"/>
                </a:cubicBezTo>
                <a:cubicBezTo>
                  <a:pt x="301220" y="159341"/>
                  <a:pt x="289863" y="142410"/>
                  <a:pt x="276789" y="126873"/>
                </a:cubicBezTo>
                <a:cubicBezTo>
                  <a:pt x="317295" y="51435"/>
                  <a:pt x="397018" y="0"/>
                  <a:pt x="488635" y="0"/>
                </a:cubicBezTo>
                <a:lnTo>
                  <a:pt x="514355" y="0"/>
                </a:lnTo>
                <a:cubicBezTo>
                  <a:pt x="533322" y="0"/>
                  <a:pt x="548645" y="15324"/>
                  <a:pt x="548645" y="34290"/>
                </a:cubicBezTo>
                <a:cubicBezTo>
                  <a:pt x="548645" y="156022"/>
                  <a:pt x="457994" y="256533"/>
                  <a:pt x="340546" y="272175"/>
                </a:cubicBezTo>
                <a:cubicBezTo>
                  <a:pt x="338297" y="254816"/>
                  <a:pt x="334544" y="237995"/>
                  <a:pt x="329294" y="221705"/>
                </a:cubicBezTo>
                <a:lnTo>
                  <a:pt x="329294" y="221815"/>
                </a:lnTo>
                <a:moveTo>
                  <a:pt x="51435" y="120015"/>
                </a:moveTo>
                <a:lnTo>
                  <a:pt x="51435" y="137160"/>
                </a:lnTo>
                <a:cubicBezTo>
                  <a:pt x="51435" y="241314"/>
                  <a:pt x="135876" y="325755"/>
                  <a:pt x="240030" y="325755"/>
                </a:cubicBezTo>
                <a:lnTo>
                  <a:pt x="248605" y="325755"/>
                </a:lnTo>
                <a:lnTo>
                  <a:pt x="248605" y="308610"/>
                </a:lnTo>
                <a:lnTo>
                  <a:pt x="248605" y="308610"/>
                </a:lnTo>
                <a:cubicBezTo>
                  <a:pt x="248605" y="204456"/>
                  <a:pt x="164164" y="120015"/>
                  <a:pt x="60010" y="120015"/>
                </a:cubicBezTo>
                <a:lnTo>
                  <a:pt x="51435" y="120015"/>
                </a:lnTo>
                <a:moveTo>
                  <a:pt x="300040" y="308610"/>
                </a:moveTo>
                <a:lnTo>
                  <a:pt x="300040" y="325755"/>
                </a:lnTo>
                <a:lnTo>
                  <a:pt x="300040" y="377190"/>
                </a:lnTo>
                <a:lnTo>
                  <a:pt x="300040" y="522925"/>
                </a:lnTo>
                <a:cubicBezTo>
                  <a:pt x="300040" y="537179"/>
                  <a:pt x="288574" y="548646"/>
                  <a:pt x="274326" y="548646"/>
                </a:cubicBezTo>
                <a:cubicBezTo>
                  <a:pt x="260072" y="548646"/>
                  <a:pt x="248611" y="537179"/>
                  <a:pt x="248611" y="522931"/>
                </a:cubicBezTo>
                <a:lnTo>
                  <a:pt x="248611" y="377201"/>
                </a:lnTo>
                <a:lnTo>
                  <a:pt x="240041" y="377201"/>
                </a:lnTo>
                <a:cubicBezTo>
                  <a:pt x="107490" y="377201"/>
                  <a:pt x="11" y="269722"/>
                  <a:pt x="11" y="137171"/>
                </a:cubicBezTo>
                <a:lnTo>
                  <a:pt x="11" y="102881"/>
                </a:lnTo>
                <a:cubicBezTo>
                  <a:pt x="11" y="83915"/>
                  <a:pt x="15335" y="68591"/>
                  <a:pt x="34301" y="68591"/>
                </a:cubicBezTo>
                <a:lnTo>
                  <a:pt x="60021" y="68591"/>
                </a:lnTo>
                <a:cubicBezTo>
                  <a:pt x="192573" y="68591"/>
                  <a:pt x="300051" y="176070"/>
                  <a:pt x="300051" y="308621"/>
                </a:cubicBezTo>
                <a:lnTo>
                  <a:pt x="300040" y="30861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951259" y="0"/>
            <a:ext cx="3240741" cy="6858000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951259" y="0"/>
            <a:ext cx="3240741" cy="6857999"/>
          </a:xfrm>
          <a:prstGeom prst="rect">
            <a:avLst/>
          </a:prstGeom>
          <a:blipFill>
            <a:blip r:embed="rId1"/>
            <a:srcRect/>
            <a:stretch>
              <a:fillRect l="-108714" r="-108714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089942" y="3578025"/>
            <a:ext cx="23774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What opportunities were provided for students to practice and apply their learning?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question evaluates the practical exercises and real-world applications integrated into the lesson.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6089942" y="3000243"/>
            <a:ext cx="237744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Practice and Application Opportunities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3410731" y="3578025"/>
            <a:ext cx="23774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How well did students understand the concept of multimedia presentations?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inquiry focuses on assessing students' grasp of the lesson's core ideas and their ability to articulate them.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3410731" y="3000243"/>
            <a:ext cx="237744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Understanding Multimedia Concepts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31520" y="3578025"/>
            <a:ext cx="23774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What strategies were most effective in engaging students during the lesson?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question prompts reflection on the methods used to capture students' attention and foster active participation.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731518" y="3000243"/>
            <a:ext cx="237744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Effective Engagement Strategies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6147092" y="2379200"/>
            <a:ext cx="342900" cy="457200"/>
          </a:xfrm>
          <a:custGeom>
            <a:avLst/>
            <a:gdLst/>
            <a:ahLst/>
            <a:cxnLst/>
            <a:rect l="l" t="t" r="r" b="b"/>
            <a:pathLst>
              <a:path w="342900" h="457200">
                <a:moveTo>
                  <a:pt x="250032" y="57150"/>
                </a:moveTo>
                <a:lnTo>
                  <a:pt x="285752" y="57150"/>
                </a:lnTo>
                <a:cubicBezTo>
                  <a:pt x="317275" y="57150"/>
                  <a:pt x="342903" y="82776"/>
                  <a:pt x="342903" y="114300"/>
                </a:cubicBezTo>
                <a:lnTo>
                  <a:pt x="342903" y="400050"/>
                </a:lnTo>
                <a:cubicBezTo>
                  <a:pt x="342903" y="431574"/>
                  <a:pt x="317275" y="457200"/>
                  <a:pt x="285752" y="457200"/>
                </a:cubicBezTo>
                <a:lnTo>
                  <a:pt x="57151" y="457200"/>
                </a:lnTo>
                <a:cubicBezTo>
                  <a:pt x="25628" y="457200"/>
                  <a:pt x="0" y="431574"/>
                  <a:pt x="0" y="400050"/>
                </a:cubicBezTo>
                <a:lnTo>
                  <a:pt x="0" y="114300"/>
                </a:lnTo>
                <a:cubicBezTo>
                  <a:pt x="0" y="82776"/>
                  <a:pt x="25628" y="57150"/>
                  <a:pt x="57151" y="57150"/>
                </a:cubicBezTo>
                <a:lnTo>
                  <a:pt x="92871" y="57150"/>
                </a:lnTo>
                <a:lnTo>
                  <a:pt x="101444" y="57150"/>
                </a:lnTo>
                <a:cubicBezTo>
                  <a:pt x="108051" y="24556"/>
                  <a:pt x="136896" y="0"/>
                  <a:pt x="171453" y="0"/>
                </a:cubicBezTo>
                <a:cubicBezTo>
                  <a:pt x="206011" y="0"/>
                  <a:pt x="234856" y="24556"/>
                  <a:pt x="241463" y="57150"/>
                </a:cubicBezTo>
                <a:lnTo>
                  <a:pt x="250032" y="57150"/>
                </a:lnTo>
                <a:moveTo>
                  <a:pt x="57151" y="100013"/>
                </a:moveTo>
                <a:cubicBezTo>
                  <a:pt x="49292" y="100013"/>
                  <a:pt x="42863" y="106441"/>
                  <a:pt x="42863" y="114300"/>
                </a:cubicBezTo>
                <a:lnTo>
                  <a:pt x="42863" y="400050"/>
                </a:lnTo>
                <a:cubicBezTo>
                  <a:pt x="42863" y="407909"/>
                  <a:pt x="49292" y="414338"/>
                  <a:pt x="57151" y="414338"/>
                </a:cubicBezTo>
                <a:lnTo>
                  <a:pt x="285752" y="414338"/>
                </a:lnTo>
                <a:cubicBezTo>
                  <a:pt x="293612" y="414338"/>
                  <a:pt x="300041" y="407909"/>
                  <a:pt x="300041" y="400050"/>
                </a:cubicBezTo>
                <a:lnTo>
                  <a:pt x="300041" y="114300"/>
                </a:lnTo>
                <a:cubicBezTo>
                  <a:pt x="300041" y="106441"/>
                  <a:pt x="293612" y="100013"/>
                  <a:pt x="285752" y="100013"/>
                </a:cubicBezTo>
                <a:lnTo>
                  <a:pt x="271464" y="100013"/>
                </a:lnTo>
                <a:lnTo>
                  <a:pt x="271464" y="121446"/>
                </a:lnTo>
                <a:cubicBezTo>
                  <a:pt x="271464" y="133324"/>
                  <a:pt x="261910" y="142880"/>
                  <a:pt x="250032" y="142880"/>
                </a:cubicBezTo>
                <a:lnTo>
                  <a:pt x="171450" y="142880"/>
                </a:lnTo>
                <a:lnTo>
                  <a:pt x="92868" y="142880"/>
                </a:lnTo>
                <a:cubicBezTo>
                  <a:pt x="80990" y="142880"/>
                  <a:pt x="71436" y="133324"/>
                  <a:pt x="71436" y="121451"/>
                </a:cubicBezTo>
                <a:lnTo>
                  <a:pt x="71436" y="100022"/>
                </a:lnTo>
                <a:lnTo>
                  <a:pt x="57151" y="100013"/>
                </a:lnTo>
                <a:moveTo>
                  <a:pt x="171450" y="92871"/>
                </a:moveTo>
                <a:cubicBezTo>
                  <a:pt x="183287" y="92871"/>
                  <a:pt x="192881" y="83274"/>
                  <a:pt x="192881" y="71442"/>
                </a:cubicBezTo>
                <a:cubicBezTo>
                  <a:pt x="192881" y="59605"/>
                  <a:pt x="183287" y="50013"/>
                  <a:pt x="171450" y="50013"/>
                </a:cubicBezTo>
                <a:cubicBezTo>
                  <a:pt x="159613" y="50013"/>
                  <a:pt x="150019" y="59610"/>
                  <a:pt x="150019" y="71447"/>
                </a:cubicBezTo>
                <a:cubicBezTo>
                  <a:pt x="150019" y="83284"/>
                  <a:pt x="159613" y="92880"/>
                  <a:pt x="171450" y="92880"/>
                </a:cubicBezTo>
                <a:lnTo>
                  <a:pt x="171450" y="92871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492392" y="2379200"/>
            <a:ext cx="293878" cy="457200"/>
          </a:xfrm>
          <a:custGeom>
            <a:avLst/>
            <a:gdLst/>
            <a:ahLst/>
            <a:cxnLst/>
            <a:rect l="l" t="t" r="r" b="b"/>
            <a:pathLst>
              <a:path w="293878" h="457200">
                <a:moveTo>
                  <a:pt x="48995" y="130558"/>
                </a:moveTo>
                <a:cubicBezTo>
                  <a:pt x="48995" y="85442"/>
                  <a:pt x="85539" y="48898"/>
                  <a:pt x="130655" y="48898"/>
                </a:cubicBezTo>
                <a:lnTo>
                  <a:pt x="163320" y="48898"/>
                </a:lnTo>
                <a:cubicBezTo>
                  <a:pt x="208439" y="48898"/>
                  <a:pt x="244979" y="85442"/>
                  <a:pt x="244979" y="130558"/>
                </a:cubicBezTo>
                <a:lnTo>
                  <a:pt x="244979" y="135253"/>
                </a:lnTo>
                <a:cubicBezTo>
                  <a:pt x="244979" y="159855"/>
                  <a:pt x="232731" y="182821"/>
                  <a:pt x="212212" y="196399"/>
                </a:cubicBezTo>
                <a:lnTo>
                  <a:pt x="158826" y="232024"/>
                </a:lnTo>
                <a:cubicBezTo>
                  <a:pt x="136165" y="247130"/>
                  <a:pt x="122488" y="272651"/>
                  <a:pt x="122488" y="300005"/>
                </a:cubicBezTo>
                <a:lnTo>
                  <a:pt x="122488" y="302049"/>
                </a:lnTo>
                <a:cubicBezTo>
                  <a:pt x="122488" y="315623"/>
                  <a:pt x="133412" y="326546"/>
                  <a:pt x="146986" y="326546"/>
                </a:cubicBezTo>
                <a:cubicBezTo>
                  <a:pt x="160563" y="326546"/>
                  <a:pt x="171484" y="315623"/>
                  <a:pt x="171484" y="302049"/>
                </a:cubicBezTo>
                <a:lnTo>
                  <a:pt x="171484" y="300005"/>
                </a:lnTo>
                <a:cubicBezTo>
                  <a:pt x="171484" y="289083"/>
                  <a:pt x="176894" y="278874"/>
                  <a:pt x="185978" y="272852"/>
                </a:cubicBezTo>
                <a:lnTo>
                  <a:pt x="239364" y="237227"/>
                </a:lnTo>
                <a:cubicBezTo>
                  <a:pt x="273456" y="214463"/>
                  <a:pt x="293872" y="176287"/>
                  <a:pt x="293872" y="135354"/>
                </a:cubicBezTo>
                <a:lnTo>
                  <a:pt x="293872" y="130659"/>
                </a:lnTo>
                <a:cubicBezTo>
                  <a:pt x="293872" y="58490"/>
                  <a:pt x="235382" y="0"/>
                  <a:pt x="163214" y="0"/>
                </a:cubicBezTo>
                <a:lnTo>
                  <a:pt x="130549" y="0"/>
                </a:lnTo>
                <a:cubicBezTo>
                  <a:pt x="58485" y="-101"/>
                  <a:pt x="-6" y="58389"/>
                  <a:pt x="-6" y="130553"/>
                </a:cubicBezTo>
                <a:cubicBezTo>
                  <a:pt x="-6" y="144128"/>
                  <a:pt x="10918" y="155050"/>
                  <a:pt x="24492" y="155050"/>
                </a:cubicBezTo>
                <a:cubicBezTo>
                  <a:pt x="38069" y="155050"/>
                  <a:pt x="48989" y="144128"/>
                  <a:pt x="48989" y="130553"/>
                </a:cubicBezTo>
                <a:lnTo>
                  <a:pt x="48995" y="130558"/>
                </a:lnTo>
                <a:moveTo>
                  <a:pt x="146989" y="457200"/>
                </a:moveTo>
                <a:cubicBezTo>
                  <a:pt x="165030" y="457200"/>
                  <a:pt x="179653" y="442574"/>
                  <a:pt x="179653" y="424538"/>
                </a:cubicBezTo>
                <a:cubicBezTo>
                  <a:pt x="179653" y="406497"/>
                  <a:pt x="165030" y="391875"/>
                  <a:pt x="146989" y="391875"/>
                </a:cubicBezTo>
                <a:cubicBezTo>
                  <a:pt x="128948" y="391875"/>
                  <a:pt x="114324" y="406501"/>
                  <a:pt x="114324" y="424538"/>
                </a:cubicBezTo>
                <a:cubicBezTo>
                  <a:pt x="114324" y="442579"/>
                  <a:pt x="128948" y="457200"/>
                  <a:pt x="146989" y="457200"/>
                </a:cubicBezTo>
                <a:lnTo>
                  <a:pt x="146989" y="45720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26087" y="2424919"/>
            <a:ext cx="457200" cy="365762"/>
          </a:xfrm>
          <a:custGeom>
            <a:avLst/>
            <a:gdLst/>
            <a:ahLst/>
            <a:cxnLst/>
            <a:rect l="l" t="t" r="r" b="b"/>
            <a:pathLst>
              <a:path w="457200" h="365762">
                <a:moveTo>
                  <a:pt x="27720" y="3647"/>
                </a:moveTo>
                <a:cubicBezTo>
                  <a:pt x="20291" y="-2213"/>
                  <a:pt x="9505" y="-852"/>
                  <a:pt x="3644" y="6576"/>
                </a:cubicBezTo>
                <a:cubicBezTo>
                  <a:pt x="-2213" y="14005"/>
                  <a:pt x="-855" y="24791"/>
                  <a:pt x="6575" y="30651"/>
                </a:cubicBezTo>
                <a:lnTo>
                  <a:pt x="429475" y="362115"/>
                </a:lnTo>
                <a:cubicBezTo>
                  <a:pt x="436905" y="367974"/>
                  <a:pt x="447690" y="366614"/>
                  <a:pt x="453552" y="359185"/>
                </a:cubicBezTo>
                <a:cubicBezTo>
                  <a:pt x="459408" y="351757"/>
                  <a:pt x="458050" y="340970"/>
                  <a:pt x="450621" y="335111"/>
                </a:cubicBezTo>
                <a:lnTo>
                  <a:pt x="311321" y="225957"/>
                </a:lnTo>
                <a:cubicBezTo>
                  <a:pt x="314462" y="221527"/>
                  <a:pt x="317681" y="217098"/>
                  <a:pt x="320895" y="212668"/>
                </a:cubicBezTo>
                <a:lnTo>
                  <a:pt x="320895" y="212668"/>
                </a:lnTo>
                <a:lnTo>
                  <a:pt x="320895" y="212668"/>
                </a:lnTo>
                <a:lnTo>
                  <a:pt x="320895" y="212668"/>
                </a:lnTo>
                <a:lnTo>
                  <a:pt x="320895" y="212668"/>
                </a:lnTo>
                <a:cubicBezTo>
                  <a:pt x="324607" y="207595"/>
                  <a:pt x="328324" y="202526"/>
                  <a:pt x="331895" y="197380"/>
                </a:cubicBezTo>
                <a:cubicBezTo>
                  <a:pt x="346041" y="177021"/>
                  <a:pt x="354325" y="152376"/>
                  <a:pt x="354325" y="125730"/>
                </a:cubicBezTo>
                <a:cubicBezTo>
                  <a:pt x="354325" y="56294"/>
                  <a:pt x="298035" y="4"/>
                  <a:pt x="228595" y="4"/>
                </a:cubicBezTo>
                <a:cubicBezTo>
                  <a:pt x="178377" y="4"/>
                  <a:pt x="135084" y="29436"/>
                  <a:pt x="114867" y="72011"/>
                </a:cubicBezTo>
                <a:lnTo>
                  <a:pt x="27720" y="3647"/>
                </a:lnTo>
                <a:moveTo>
                  <a:pt x="142875" y="93873"/>
                </a:moveTo>
                <a:cubicBezTo>
                  <a:pt x="155805" y="59081"/>
                  <a:pt x="189308" y="34294"/>
                  <a:pt x="228600" y="34294"/>
                </a:cubicBezTo>
                <a:cubicBezTo>
                  <a:pt x="279107" y="34294"/>
                  <a:pt x="320040" y="75226"/>
                  <a:pt x="320040" y="125731"/>
                </a:cubicBezTo>
                <a:cubicBezTo>
                  <a:pt x="320040" y="145160"/>
                  <a:pt x="314042" y="163093"/>
                  <a:pt x="303755" y="177808"/>
                </a:cubicBezTo>
                <a:cubicBezTo>
                  <a:pt x="301112" y="181593"/>
                  <a:pt x="297966" y="185880"/>
                  <a:pt x="294684" y="190452"/>
                </a:cubicBezTo>
                <a:lnTo>
                  <a:pt x="294684" y="190452"/>
                </a:lnTo>
                <a:lnTo>
                  <a:pt x="294684" y="190452"/>
                </a:lnTo>
                <a:lnTo>
                  <a:pt x="294684" y="190452"/>
                </a:lnTo>
                <a:lnTo>
                  <a:pt x="294684" y="190452"/>
                </a:lnTo>
                <a:lnTo>
                  <a:pt x="294684" y="190452"/>
                </a:lnTo>
                <a:cubicBezTo>
                  <a:pt x="291396" y="194951"/>
                  <a:pt x="287899" y="199739"/>
                  <a:pt x="284397" y="204739"/>
                </a:cubicBezTo>
                <a:lnTo>
                  <a:pt x="192102" y="132515"/>
                </a:lnTo>
                <a:cubicBezTo>
                  <a:pt x="193460" y="130657"/>
                  <a:pt x="194315" y="128302"/>
                  <a:pt x="194315" y="125731"/>
                </a:cubicBezTo>
                <a:cubicBezTo>
                  <a:pt x="194315" y="106799"/>
                  <a:pt x="209672" y="91440"/>
                  <a:pt x="228605" y="91440"/>
                </a:cubicBezTo>
                <a:cubicBezTo>
                  <a:pt x="234891" y="91440"/>
                  <a:pt x="240035" y="86298"/>
                  <a:pt x="240035" y="80010"/>
                </a:cubicBezTo>
                <a:cubicBezTo>
                  <a:pt x="240035" y="73723"/>
                  <a:pt x="234891" y="68580"/>
                  <a:pt x="228605" y="68580"/>
                </a:cubicBezTo>
                <a:cubicBezTo>
                  <a:pt x="200030" y="68580"/>
                  <a:pt x="176383" y="89513"/>
                  <a:pt x="172168" y="116872"/>
                </a:cubicBezTo>
                <a:lnTo>
                  <a:pt x="142880" y="93942"/>
                </a:lnTo>
                <a:lnTo>
                  <a:pt x="142875" y="93873"/>
                </a:lnTo>
                <a:moveTo>
                  <a:pt x="285750" y="303538"/>
                </a:moveTo>
                <a:lnTo>
                  <a:pt x="277676" y="297181"/>
                </a:lnTo>
                <a:lnTo>
                  <a:pt x="171450" y="297181"/>
                </a:lnTo>
                <a:lnTo>
                  <a:pt x="171450" y="308611"/>
                </a:lnTo>
                <a:cubicBezTo>
                  <a:pt x="171450" y="340188"/>
                  <a:pt x="197026" y="365762"/>
                  <a:pt x="228600" y="365762"/>
                </a:cubicBezTo>
                <a:cubicBezTo>
                  <a:pt x="260174" y="365762"/>
                  <a:pt x="285750" y="340188"/>
                  <a:pt x="285750" y="308611"/>
                </a:cubicBezTo>
                <a:lnTo>
                  <a:pt x="285750" y="303538"/>
                </a:lnTo>
                <a:moveTo>
                  <a:pt x="108873" y="164165"/>
                </a:moveTo>
                <a:cubicBezTo>
                  <a:pt x="112732" y="176165"/>
                  <a:pt x="118300" y="187310"/>
                  <a:pt x="125305" y="197453"/>
                </a:cubicBezTo>
                <a:cubicBezTo>
                  <a:pt x="128876" y="202595"/>
                  <a:pt x="132593" y="207669"/>
                  <a:pt x="136305" y="212742"/>
                </a:cubicBezTo>
                <a:lnTo>
                  <a:pt x="136305" y="212742"/>
                </a:lnTo>
                <a:lnTo>
                  <a:pt x="136305" y="212742"/>
                </a:lnTo>
                <a:cubicBezTo>
                  <a:pt x="145092" y="224742"/>
                  <a:pt x="153880" y="236816"/>
                  <a:pt x="160953" y="249746"/>
                </a:cubicBezTo>
                <a:cubicBezTo>
                  <a:pt x="165168" y="257460"/>
                  <a:pt x="167811" y="265817"/>
                  <a:pt x="169383" y="274391"/>
                </a:cubicBezTo>
                <a:lnTo>
                  <a:pt x="204103" y="274391"/>
                </a:lnTo>
                <a:cubicBezTo>
                  <a:pt x="202247" y="261033"/>
                  <a:pt x="198461" y="246816"/>
                  <a:pt x="191032" y="233316"/>
                </a:cubicBezTo>
                <a:cubicBezTo>
                  <a:pt x="189605" y="230671"/>
                  <a:pt x="188033" y="227957"/>
                  <a:pt x="186387" y="225317"/>
                </a:cubicBezTo>
                <a:lnTo>
                  <a:pt x="108873" y="164165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Mastering Microsoft PowerPoint: A Comprehensive Guide for Beginners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17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31519" y="932927"/>
            <a:ext cx="7735863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Reflection Questions</a:t>
            </a:r>
            <a:endParaRPr lang="en-US" sz="3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518205" y="0"/>
            <a:ext cx="3673796" cy="6858000"/>
          </a:xfrm>
          <a:prstGeom prst="rect">
            <a:avLst/>
          </a:prstGeom>
          <a:solidFill>
            <a:srgbClr val="3C28A6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534400" y="0"/>
            <a:ext cx="3657600" cy="6858000"/>
          </a:xfrm>
          <a:prstGeom prst="rect">
            <a:avLst/>
          </a:prstGeom>
          <a:blipFill>
            <a:blip r:embed="rId1"/>
            <a:srcRect/>
            <a:stretch>
              <a:fillRect l="-90680" r="-90680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31518" y="2825270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Understand the basics of Microsoft PowerPoint, including the interface and tools.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Gain familiarity with the essential features to navigate and utilize the software effectively.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731518" y="2358961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Understanding PowerPoint Basics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4536440" y="2825270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Create engaging presentations using multimedia elements and custom layouts.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Learn to captivate your audience with visually appealing and interactive slides.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536440" y="2358961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Creating Engaging Presentations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731518" y="4832216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Print documents using the appropriate print settings.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Ensure your presentations are ready for distribution in the desired format.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731518" y="4365907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Printing with Precision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4536440" y="4832216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Apply the skills and knowledge learned in this lesson to create effective and engaging presentations.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Demonstrate your ability to design impactful slides that convey your message clearly.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536440" y="4365907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Applying Learned Skills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Mastering Microsoft PowerPoint: A Comprehensive Guide for Beginners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18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31519" y="932927"/>
            <a:ext cx="7480067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Key Takeaways</a:t>
            </a:r>
            <a:endParaRPr lang="en-US" sz="3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E1453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16" y="2579718"/>
            <a:ext cx="3474720" cy="3451683"/>
          </a:xfrm>
          <a:custGeom>
            <a:avLst/>
            <a:gdLst/>
            <a:ahLst/>
            <a:cxnLst/>
            <a:rect l="l" t="t" r="r" b="b"/>
            <a:pathLst>
              <a:path w="3474720" h="3451683">
                <a:moveTo>
                  <a:pt x="112859" y="3451683"/>
                </a:moveTo>
                <a:cubicBezTo>
                  <a:pt x="50522" y="3451683"/>
                  <a:pt x="0" y="3401150"/>
                  <a:pt x="0" y="3338813"/>
                </a:cubicBezTo>
                <a:lnTo>
                  <a:pt x="0" y="112870"/>
                </a:lnTo>
                <a:cubicBezTo>
                  <a:pt x="0" y="50533"/>
                  <a:pt x="50522" y="0"/>
                  <a:pt x="112859" y="0"/>
                </a:cubicBezTo>
                <a:lnTo>
                  <a:pt x="3361826" y="0"/>
                </a:lnTo>
                <a:cubicBezTo>
                  <a:pt x="3424163" y="0"/>
                  <a:pt x="3474685" y="50533"/>
                  <a:pt x="3474685" y="112870"/>
                </a:cubicBezTo>
                <a:lnTo>
                  <a:pt x="3474685" y="3338813"/>
                </a:lnTo>
                <a:cubicBezTo>
                  <a:pt x="3474685" y="3401150"/>
                  <a:pt x="3424163" y="3451683"/>
                  <a:pt x="3361826" y="3451683"/>
                </a:cubicBezTo>
                <a:lnTo>
                  <a:pt x="112859" y="3451683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480559" y="2579718"/>
            <a:ext cx="3474720" cy="3424465"/>
          </a:xfrm>
          <a:custGeom>
            <a:avLst/>
            <a:gdLst/>
            <a:ahLst/>
            <a:cxnLst/>
            <a:rect l="l" t="t" r="r" b="b"/>
            <a:pathLst>
              <a:path w="3474720" h="3424465">
                <a:moveTo>
                  <a:pt x="100037" y="3424465"/>
                </a:moveTo>
                <a:cubicBezTo>
                  <a:pt x="44789" y="3424465"/>
                  <a:pt x="0" y="3379673"/>
                  <a:pt x="0" y="3324436"/>
                </a:cubicBezTo>
                <a:lnTo>
                  <a:pt x="0" y="100029"/>
                </a:lnTo>
                <a:cubicBezTo>
                  <a:pt x="0" y="44792"/>
                  <a:pt x="44789" y="0"/>
                  <a:pt x="100037" y="0"/>
                </a:cubicBezTo>
                <a:lnTo>
                  <a:pt x="3374683" y="0"/>
                </a:lnTo>
                <a:cubicBezTo>
                  <a:pt x="3429931" y="0"/>
                  <a:pt x="3474720" y="44792"/>
                  <a:pt x="3474720" y="100029"/>
                </a:cubicBezTo>
                <a:lnTo>
                  <a:pt x="3474720" y="3324436"/>
                </a:lnTo>
                <a:cubicBezTo>
                  <a:pt x="3474720" y="3379673"/>
                  <a:pt x="3429931" y="3424465"/>
                  <a:pt x="3374683" y="3424465"/>
                </a:cubicBezTo>
                <a:lnTo>
                  <a:pt x="100037" y="3424465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534400" y="0"/>
            <a:ext cx="3657600" cy="6858000"/>
          </a:xfrm>
          <a:prstGeom prst="rect">
            <a:avLst/>
          </a:prstGeom>
          <a:blipFill>
            <a:blip r:embed="rId1"/>
            <a:srcRect/>
            <a:stretch>
              <a:fillRect l="-90680" r="-90680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54879" y="4050094"/>
            <a:ext cx="2926080" cy="17464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5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Mastering Microsoft PowerPoint is a valuable skill that can benefit students in their academic and professional pursuits.</a:t>
            </a:r>
            <a:endParaRPr lang="en-US" sz="115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5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By applying the skills and knowledge learned in this lesson, students can create effective and engaging presentations that convey their message clearly and confidently.</a:t>
            </a:r>
            <a:endParaRPr lang="en-US" sz="1150" dirty="0"/>
          </a:p>
        </p:txBody>
      </p:sp>
      <p:sp>
        <p:nvSpPr>
          <p:cNvPr id="8" name="Text 6"/>
          <p:cNvSpPr/>
          <p:nvPr/>
        </p:nvSpPr>
        <p:spPr>
          <a:xfrm>
            <a:off x="4754879" y="3487413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Effective Communication Through Presentations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4754879" y="2926347"/>
            <a:ext cx="457200" cy="320040"/>
          </a:xfrm>
          <a:custGeom>
            <a:avLst/>
            <a:gdLst/>
            <a:ahLst/>
            <a:cxnLst/>
            <a:rect l="l" t="t" r="r" b="b"/>
            <a:pathLst>
              <a:path w="457200" h="320040">
                <a:moveTo>
                  <a:pt x="365760" y="34289"/>
                </a:moveTo>
                <a:lnTo>
                  <a:pt x="91440" y="34289"/>
                </a:lnTo>
                <a:cubicBezTo>
                  <a:pt x="85153" y="34289"/>
                  <a:pt x="80010" y="39432"/>
                  <a:pt x="80010" y="45718"/>
                </a:cubicBezTo>
                <a:lnTo>
                  <a:pt x="80010" y="205738"/>
                </a:lnTo>
                <a:lnTo>
                  <a:pt x="45720" y="205738"/>
                </a:lnTo>
                <a:lnTo>
                  <a:pt x="45720" y="45718"/>
                </a:lnTo>
                <a:cubicBezTo>
                  <a:pt x="45720" y="20502"/>
                  <a:pt x="66221" y="-3"/>
                  <a:pt x="91440" y="-3"/>
                </a:cubicBezTo>
                <a:lnTo>
                  <a:pt x="365760" y="-3"/>
                </a:lnTo>
                <a:cubicBezTo>
                  <a:pt x="390979" y="-3"/>
                  <a:pt x="411480" y="20499"/>
                  <a:pt x="411480" y="45718"/>
                </a:cubicBezTo>
                <a:lnTo>
                  <a:pt x="411480" y="205738"/>
                </a:lnTo>
                <a:lnTo>
                  <a:pt x="377190" y="205738"/>
                </a:lnTo>
                <a:lnTo>
                  <a:pt x="377190" y="45718"/>
                </a:lnTo>
                <a:cubicBezTo>
                  <a:pt x="377190" y="39432"/>
                  <a:pt x="372046" y="34289"/>
                  <a:pt x="365760" y="34289"/>
                </a:cubicBezTo>
                <a:lnTo>
                  <a:pt x="365760" y="34289"/>
                </a:lnTo>
                <a:moveTo>
                  <a:pt x="68580" y="285751"/>
                </a:moveTo>
                <a:lnTo>
                  <a:pt x="388620" y="285751"/>
                </a:lnTo>
                <a:cubicBezTo>
                  <a:pt x="403552" y="285751"/>
                  <a:pt x="416267" y="276179"/>
                  <a:pt x="420981" y="262890"/>
                </a:cubicBezTo>
                <a:lnTo>
                  <a:pt x="36219" y="262890"/>
                </a:lnTo>
                <a:cubicBezTo>
                  <a:pt x="40933" y="276179"/>
                  <a:pt x="53648" y="285751"/>
                  <a:pt x="68580" y="285751"/>
                </a:cubicBezTo>
                <a:lnTo>
                  <a:pt x="68580" y="285751"/>
                </a:lnTo>
                <a:moveTo>
                  <a:pt x="0" y="251459"/>
                </a:moveTo>
                <a:cubicBezTo>
                  <a:pt x="0" y="238814"/>
                  <a:pt x="10214" y="228598"/>
                  <a:pt x="22860" y="228598"/>
                </a:cubicBezTo>
                <a:lnTo>
                  <a:pt x="434340" y="228598"/>
                </a:lnTo>
                <a:cubicBezTo>
                  <a:pt x="446986" y="228598"/>
                  <a:pt x="457200" y="238814"/>
                  <a:pt x="457200" y="251459"/>
                </a:cubicBezTo>
                <a:cubicBezTo>
                  <a:pt x="457200" y="289319"/>
                  <a:pt x="426481" y="320040"/>
                  <a:pt x="388620" y="320040"/>
                </a:cubicBezTo>
                <a:lnTo>
                  <a:pt x="68580" y="320040"/>
                </a:lnTo>
                <a:cubicBezTo>
                  <a:pt x="30719" y="320040"/>
                  <a:pt x="0" y="289323"/>
                  <a:pt x="0" y="251459"/>
                </a:cubicBezTo>
                <a:lnTo>
                  <a:pt x="0" y="251459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005836" y="4050094"/>
            <a:ext cx="2926080" cy="17464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5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Mastering Microsoft PowerPoint is a valuable skill that can benefit students in their academic and professional pursuits.</a:t>
            </a:r>
            <a:endParaRPr lang="en-US" sz="115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5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By applying the skills and knowledge learned in this lesson, students can create effective and engaging presentations that convey their message clearly and confidently.</a:t>
            </a:r>
            <a:endParaRPr lang="en-US" sz="1150" dirty="0"/>
          </a:p>
        </p:txBody>
      </p:sp>
      <p:sp>
        <p:nvSpPr>
          <p:cNvPr id="11" name="Text 9"/>
          <p:cNvSpPr/>
          <p:nvPr/>
        </p:nvSpPr>
        <p:spPr>
          <a:xfrm>
            <a:off x="1005836" y="3487413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The Value of PowerPoint Skills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1005836" y="2883147"/>
            <a:ext cx="457200" cy="406440"/>
          </a:xfrm>
          <a:custGeom>
            <a:avLst/>
            <a:gdLst/>
            <a:ahLst/>
            <a:cxnLst/>
            <a:rect l="l" t="t" r="r" b="b"/>
            <a:pathLst>
              <a:path w="457200" h="406440">
                <a:moveTo>
                  <a:pt x="19052" y="0"/>
                </a:moveTo>
                <a:cubicBezTo>
                  <a:pt x="8495" y="0"/>
                  <a:pt x="0" y="8495"/>
                  <a:pt x="0" y="19050"/>
                </a:cubicBezTo>
                <a:cubicBezTo>
                  <a:pt x="0" y="29605"/>
                  <a:pt x="8495" y="38100"/>
                  <a:pt x="19052" y="38100"/>
                </a:cubicBezTo>
                <a:lnTo>
                  <a:pt x="438153" y="38100"/>
                </a:lnTo>
                <a:cubicBezTo>
                  <a:pt x="448710" y="38100"/>
                  <a:pt x="457205" y="29605"/>
                  <a:pt x="457205" y="19050"/>
                </a:cubicBezTo>
                <a:cubicBezTo>
                  <a:pt x="457205" y="8495"/>
                  <a:pt x="448710" y="0"/>
                  <a:pt x="438153" y="0"/>
                </a:cubicBezTo>
                <a:lnTo>
                  <a:pt x="19052" y="0"/>
                </a:lnTo>
                <a:moveTo>
                  <a:pt x="25402" y="63498"/>
                </a:moveTo>
                <a:lnTo>
                  <a:pt x="25402" y="234947"/>
                </a:lnTo>
                <a:cubicBezTo>
                  <a:pt x="25402" y="259475"/>
                  <a:pt x="45327" y="279395"/>
                  <a:pt x="69851" y="279395"/>
                </a:cubicBezTo>
                <a:lnTo>
                  <a:pt x="209553" y="279395"/>
                </a:lnTo>
                <a:lnTo>
                  <a:pt x="209553" y="315987"/>
                </a:lnTo>
                <a:lnTo>
                  <a:pt x="151608" y="373929"/>
                </a:lnTo>
                <a:cubicBezTo>
                  <a:pt x="144146" y="381391"/>
                  <a:pt x="144146" y="393454"/>
                  <a:pt x="151608" y="400835"/>
                </a:cubicBezTo>
                <a:cubicBezTo>
                  <a:pt x="159069" y="408216"/>
                  <a:pt x="171135" y="408297"/>
                  <a:pt x="178514" y="400835"/>
                </a:cubicBezTo>
                <a:lnTo>
                  <a:pt x="228518" y="350831"/>
                </a:lnTo>
                <a:lnTo>
                  <a:pt x="278526" y="400835"/>
                </a:lnTo>
                <a:cubicBezTo>
                  <a:pt x="285988" y="408297"/>
                  <a:pt x="298053" y="408297"/>
                  <a:pt x="305432" y="400835"/>
                </a:cubicBezTo>
                <a:cubicBezTo>
                  <a:pt x="312816" y="393373"/>
                  <a:pt x="312894" y="381309"/>
                  <a:pt x="305432" y="373929"/>
                </a:cubicBezTo>
                <a:lnTo>
                  <a:pt x="247487" y="315987"/>
                </a:lnTo>
                <a:lnTo>
                  <a:pt x="247487" y="279395"/>
                </a:lnTo>
                <a:lnTo>
                  <a:pt x="387189" y="279395"/>
                </a:lnTo>
                <a:cubicBezTo>
                  <a:pt x="411718" y="279395"/>
                  <a:pt x="431638" y="259471"/>
                  <a:pt x="431638" y="234947"/>
                </a:cubicBezTo>
                <a:lnTo>
                  <a:pt x="431638" y="63498"/>
                </a:lnTo>
                <a:lnTo>
                  <a:pt x="393539" y="63498"/>
                </a:lnTo>
                <a:lnTo>
                  <a:pt x="393539" y="234947"/>
                </a:lnTo>
                <a:cubicBezTo>
                  <a:pt x="393539" y="238438"/>
                  <a:pt x="390682" y="241295"/>
                  <a:pt x="387189" y="241295"/>
                </a:cubicBezTo>
                <a:lnTo>
                  <a:pt x="228440" y="241295"/>
                </a:lnTo>
                <a:lnTo>
                  <a:pt x="69851" y="241295"/>
                </a:lnTo>
                <a:cubicBezTo>
                  <a:pt x="66358" y="241295"/>
                  <a:pt x="63501" y="238438"/>
                  <a:pt x="63501" y="234947"/>
                </a:cubicBezTo>
                <a:lnTo>
                  <a:pt x="63501" y="63498"/>
                </a:lnTo>
                <a:lnTo>
                  <a:pt x="25402" y="63498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Mastering Microsoft PowerPoint: A Comprehensive Guide for Beginners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19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31519" y="932927"/>
            <a:ext cx="7223760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Final Thoughts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2025-07-22T04:38:03Z</dcterms:created>
  <dcterms:modified xsi:type="dcterms:W3CDTF">2025-07-22T04:38:03Z</dcterms:modified>
</cp:coreProperties>
</file>