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6d47876d655a404c28200896108ce338032f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6ec7d8a51b0f07e1c561b906b54b524aa6710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3b7a84f7b318563a86b56b654d56b05d514807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66e30833f8cf2676de35e8d1e9ecaead24f8d47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7778da683db99f93243e1bcbc3be6c848d21fc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b5a042406777b0ba03335aa3bb4828859459b1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2a1cb0dd90950d341f4b7221b44dbf6aee7c4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91cb83fa66c93ee322cbbca19f328a319f9db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606a3e9794cafde2f8cdb084f84d1df8925ae4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67db63d460ada68a83502ea4e03a4101d68bfb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5a87558993153a31f2521ad3bded666bfa7506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d3fbcc1dd07e0b9e04a76ba84754afc712b1e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2e4bc5a02a8bbab052489c30e74c99d9158e7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f56de2bbd9bc88c753e24500c138b47880fd6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95315374bff8d9670fed5c238a079b89b34de63.jp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Understanding, Creating, and Applying Sentence Types in Communication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Sentence Structures: Declarative and Interrogative Sentences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Declarative and Interrogative Sente…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Declarative Sentences?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Interrogative Sentences?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Declarative and Interrogative Sentenc…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Declarative and Interrogative Sentences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Declarative and Interrogative Sentences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Declarative and Interrogative Sentences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Applications of Declarative and Interroga…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Strategies for Declarative and Interrogati…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Declarative and Interrogative Sentences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sentence types is essential for effective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convey messages clearly and facilitate dialogue.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" y="73152"/>
                </a:moveTo>
                <a:cubicBezTo>
                  <a:pt x="16402" y="73152"/>
                  <a:pt x="0" y="89554"/>
                  <a:pt x="0" y="109728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155448" y="292608"/>
                </a:lnTo>
                <a:lnTo>
                  <a:pt x="173736" y="292608"/>
                </a:lnTo>
                <a:lnTo>
                  <a:pt x="18288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09728"/>
                </a:lnTo>
                <a:cubicBezTo>
                  <a:pt x="365760" y="89554"/>
                  <a:pt x="349358" y="73152"/>
                  <a:pt x="329184" y="73152"/>
                </a:cubicBezTo>
                <a:lnTo>
                  <a:pt x="182880" y="73152"/>
                </a:lnTo>
                <a:lnTo>
                  <a:pt x="173736" y="73152"/>
                </a:lnTo>
                <a:lnTo>
                  <a:pt x="155448" y="73152"/>
                </a:lnTo>
                <a:lnTo>
                  <a:pt x="36576" y="73152"/>
                </a:lnTo>
                <a:moveTo>
                  <a:pt x="329184" y="100584"/>
                </a:moveTo>
                <a:cubicBezTo>
                  <a:pt x="334213" y="100584"/>
                  <a:pt x="338328" y="104699"/>
                  <a:pt x="338328" y="109728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182880" y="265176"/>
                </a:lnTo>
                <a:lnTo>
                  <a:pt x="182880" y="100584"/>
                </a:lnTo>
                <a:lnTo>
                  <a:pt x="329184" y="100584"/>
                </a:lnTo>
                <a:moveTo>
                  <a:pt x="101898" y="137103"/>
                </a:moveTo>
                <a:lnTo>
                  <a:pt x="138474" y="219399"/>
                </a:lnTo>
                <a:cubicBezTo>
                  <a:pt x="141046" y="225171"/>
                  <a:pt x="138417" y="231915"/>
                  <a:pt x="132645" y="234486"/>
                </a:cubicBezTo>
                <a:cubicBezTo>
                  <a:pt x="126873" y="237058"/>
                  <a:pt x="120129" y="234429"/>
                  <a:pt x="117558" y="228657"/>
                </a:cubicBezTo>
                <a:lnTo>
                  <a:pt x="112471" y="217170"/>
                </a:lnTo>
                <a:lnTo>
                  <a:pt x="70409" y="217170"/>
                </a:lnTo>
                <a:lnTo>
                  <a:pt x="65322" y="228657"/>
                </a:lnTo>
                <a:cubicBezTo>
                  <a:pt x="62751" y="234429"/>
                  <a:pt x="56007" y="237001"/>
                  <a:pt x="50235" y="234486"/>
                </a:cubicBezTo>
                <a:cubicBezTo>
                  <a:pt x="44463" y="231972"/>
                  <a:pt x="41891" y="225171"/>
                  <a:pt x="44406" y="219399"/>
                </a:cubicBezTo>
                <a:lnTo>
                  <a:pt x="80982" y="137103"/>
                </a:lnTo>
                <a:cubicBezTo>
                  <a:pt x="82810" y="132988"/>
                  <a:pt x="86925" y="130302"/>
                  <a:pt x="91440" y="130302"/>
                </a:cubicBezTo>
                <a:cubicBezTo>
                  <a:pt x="95955" y="130302"/>
                  <a:pt x="100070" y="132988"/>
                  <a:pt x="101898" y="137103"/>
                </a:cubicBezTo>
                <a:lnTo>
                  <a:pt x="101898" y="137103"/>
                </a:lnTo>
                <a:moveTo>
                  <a:pt x="102299" y="194310"/>
                </a:moveTo>
                <a:lnTo>
                  <a:pt x="91440" y="169850"/>
                </a:lnTo>
                <a:lnTo>
                  <a:pt x="80582" y="194310"/>
                </a:lnTo>
                <a:lnTo>
                  <a:pt x="102299" y="194310"/>
                </a:lnTo>
                <a:moveTo>
                  <a:pt x="260604" y="130302"/>
                </a:moveTo>
                <a:cubicBezTo>
                  <a:pt x="254318" y="130302"/>
                  <a:pt x="249174" y="135445"/>
                  <a:pt x="249174" y="141732"/>
                </a:cubicBezTo>
                <a:lnTo>
                  <a:pt x="249174" y="144018"/>
                </a:lnTo>
                <a:lnTo>
                  <a:pt x="219456" y="144018"/>
                </a:lnTo>
                <a:cubicBezTo>
                  <a:pt x="213170" y="144018"/>
                  <a:pt x="208026" y="149162"/>
                  <a:pt x="208026" y="155448"/>
                </a:cubicBezTo>
                <a:cubicBezTo>
                  <a:pt x="208026" y="161735"/>
                  <a:pt x="213170" y="166878"/>
                  <a:pt x="219456" y="166878"/>
                </a:cubicBezTo>
                <a:lnTo>
                  <a:pt x="260604" y="166878"/>
                </a:lnTo>
                <a:lnTo>
                  <a:pt x="280664" y="166878"/>
                </a:lnTo>
                <a:cubicBezTo>
                  <a:pt x="276492" y="176422"/>
                  <a:pt x="270720" y="185109"/>
                  <a:pt x="263633" y="192595"/>
                </a:cubicBezTo>
                <a:lnTo>
                  <a:pt x="263347" y="192310"/>
                </a:lnTo>
                <a:lnTo>
                  <a:pt x="255003" y="183966"/>
                </a:lnTo>
                <a:cubicBezTo>
                  <a:pt x="250546" y="179508"/>
                  <a:pt x="243288" y="179508"/>
                  <a:pt x="238830" y="183966"/>
                </a:cubicBezTo>
                <a:cubicBezTo>
                  <a:pt x="234372" y="188424"/>
                  <a:pt x="234372" y="195682"/>
                  <a:pt x="238830" y="200139"/>
                </a:cubicBezTo>
                <a:lnTo>
                  <a:pt x="245745" y="207054"/>
                </a:lnTo>
                <a:cubicBezTo>
                  <a:pt x="242373" y="209112"/>
                  <a:pt x="238830" y="210998"/>
                  <a:pt x="235172" y="212655"/>
                </a:cubicBezTo>
                <a:lnTo>
                  <a:pt x="233115" y="213570"/>
                </a:lnTo>
                <a:cubicBezTo>
                  <a:pt x="227343" y="216141"/>
                  <a:pt x="224771" y="222885"/>
                  <a:pt x="227286" y="228657"/>
                </a:cubicBezTo>
                <a:cubicBezTo>
                  <a:pt x="229800" y="234429"/>
                  <a:pt x="236601" y="237001"/>
                  <a:pt x="242373" y="234486"/>
                </a:cubicBezTo>
                <a:lnTo>
                  <a:pt x="244431" y="233572"/>
                </a:lnTo>
                <a:cubicBezTo>
                  <a:pt x="251289" y="230543"/>
                  <a:pt x="257804" y="226828"/>
                  <a:pt x="263862" y="222485"/>
                </a:cubicBezTo>
                <a:cubicBezTo>
                  <a:pt x="266319" y="224199"/>
                  <a:pt x="268776" y="225800"/>
                  <a:pt x="271348" y="227343"/>
                </a:cubicBezTo>
                <a:lnTo>
                  <a:pt x="282150" y="233801"/>
                </a:lnTo>
                <a:cubicBezTo>
                  <a:pt x="287579" y="237058"/>
                  <a:pt x="294608" y="235287"/>
                  <a:pt x="297809" y="229857"/>
                </a:cubicBezTo>
                <a:cubicBezTo>
                  <a:pt x="301009" y="224428"/>
                  <a:pt x="299295" y="217399"/>
                  <a:pt x="293865" y="214198"/>
                </a:cubicBezTo>
                <a:lnTo>
                  <a:pt x="283064" y="207740"/>
                </a:lnTo>
                <a:cubicBezTo>
                  <a:pt x="282550" y="207454"/>
                  <a:pt x="282035" y="207112"/>
                  <a:pt x="281521" y="206826"/>
                </a:cubicBezTo>
                <a:cubicBezTo>
                  <a:pt x="291351" y="196082"/>
                  <a:pt x="299066" y="183451"/>
                  <a:pt x="304152" y="169450"/>
                </a:cubicBezTo>
                <a:lnTo>
                  <a:pt x="305181" y="166878"/>
                </a:lnTo>
                <a:lnTo>
                  <a:pt x="306324" y="166878"/>
                </a:lnTo>
                <a:cubicBezTo>
                  <a:pt x="312610" y="166878"/>
                  <a:pt x="317754" y="161734"/>
                  <a:pt x="317754" y="155448"/>
                </a:cubicBezTo>
                <a:cubicBezTo>
                  <a:pt x="317754" y="149161"/>
                  <a:pt x="312611" y="144018"/>
                  <a:pt x="306324" y="144018"/>
                </a:cubicBezTo>
                <a:lnTo>
                  <a:pt x="297180" y="144018"/>
                </a:lnTo>
                <a:lnTo>
                  <a:pt x="272034" y="144018"/>
                </a:lnTo>
                <a:lnTo>
                  <a:pt x="272034" y="141732"/>
                </a:lnTo>
                <a:cubicBezTo>
                  <a:pt x="272034" y="135445"/>
                  <a:pt x="266890" y="130302"/>
                  <a:pt x="260604" y="130302"/>
                </a:cubicBezTo>
                <a:lnTo>
                  <a:pt x="260604" y="13030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Interrogative sentences ask questions.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used to gather information or clarify doubts.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Interrogative Sentences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sentences state facts or opinions.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information and can be either true or false.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Declarative Sentences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Declarative Sentences?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purpose of declarative sentences is to declare or state something. They are fundamental in communication, allowing us to share information.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" y="54864"/>
                </a:moveTo>
                <a:cubicBezTo>
                  <a:pt x="12302" y="54864"/>
                  <a:pt x="0" y="67166"/>
                  <a:pt x="0" y="82296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116586" y="219456"/>
                </a:lnTo>
                <a:lnTo>
                  <a:pt x="130302" y="219456"/>
                </a:lnTo>
                <a:lnTo>
                  <a:pt x="13716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82296"/>
                </a:lnTo>
                <a:cubicBezTo>
                  <a:pt x="274320" y="67166"/>
                  <a:pt x="262018" y="54864"/>
                  <a:pt x="246888" y="54864"/>
                </a:cubicBezTo>
                <a:lnTo>
                  <a:pt x="137160" y="54864"/>
                </a:lnTo>
                <a:lnTo>
                  <a:pt x="130302" y="54864"/>
                </a:lnTo>
                <a:lnTo>
                  <a:pt x="116586" y="54864"/>
                </a:lnTo>
                <a:lnTo>
                  <a:pt x="27432" y="54864"/>
                </a:lnTo>
                <a:moveTo>
                  <a:pt x="246888" y="75438"/>
                </a:moveTo>
                <a:cubicBezTo>
                  <a:pt x="250660" y="75438"/>
                  <a:pt x="253746" y="78524"/>
                  <a:pt x="253746" y="82296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137160" y="198882"/>
                </a:lnTo>
                <a:lnTo>
                  <a:pt x="137160" y="75438"/>
                </a:lnTo>
                <a:lnTo>
                  <a:pt x="246888" y="75438"/>
                </a:lnTo>
                <a:moveTo>
                  <a:pt x="76424" y="102827"/>
                </a:moveTo>
                <a:lnTo>
                  <a:pt x="103856" y="164549"/>
                </a:lnTo>
                <a:cubicBezTo>
                  <a:pt x="105785" y="168878"/>
                  <a:pt x="103813" y="173936"/>
                  <a:pt x="99484" y="175865"/>
                </a:cubicBezTo>
                <a:cubicBezTo>
                  <a:pt x="95155" y="177794"/>
                  <a:pt x="90097" y="175822"/>
                  <a:pt x="88168" y="171493"/>
                </a:cubicBezTo>
                <a:lnTo>
                  <a:pt x="84353" y="162878"/>
                </a:lnTo>
                <a:lnTo>
                  <a:pt x="52807" y="162878"/>
                </a:lnTo>
                <a:lnTo>
                  <a:pt x="48992" y="171493"/>
                </a:lnTo>
                <a:cubicBezTo>
                  <a:pt x="47063" y="175822"/>
                  <a:pt x="42005" y="177751"/>
                  <a:pt x="37676" y="175865"/>
                </a:cubicBezTo>
                <a:cubicBezTo>
                  <a:pt x="33347" y="173979"/>
                  <a:pt x="31418" y="168878"/>
                  <a:pt x="33304" y="164549"/>
                </a:cubicBezTo>
                <a:lnTo>
                  <a:pt x="60736" y="102827"/>
                </a:lnTo>
                <a:cubicBezTo>
                  <a:pt x="62108" y="99741"/>
                  <a:pt x="65194" y="97727"/>
                  <a:pt x="68580" y="97727"/>
                </a:cubicBezTo>
                <a:cubicBezTo>
                  <a:pt x="71966" y="97727"/>
                  <a:pt x="75052" y="99741"/>
                  <a:pt x="76424" y="102827"/>
                </a:cubicBezTo>
                <a:lnTo>
                  <a:pt x="76424" y="102827"/>
                </a:lnTo>
                <a:moveTo>
                  <a:pt x="76724" y="145733"/>
                </a:moveTo>
                <a:lnTo>
                  <a:pt x="68580" y="127387"/>
                </a:lnTo>
                <a:lnTo>
                  <a:pt x="60436" y="145733"/>
                </a:lnTo>
                <a:lnTo>
                  <a:pt x="76724" y="145733"/>
                </a:lnTo>
                <a:moveTo>
                  <a:pt x="195453" y="97727"/>
                </a:moveTo>
                <a:cubicBezTo>
                  <a:pt x="190738" y="97727"/>
                  <a:pt x="186881" y="101584"/>
                  <a:pt x="186881" y="106299"/>
                </a:cubicBezTo>
                <a:lnTo>
                  <a:pt x="186881" y="108014"/>
                </a:lnTo>
                <a:lnTo>
                  <a:pt x="164592" y="108014"/>
                </a:lnTo>
                <a:cubicBezTo>
                  <a:pt x="159877" y="108014"/>
                  <a:pt x="156020" y="111871"/>
                  <a:pt x="156020" y="116586"/>
                </a:cubicBezTo>
                <a:cubicBezTo>
                  <a:pt x="156020" y="121301"/>
                  <a:pt x="159877" y="125159"/>
                  <a:pt x="164592" y="125159"/>
                </a:cubicBezTo>
                <a:lnTo>
                  <a:pt x="195453" y="125159"/>
                </a:lnTo>
                <a:lnTo>
                  <a:pt x="210498" y="125159"/>
                </a:lnTo>
                <a:cubicBezTo>
                  <a:pt x="207369" y="132317"/>
                  <a:pt x="203040" y="138832"/>
                  <a:pt x="197725" y="144447"/>
                </a:cubicBezTo>
                <a:lnTo>
                  <a:pt x="197510" y="144232"/>
                </a:lnTo>
                <a:lnTo>
                  <a:pt x="191252" y="137974"/>
                </a:lnTo>
                <a:cubicBezTo>
                  <a:pt x="187909" y="134631"/>
                  <a:pt x="182466" y="134631"/>
                  <a:pt x="179122" y="137974"/>
                </a:cubicBezTo>
                <a:cubicBezTo>
                  <a:pt x="175779" y="141318"/>
                  <a:pt x="175779" y="146761"/>
                  <a:pt x="179122" y="150104"/>
                </a:cubicBezTo>
                <a:lnTo>
                  <a:pt x="184309" y="155291"/>
                </a:lnTo>
                <a:cubicBezTo>
                  <a:pt x="181780" y="156834"/>
                  <a:pt x="179122" y="158248"/>
                  <a:pt x="176379" y="159491"/>
                </a:cubicBezTo>
                <a:lnTo>
                  <a:pt x="174836" y="160177"/>
                </a:lnTo>
                <a:cubicBezTo>
                  <a:pt x="170507" y="162106"/>
                  <a:pt x="168578" y="167164"/>
                  <a:pt x="170464" y="171493"/>
                </a:cubicBezTo>
                <a:cubicBezTo>
                  <a:pt x="172350" y="175822"/>
                  <a:pt x="177451" y="177751"/>
                  <a:pt x="181780" y="175865"/>
                </a:cubicBezTo>
                <a:lnTo>
                  <a:pt x="183323" y="175179"/>
                </a:lnTo>
                <a:cubicBezTo>
                  <a:pt x="188466" y="172907"/>
                  <a:pt x="193353" y="170121"/>
                  <a:pt x="197896" y="166864"/>
                </a:cubicBezTo>
                <a:cubicBezTo>
                  <a:pt x="199739" y="168150"/>
                  <a:pt x="201582" y="169350"/>
                  <a:pt x="203511" y="170507"/>
                </a:cubicBezTo>
                <a:lnTo>
                  <a:pt x="211612" y="175350"/>
                </a:lnTo>
                <a:cubicBezTo>
                  <a:pt x="215684" y="177794"/>
                  <a:pt x="220956" y="176465"/>
                  <a:pt x="223356" y="172393"/>
                </a:cubicBezTo>
                <a:cubicBezTo>
                  <a:pt x="225757" y="168321"/>
                  <a:pt x="224471" y="163049"/>
                  <a:pt x="220399" y="160649"/>
                </a:cubicBezTo>
                <a:lnTo>
                  <a:pt x="212298" y="155805"/>
                </a:lnTo>
                <a:cubicBezTo>
                  <a:pt x="211912" y="155591"/>
                  <a:pt x="211526" y="155334"/>
                  <a:pt x="211141" y="155119"/>
                </a:cubicBezTo>
                <a:cubicBezTo>
                  <a:pt x="218513" y="147061"/>
                  <a:pt x="224299" y="137589"/>
                  <a:pt x="228114" y="127087"/>
                </a:cubicBezTo>
                <a:lnTo>
                  <a:pt x="228886" y="125158"/>
                </a:lnTo>
                <a:lnTo>
                  <a:pt x="229743" y="125158"/>
                </a:lnTo>
                <a:cubicBezTo>
                  <a:pt x="234458" y="125158"/>
                  <a:pt x="238316" y="121301"/>
                  <a:pt x="238316" y="116586"/>
                </a:cubicBezTo>
                <a:cubicBezTo>
                  <a:pt x="238316" y="111871"/>
                  <a:pt x="234458" y="108013"/>
                  <a:pt x="229743" y="108013"/>
                </a:cubicBezTo>
                <a:lnTo>
                  <a:pt x="222885" y="108013"/>
                </a:lnTo>
                <a:lnTo>
                  <a:pt x="204026" y="108013"/>
                </a:lnTo>
                <a:lnTo>
                  <a:pt x="204026" y="106299"/>
                </a:lnTo>
                <a:cubicBezTo>
                  <a:pt x="204026" y="101584"/>
                  <a:pt x="200168" y="97726"/>
                  <a:pt x="195453" y="97726"/>
                </a:cubicBezTo>
                <a:lnTo>
                  <a:pt x="195453" y="9772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"The sun rises in the east."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"I like reading books." These sentences clearly state facts or personal preferences.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1293" y="10555"/>
                </a:moveTo>
                <a:cubicBezTo>
                  <a:pt x="200489" y="6269"/>
                  <a:pt x="197596" y="2679"/>
                  <a:pt x="193578" y="1018"/>
                </a:cubicBezTo>
                <a:cubicBezTo>
                  <a:pt x="189560" y="-643"/>
                  <a:pt x="184952" y="-161"/>
                  <a:pt x="181362" y="2304"/>
                </a:cubicBezTo>
                <a:lnTo>
                  <a:pt x="137160" y="32736"/>
                </a:lnTo>
                <a:lnTo>
                  <a:pt x="92958" y="2250"/>
                </a:lnTo>
                <a:cubicBezTo>
                  <a:pt x="89368" y="-214"/>
                  <a:pt x="84761" y="-696"/>
                  <a:pt x="80742" y="965"/>
                </a:cubicBezTo>
                <a:cubicBezTo>
                  <a:pt x="76724" y="2625"/>
                  <a:pt x="73831" y="6215"/>
                  <a:pt x="73027" y="10501"/>
                </a:cubicBezTo>
                <a:lnTo>
                  <a:pt x="63330" y="63276"/>
                </a:lnTo>
                <a:lnTo>
                  <a:pt x="10555" y="73027"/>
                </a:lnTo>
                <a:cubicBezTo>
                  <a:pt x="6269" y="73831"/>
                  <a:pt x="2679" y="76724"/>
                  <a:pt x="1018" y="80742"/>
                </a:cubicBezTo>
                <a:cubicBezTo>
                  <a:pt x="-643" y="84761"/>
                  <a:pt x="-161" y="89368"/>
                  <a:pt x="2304" y="92958"/>
                </a:cubicBezTo>
                <a:lnTo>
                  <a:pt x="32736" y="137160"/>
                </a:lnTo>
                <a:lnTo>
                  <a:pt x="2250" y="181362"/>
                </a:lnTo>
                <a:cubicBezTo>
                  <a:pt x="-214" y="184952"/>
                  <a:pt x="-696" y="189560"/>
                  <a:pt x="965" y="193578"/>
                </a:cubicBezTo>
                <a:cubicBezTo>
                  <a:pt x="2625" y="197596"/>
                  <a:pt x="6215" y="200543"/>
                  <a:pt x="10502" y="201293"/>
                </a:cubicBezTo>
                <a:lnTo>
                  <a:pt x="63276" y="210991"/>
                </a:lnTo>
                <a:lnTo>
                  <a:pt x="72974" y="263765"/>
                </a:lnTo>
                <a:cubicBezTo>
                  <a:pt x="73777" y="268051"/>
                  <a:pt x="76671" y="271641"/>
                  <a:pt x="80689" y="273302"/>
                </a:cubicBezTo>
                <a:cubicBezTo>
                  <a:pt x="84707" y="274963"/>
                  <a:pt x="89315" y="274481"/>
                  <a:pt x="92905" y="272016"/>
                </a:cubicBezTo>
                <a:lnTo>
                  <a:pt x="137160" y="241584"/>
                </a:lnTo>
                <a:lnTo>
                  <a:pt x="181362" y="272070"/>
                </a:lnTo>
                <a:cubicBezTo>
                  <a:pt x="184952" y="274534"/>
                  <a:pt x="189560" y="275017"/>
                  <a:pt x="193578" y="273356"/>
                </a:cubicBezTo>
                <a:cubicBezTo>
                  <a:pt x="197596" y="271695"/>
                  <a:pt x="200489" y="268105"/>
                  <a:pt x="201293" y="263819"/>
                </a:cubicBezTo>
                <a:lnTo>
                  <a:pt x="210991" y="211044"/>
                </a:lnTo>
                <a:lnTo>
                  <a:pt x="263765" y="201347"/>
                </a:lnTo>
                <a:cubicBezTo>
                  <a:pt x="268051" y="200543"/>
                  <a:pt x="271641" y="197650"/>
                  <a:pt x="273302" y="193631"/>
                </a:cubicBezTo>
                <a:cubicBezTo>
                  <a:pt x="274963" y="189613"/>
                  <a:pt x="274481" y="185005"/>
                  <a:pt x="272016" y="181416"/>
                </a:cubicBezTo>
                <a:lnTo>
                  <a:pt x="241584" y="137160"/>
                </a:lnTo>
                <a:lnTo>
                  <a:pt x="272070" y="92958"/>
                </a:lnTo>
                <a:cubicBezTo>
                  <a:pt x="274534" y="89368"/>
                  <a:pt x="275017" y="84761"/>
                  <a:pt x="273356" y="80742"/>
                </a:cubicBezTo>
                <a:cubicBezTo>
                  <a:pt x="271695" y="76724"/>
                  <a:pt x="268105" y="73831"/>
                  <a:pt x="263819" y="73027"/>
                </a:cubicBezTo>
                <a:lnTo>
                  <a:pt x="211044" y="63330"/>
                </a:lnTo>
                <a:lnTo>
                  <a:pt x="201293" y="10555"/>
                </a:lnTo>
                <a:moveTo>
                  <a:pt x="144447" y="58936"/>
                </a:moveTo>
                <a:lnTo>
                  <a:pt x="179594" y="34719"/>
                </a:lnTo>
                <a:lnTo>
                  <a:pt x="187309" y="76670"/>
                </a:lnTo>
                <a:cubicBezTo>
                  <a:pt x="188274" y="81921"/>
                  <a:pt x="192399" y="86046"/>
                  <a:pt x="197650" y="87011"/>
                </a:cubicBezTo>
                <a:lnTo>
                  <a:pt x="239601" y="94726"/>
                </a:lnTo>
                <a:lnTo>
                  <a:pt x="215384" y="129873"/>
                </a:lnTo>
                <a:cubicBezTo>
                  <a:pt x="212330" y="134267"/>
                  <a:pt x="212330" y="140053"/>
                  <a:pt x="215384" y="144447"/>
                </a:cubicBezTo>
                <a:lnTo>
                  <a:pt x="239601" y="179594"/>
                </a:lnTo>
                <a:lnTo>
                  <a:pt x="197650" y="187309"/>
                </a:lnTo>
                <a:cubicBezTo>
                  <a:pt x="192399" y="188273"/>
                  <a:pt x="188274" y="192399"/>
                  <a:pt x="187309" y="197650"/>
                </a:cubicBezTo>
                <a:lnTo>
                  <a:pt x="179594" y="239601"/>
                </a:lnTo>
                <a:lnTo>
                  <a:pt x="144447" y="215384"/>
                </a:lnTo>
                <a:cubicBezTo>
                  <a:pt x="140053" y="212330"/>
                  <a:pt x="134267" y="212330"/>
                  <a:pt x="129873" y="215384"/>
                </a:cubicBezTo>
                <a:lnTo>
                  <a:pt x="94726" y="239601"/>
                </a:lnTo>
                <a:lnTo>
                  <a:pt x="87011" y="197650"/>
                </a:lnTo>
                <a:cubicBezTo>
                  <a:pt x="86046" y="192399"/>
                  <a:pt x="81921" y="188273"/>
                  <a:pt x="76670" y="187309"/>
                </a:cubicBezTo>
                <a:lnTo>
                  <a:pt x="34719" y="179594"/>
                </a:lnTo>
                <a:lnTo>
                  <a:pt x="58936" y="144447"/>
                </a:lnTo>
                <a:cubicBezTo>
                  <a:pt x="61990" y="140053"/>
                  <a:pt x="61990" y="134267"/>
                  <a:pt x="58936" y="129873"/>
                </a:cubicBezTo>
                <a:lnTo>
                  <a:pt x="34719" y="94726"/>
                </a:lnTo>
                <a:lnTo>
                  <a:pt x="76670" y="87011"/>
                </a:lnTo>
                <a:cubicBezTo>
                  <a:pt x="81921" y="86046"/>
                  <a:pt x="86047" y="81921"/>
                  <a:pt x="87011" y="76670"/>
                </a:cubicBezTo>
                <a:lnTo>
                  <a:pt x="94726" y="34719"/>
                </a:lnTo>
                <a:lnTo>
                  <a:pt x="129873" y="58936"/>
                </a:lnTo>
                <a:cubicBezTo>
                  <a:pt x="134267" y="61990"/>
                  <a:pt x="140053" y="61990"/>
                  <a:pt x="144447" y="58936"/>
                </a:cubicBezTo>
                <a:lnTo>
                  <a:pt x="144447" y="58936"/>
                </a:ln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02870" y="137160"/>
                </a:moveTo>
                <a:cubicBezTo>
                  <a:pt x="102870" y="118222"/>
                  <a:pt x="118222" y="102870"/>
                  <a:pt x="137160" y="102870"/>
                </a:cubicBezTo>
                <a:cubicBezTo>
                  <a:pt x="156098" y="102870"/>
                  <a:pt x="171450" y="118222"/>
                  <a:pt x="171450" y="137160"/>
                </a:cubicBezTo>
                <a:cubicBezTo>
                  <a:pt x="171450" y="156098"/>
                  <a:pt x="156098" y="171450"/>
                  <a:pt x="137160" y="171450"/>
                </a:cubicBezTo>
                <a:cubicBezTo>
                  <a:pt x="118222" y="171450"/>
                  <a:pt x="102870" y="156098"/>
                  <a:pt x="102870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sentences typically end with a period (.). This punctuation indicates the end of a complete thought.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Punctuation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124301"/>
                </a:moveTo>
                <a:cubicBezTo>
                  <a:pt x="144262" y="124301"/>
                  <a:pt x="150019" y="130058"/>
                  <a:pt x="150019" y="137160"/>
                </a:cubicBezTo>
                <a:cubicBezTo>
                  <a:pt x="150019" y="144262"/>
                  <a:pt x="144262" y="150019"/>
                  <a:pt x="137160" y="150019"/>
                </a:cubicBezTo>
                <a:cubicBezTo>
                  <a:pt x="130058" y="150019"/>
                  <a:pt x="124301" y="144262"/>
                  <a:pt x="124301" y="137160"/>
                </a:cubicBezTo>
                <a:cubicBezTo>
                  <a:pt x="124301" y="130058"/>
                  <a:pt x="130058" y="124301"/>
                  <a:pt x="137160" y="124301"/>
                </a:cubicBezTo>
                <a:moveTo>
                  <a:pt x="137160" y="175736"/>
                </a:moveTo>
                <a:cubicBezTo>
                  <a:pt x="158465" y="175736"/>
                  <a:pt x="175736" y="158465"/>
                  <a:pt x="175736" y="137160"/>
                </a:cubicBezTo>
                <a:cubicBezTo>
                  <a:pt x="175736" y="115855"/>
                  <a:pt x="158465" y="98584"/>
                  <a:pt x="137160" y="98584"/>
                </a:cubicBezTo>
                <a:cubicBezTo>
                  <a:pt x="115855" y="98584"/>
                  <a:pt x="98584" y="115855"/>
                  <a:pt x="98584" y="137160"/>
                </a:cubicBezTo>
                <a:cubicBezTo>
                  <a:pt x="98584" y="158465"/>
                  <a:pt x="115855" y="175736"/>
                  <a:pt x="137160" y="175736"/>
                </a:cubicBezTo>
                <a:lnTo>
                  <a:pt x="137160" y="1757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sentences provide information or express thoughts and feelings. They are statements that convey facts or opinions.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6667" r="266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Interrogative Sentences?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include: "What is your name?" and "Do you like ice cream?"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main purpose is to seek information and clarify doubts.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end with a question mark (?), which indicates a response is expected.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Punctuation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0019" y="30004"/>
                </a:moveTo>
                <a:cubicBezTo>
                  <a:pt x="150019" y="22878"/>
                  <a:pt x="144286" y="17145"/>
                  <a:pt x="137160" y="17145"/>
                </a:cubicBezTo>
                <a:cubicBezTo>
                  <a:pt x="130034" y="17145"/>
                  <a:pt x="124301" y="22878"/>
                  <a:pt x="124301" y="30004"/>
                </a:cubicBezTo>
                <a:lnTo>
                  <a:pt x="124301" y="184309"/>
                </a:lnTo>
                <a:cubicBezTo>
                  <a:pt x="124301" y="191435"/>
                  <a:pt x="130034" y="197167"/>
                  <a:pt x="137160" y="197167"/>
                </a:cubicBezTo>
                <a:cubicBezTo>
                  <a:pt x="144286" y="197167"/>
                  <a:pt x="150019" y="191435"/>
                  <a:pt x="150019" y="184309"/>
                </a:cubicBezTo>
                <a:lnTo>
                  <a:pt x="150019" y="30004"/>
                </a:lnTo>
                <a:moveTo>
                  <a:pt x="137160" y="257175"/>
                </a:moveTo>
                <a:cubicBezTo>
                  <a:pt x="146629" y="257175"/>
                  <a:pt x="154305" y="249499"/>
                  <a:pt x="154305" y="240030"/>
                </a:cubicBezTo>
                <a:cubicBezTo>
                  <a:pt x="154305" y="230561"/>
                  <a:pt x="146629" y="222885"/>
                  <a:pt x="137160" y="222885"/>
                </a:cubicBezTo>
                <a:cubicBezTo>
                  <a:pt x="127691" y="222885"/>
                  <a:pt x="120015" y="230561"/>
                  <a:pt x="120015" y="240030"/>
                </a:cubicBezTo>
                <a:cubicBezTo>
                  <a:pt x="120015" y="249499"/>
                  <a:pt x="127691" y="257175"/>
                  <a:pt x="137160" y="257175"/>
                </a:cubicBezTo>
                <a:lnTo>
                  <a:pt x="137160" y="25717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Interrogative sentences are designed to ask questions that elicit information.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Declarative and Interrogative Sentences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sentences state facts or opinions, while interrogative sentences seek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Together, they help convey thoughts, feelings, and ideas effectively.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Conveying Ideas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sentence types are commonly used in daily conversations and writings.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form the basis of how we interact and share information with others.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Usage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and interrogative sentences are essential for clear and effective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expressing thoughts and asking questions, facilitating better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482" r="324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Declarative and Interrogative Sentences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'I am going to the park.' (declarative).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'Are you going to the park?' (interrogative).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Types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if the sentence provides information or asks a question.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sentences state facts, while interrogative sentences seek answers.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Determine Purpose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there is a period or question mark at the end.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Punctuation shows the sentence type.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Check Punctuation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124301"/>
                </a:moveTo>
                <a:cubicBezTo>
                  <a:pt x="144262" y="124301"/>
                  <a:pt x="150019" y="130058"/>
                  <a:pt x="150019" y="137160"/>
                </a:cubicBezTo>
                <a:cubicBezTo>
                  <a:pt x="150019" y="144262"/>
                  <a:pt x="144262" y="150019"/>
                  <a:pt x="137160" y="150019"/>
                </a:cubicBezTo>
                <a:cubicBezTo>
                  <a:pt x="130058" y="150019"/>
                  <a:pt x="124301" y="144262"/>
                  <a:pt x="124301" y="137160"/>
                </a:cubicBezTo>
                <a:cubicBezTo>
                  <a:pt x="124301" y="130058"/>
                  <a:pt x="130058" y="124301"/>
                  <a:pt x="137160" y="124301"/>
                </a:cubicBezTo>
                <a:moveTo>
                  <a:pt x="137160" y="175736"/>
                </a:moveTo>
                <a:cubicBezTo>
                  <a:pt x="158465" y="175736"/>
                  <a:pt x="175736" y="158465"/>
                  <a:pt x="175736" y="137160"/>
                </a:cubicBezTo>
                <a:cubicBezTo>
                  <a:pt x="175736" y="115855"/>
                  <a:pt x="158465" y="98584"/>
                  <a:pt x="137160" y="98584"/>
                </a:cubicBezTo>
                <a:cubicBezTo>
                  <a:pt x="115855" y="98584"/>
                  <a:pt x="98584" y="115855"/>
                  <a:pt x="98584" y="137160"/>
                </a:cubicBezTo>
                <a:cubicBezTo>
                  <a:pt x="98584" y="158465"/>
                  <a:pt x="115855" y="175736"/>
                  <a:pt x="137160" y="175736"/>
                </a:cubicBezTo>
                <a:lnTo>
                  <a:pt x="137160" y="1757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each word in the sentence.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Context is crucial for comprehension.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 Carefully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Declarative and Interrogative Sentences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relatable examples to clarify your points.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examples can include personal experiences or common scenarios.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Examples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 descriptive details to enhance clarity in your sentences.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example: 'The car is fast.' vs. 'The red sports car zoomed past us.'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Specific Details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3345" y="156496"/>
                </a:moveTo>
                <a:lnTo>
                  <a:pt x="93345" y="133636"/>
                </a:lnTo>
                <a:lnTo>
                  <a:pt x="104061" y="125920"/>
                </a:lnTo>
                <a:lnTo>
                  <a:pt x="157877" y="179737"/>
                </a:lnTo>
                <a:lnTo>
                  <a:pt x="150209" y="190500"/>
                </a:lnTo>
                <a:lnTo>
                  <a:pt x="127349" y="190500"/>
                </a:lnTo>
                <a:cubicBezTo>
                  <a:pt x="121301" y="190500"/>
                  <a:pt x="115491" y="192929"/>
                  <a:pt x="111204" y="197215"/>
                </a:cubicBezTo>
                <a:lnTo>
                  <a:pt x="93059" y="215360"/>
                </a:lnTo>
                <a:lnTo>
                  <a:pt x="68532" y="190833"/>
                </a:lnTo>
                <a:lnTo>
                  <a:pt x="86678" y="172688"/>
                </a:lnTo>
                <a:cubicBezTo>
                  <a:pt x="90964" y="168402"/>
                  <a:pt x="93393" y="162592"/>
                  <a:pt x="93393" y="156543"/>
                </a:cubicBezTo>
                <a:lnTo>
                  <a:pt x="93345" y="156496"/>
                </a:lnTo>
                <a:moveTo>
                  <a:pt x="245174" y="58198"/>
                </a:moveTo>
                <a:lnTo>
                  <a:pt x="171402" y="160973"/>
                </a:lnTo>
                <a:lnTo>
                  <a:pt x="122873" y="112443"/>
                </a:lnTo>
                <a:lnTo>
                  <a:pt x="225647" y="38672"/>
                </a:lnTo>
                <a:cubicBezTo>
                  <a:pt x="226171" y="38290"/>
                  <a:pt x="226790" y="38100"/>
                  <a:pt x="227409" y="38100"/>
                </a:cubicBezTo>
                <a:cubicBezTo>
                  <a:pt x="228219" y="38100"/>
                  <a:pt x="228981" y="38433"/>
                  <a:pt x="229553" y="39005"/>
                </a:cubicBezTo>
                <a:lnTo>
                  <a:pt x="244840" y="54292"/>
                </a:lnTo>
                <a:cubicBezTo>
                  <a:pt x="245412" y="54864"/>
                  <a:pt x="245745" y="55626"/>
                  <a:pt x="245745" y="56436"/>
                </a:cubicBezTo>
                <a:cubicBezTo>
                  <a:pt x="245745" y="57055"/>
                  <a:pt x="245554" y="57674"/>
                  <a:pt x="245174" y="58198"/>
                </a:cubicBezTo>
                <a:lnTo>
                  <a:pt x="245174" y="58198"/>
                </a:lnTo>
                <a:moveTo>
                  <a:pt x="127349" y="213360"/>
                </a:moveTo>
                <a:lnTo>
                  <a:pt x="150209" y="213360"/>
                </a:lnTo>
                <a:cubicBezTo>
                  <a:pt x="157591" y="213360"/>
                  <a:pt x="164497" y="209836"/>
                  <a:pt x="168783" y="203835"/>
                </a:cubicBezTo>
                <a:lnTo>
                  <a:pt x="263747" y="71533"/>
                </a:lnTo>
                <a:cubicBezTo>
                  <a:pt x="266890" y="67151"/>
                  <a:pt x="268605" y="61865"/>
                  <a:pt x="268605" y="56436"/>
                </a:cubicBezTo>
                <a:cubicBezTo>
                  <a:pt x="268605" y="49578"/>
                  <a:pt x="265890" y="43005"/>
                  <a:pt x="261033" y="38148"/>
                </a:cubicBezTo>
                <a:lnTo>
                  <a:pt x="245697" y="22812"/>
                </a:lnTo>
                <a:cubicBezTo>
                  <a:pt x="240840" y="17955"/>
                  <a:pt x="234267" y="15240"/>
                  <a:pt x="227409" y="15240"/>
                </a:cubicBezTo>
                <a:cubicBezTo>
                  <a:pt x="221980" y="15240"/>
                  <a:pt x="216694" y="16954"/>
                  <a:pt x="212312" y="20098"/>
                </a:cubicBezTo>
                <a:lnTo>
                  <a:pt x="80010" y="115062"/>
                </a:lnTo>
                <a:cubicBezTo>
                  <a:pt x="74009" y="119348"/>
                  <a:pt x="70485" y="126254"/>
                  <a:pt x="70485" y="133636"/>
                </a:cubicBezTo>
                <a:lnTo>
                  <a:pt x="70485" y="156496"/>
                </a:lnTo>
                <a:lnTo>
                  <a:pt x="49673" y="177308"/>
                </a:lnTo>
                <a:cubicBezTo>
                  <a:pt x="44577" y="182404"/>
                  <a:pt x="42958" y="189690"/>
                  <a:pt x="44863" y="196120"/>
                </a:cubicBezTo>
                <a:lnTo>
                  <a:pt x="10192" y="230838"/>
                </a:lnTo>
                <a:cubicBezTo>
                  <a:pt x="7334" y="233696"/>
                  <a:pt x="5715" y="237553"/>
                  <a:pt x="5715" y="241602"/>
                </a:cubicBezTo>
                <a:lnTo>
                  <a:pt x="5715" y="243840"/>
                </a:lnTo>
                <a:cubicBezTo>
                  <a:pt x="5715" y="252270"/>
                  <a:pt x="12525" y="259080"/>
                  <a:pt x="20955" y="259080"/>
                </a:cubicBezTo>
                <a:lnTo>
                  <a:pt x="61293" y="259080"/>
                </a:lnTo>
                <a:cubicBezTo>
                  <a:pt x="65341" y="259080"/>
                  <a:pt x="69199" y="257461"/>
                  <a:pt x="72057" y="254603"/>
                </a:cubicBezTo>
                <a:lnTo>
                  <a:pt x="87678" y="238982"/>
                </a:lnTo>
                <a:cubicBezTo>
                  <a:pt x="94155" y="240887"/>
                  <a:pt x="101394" y="239268"/>
                  <a:pt x="106489" y="234172"/>
                </a:cubicBezTo>
                <a:lnTo>
                  <a:pt x="127349" y="213360"/>
                </a:lnTo>
                <a:moveTo>
                  <a:pt x="69866" y="224457"/>
                </a:moveTo>
                <a:lnTo>
                  <a:pt x="58150" y="236220"/>
                </a:lnTo>
                <a:lnTo>
                  <a:pt x="37148" y="236220"/>
                </a:lnTo>
                <a:lnTo>
                  <a:pt x="59388" y="213979"/>
                </a:lnTo>
                <a:lnTo>
                  <a:pt x="69914" y="224504"/>
                </a:lnTo>
                <a:lnTo>
                  <a:pt x="69866" y="22445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question words like who, what, where, and how to form questions.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Distinguish between yes/no questions and open-ended questions.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Ask Interrogative Questions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Begin with a subject and verb to create a clear statement.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'The cat sleeps on the mat.'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 Declarative Sentences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946" r="369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Declarative and Interrogative Sentences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Write short stories that incorporate both declarative and interrogative sentences.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Maintain a journal to reflect on daily events using different sentence structures.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1440" y="45720"/>
                </a:moveTo>
                <a:cubicBezTo>
                  <a:pt x="91440" y="39434"/>
                  <a:pt x="96584" y="34290"/>
                  <a:pt x="102870" y="34290"/>
                </a:cubicBezTo>
                <a:lnTo>
                  <a:pt x="239601" y="34290"/>
                </a:lnTo>
                <a:cubicBezTo>
                  <a:pt x="242602" y="34290"/>
                  <a:pt x="245531" y="35504"/>
                  <a:pt x="247674" y="37648"/>
                </a:cubicBezTo>
                <a:lnTo>
                  <a:pt x="270962" y="60936"/>
                </a:lnTo>
                <a:cubicBezTo>
                  <a:pt x="273106" y="63079"/>
                  <a:pt x="274320" y="66008"/>
                  <a:pt x="274320" y="69009"/>
                </a:cubicBezTo>
                <a:lnTo>
                  <a:pt x="274320" y="114300"/>
                </a:lnTo>
                <a:lnTo>
                  <a:pt x="308610" y="114300"/>
                </a:lnTo>
                <a:lnTo>
                  <a:pt x="308610" y="69009"/>
                </a:lnTo>
                <a:cubicBezTo>
                  <a:pt x="308610" y="56864"/>
                  <a:pt x="303824" y="45220"/>
                  <a:pt x="295251" y="36647"/>
                </a:cubicBezTo>
                <a:lnTo>
                  <a:pt x="271963" y="13359"/>
                </a:lnTo>
                <a:cubicBezTo>
                  <a:pt x="263390" y="4786"/>
                  <a:pt x="251746" y="0"/>
                  <a:pt x="239601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114300"/>
                </a:lnTo>
                <a:lnTo>
                  <a:pt x="91440" y="114300"/>
                </a:lnTo>
                <a:lnTo>
                  <a:pt x="91440" y="45720"/>
                </a:lnTo>
                <a:moveTo>
                  <a:pt x="0" y="160020"/>
                </a:moveTo>
                <a:lnTo>
                  <a:pt x="0" y="182880"/>
                </a:lnTo>
                <a:cubicBezTo>
                  <a:pt x="0" y="195524"/>
                  <a:pt x="10216" y="205740"/>
                  <a:pt x="22860" y="205740"/>
                </a:cubicBez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205740"/>
                </a:lnTo>
                <a:cubicBezTo>
                  <a:pt x="355544" y="205740"/>
                  <a:pt x="365760" y="195524"/>
                  <a:pt x="365760" y="182880"/>
                </a:cubicBezTo>
                <a:lnTo>
                  <a:pt x="365760" y="160020"/>
                </a:lnTo>
                <a:cubicBezTo>
                  <a:pt x="365760" y="147376"/>
                  <a:pt x="355544" y="137160"/>
                  <a:pt x="342900" y="137160"/>
                </a:cubicBezTo>
                <a:lnTo>
                  <a:pt x="260961" y="137160"/>
                </a:lnTo>
                <a:cubicBezTo>
                  <a:pt x="254889" y="137160"/>
                  <a:pt x="249103" y="139589"/>
                  <a:pt x="244816" y="143875"/>
                </a:cubicBezTo>
                <a:lnTo>
                  <a:pt x="235315" y="153376"/>
                </a:lnTo>
                <a:cubicBezTo>
                  <a:pt x="231029" y="157663"/>
                  <a:pt x="225242" y="160091"/>
                  <a:pt x="219170" y="160091"/>
                </a:cubicBezTo>
                <a:lnTo>
                  <a:pt x="146661" y="160091"/>
                </a:lnTo>
                <a:cubicBezTo>
                  <a:pt x="140589" y="160091"/>
                  <a:pt x="134803" y="157663"/>
                  <a:pt x="130516" y="153376"/>
                </a:cubicBezTo>
                <a:lnTo>
                  <a:pt x="121015" y="143875"/>
                </a:lnTo>
                <a:cubicBezTo>
                  <a:pt x="116729" y="139589"/>
                  <a:pt x="110942" y="137160"/>
                  <a:pt x="104870" y="137160"/>
                </a:cubicBezTo>
                <a:lnTo>
                  <a:pt x="22860" y="137160"/>
                </a:lnTo>
                <a:cubicBezTo>
                  <a:pt x="10216" y="137160"/>
                  <a:pt x="0" y="147376"/>
                  <a:pt x="0" y="160020"/>
                </a:cubicBezTo>
                <a:lnTo>
                  <a:pt x="0" y="160020"/>
                </a:lnTo>
                <a:moveTo>
                  <a:pt x="57150" y="205740"/>
                </a:moveTo>
                <a:lnTo>
                  <a:pt x="308610" y="20574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205740"/>
                </a:lnTo>
                <a:moveTo>
                  <a:pt x="91440" y="285750"/>
                </a:moveTo>
                <a:lnTo>
                  <a:pt x="91440" y="297180"/>
                </a:lnTo>
                <a:cubicBezTo>
                  <a:pt x="91440" y="303467"/>
                  <a:pt x="96584" y="308610"/>
                  <a:pt x="102870" y="308610"/>
                </a:cubicBezTo>
                <a:lnTo>
                  <a:pt x="262890" y="308610"/>
                </a:lnTo>
                <a:cubicBezTo>
                  <a:pt x="269177" y="308610"/>
                  <a:pt x="274320" y="303467"/>
                  <a:pt x="274320" y="297180"/>
                </a:cubicBezTo>
                <a:lnTo>
                  <a:pt x="274320" y="285750"/>
                </a:lnTo>
                <a:cubicBezTo>
                  <a:pt x="274320" y="279464"/>
                  <a:pt x="269177" y="274320"/>
                  <a:pt x="262890" y="274320"/>
                </a:cubicBezTo>
                <a:lnTo>
                  <a:pt x="102870" y="274320"/>
                </a:lnTo>
                <a:cubicBezTo>
                  <a:pt x="96584" y="274320"/>
                  <a:pt x="91440" y="279464"/>
                  <a:pt x="91440" y="285750"/>
                </a:cubicBezTo>
                <a:lnTo>
                  <a:pt x="91440" y="285750"/>
                </a:lnTo>
                <a:moveTo>
                  <a:pt x="120015" y="242888"/>
                </a:moveTo>
                <a:cubicBezTo>
                  <a:pt x="120015" y="234997"/>
                  <a:pt x="113618" y="228600"/>
                  <a:pt x="105727" y="228600"/>
                </a:cubicBezTo>
                <a:cubicBezTo>
                  <a:pt x="97837" y="228600"/>
                  <a:pt x="91440" y="234997"/>
                  <a:pt x="91440" y="242888"/>
                </a:cubicBezTo>
                <a:cubicBezTo>
                  <a:pt x="91440" y="250778"/>
                  <a:pt x="97837" y="257175"/>
                  <a:pt x="105727" y="257175"/>
                </a:cubicBezTo>
                <a:cubicBezTo>
                  <a:pt x="113618" y="257175"/>
                  <a:pt x="120015" y="250778"/>
                  <a:pt x="120015" y="242888"/>
                </a:cubicBezTo>
                <a:moveTo>
                  <a:pt x="157163" y="257175"/>
                </a:moveTo>
                <a:cubicBezTo>
                  <a:pt x="165053" y="257175"/>
                  <a:pt x="171450" y="250778"/>
                  <a:pt x="171450" y="242888"/>
                </a:cubicBezTo>
                <a:cubicBezTo>
                  <a:pt x="171450" y="234997"/>
                  <a:pt x="165053" y="228600"/>
                  <a:pt x="157163" y="228600"/>
                </a:cubicBezTo>
                <a:cubicBezTo>
                  <a:pt x="149272" y="228600"/>
                  <a:pt x="142875" y="234997"/>
                  <a:pt x="142875" y="242888"/>
                </a:cubicBezTo>
                <a:cubicBezTo>
                  <a:pt x="142875" y="250778"/>
                  <a:pt x="149272" y="257175"/>
                  <a:pt x="157163" y="257175"/>
                </a:cubicBezTo>
                <a:moveTo>
                  <a:pt x="222885" y="242888"/>
                </a:moveTo>
                <a:cubicBezTo>
                  <a:pt x="222885" y="234997"/>
                  <a:pt x="216488" y="228600"/>
                  <a:pt x="208598" y="228600"/>
                </a:cubicBezTo>
                <a:cubicBezTo>
                  <a:pt x="200707" y="228600"/>
                  <a:pt x="194310" y="234997"/>
                  <a:pt x="194310" y="242888"/>
                </a:cubicBezTo>
                <a:cubicBezTo>
                  <a:pt x="194310" y="250778"/>
                  <a:pt x="200707" y="257175"/>
                  <a:pt x="208598" y="257175"/>
                </a:cubicBezTo>
                <a:cubicBezTo>
                  <a:pt x="216488" y="257175"/>
                  <a:pt x="222885" y="250778"/>
                  <a:pt x="222885" y="242888"/>
                </a:cubicBezTo>
                <a:moveTo>
                  <a:pt x="260033" y="257175"/>
                </a:moveTo>
                <a:cubicBezTo>
                  <a:pt x="267923" y="257175"/>
                  <a:pt x="274320" y="250778"/>
                  <a:pt x="274320" y="242888"/>
                </a:cubicBezTo>
                <a:cubicBezTo>
                  <a:pt x="274320" y="234997"/>
                  <a:pt x="267923" y="228600"/>
                  <a:pt x="260033" y="228600"/>
                </a:cubicBezTo>
                <a:cubicBezTo>
                  <a:pt x="252142" y="228600"/>
                  <a:pt x="245745" y="234997"/>
                  <a:pt x="245745" y="242888"/>
                </a:cubicBezTo>
                <a:cubicBezTo>
                  <a:pt x="245745" y="250778"/>
                  <a:pt x="252142" y="257175"/>
                  <a:pt x="260033" y="25717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discussions with friends or family to practice using various sentence types.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open-ended questions to encourage the use of interrogative sentences.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Conversational Engagement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flashcards to reinforce understanding of different sentence types.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worksheets for practicing sentence formation.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Flashcard Practice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Declarative and Interrogative Sentences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'I think ice cream is the best dessert.' This sentence conveys a personal belief.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Opinions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'What is the capital of France?' This question seeks specific knowledge.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Information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'I went to the beach last weekend.' This statement shares a personal experience.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Experiences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'Where is the nearest park?' This is a common way to inquire about locations.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Asking Directions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77152"/>
                </a:moveTo>
                <a:cubicBezTo>
                  <a:pt x="85725" y="48746"/>
                  <a:pt x="108753" y="25717"/>
                  <a:pt x="137160" y="25717"/>
                </a:cubicBezTo>
                <a:cubicBezTo>
                  <a:pt x="165567" y="25717"/>
                  <a:pt x="188595" y="48746"/>
                  <a:pt x="188595" y="77152"/>
                </a:cubicBezTo>
                <a:cubicBezTo>
                  <a:pt x="188595" y="105559"/>
                  <a:pt x="165567" y="128588"/>
                  <a:pt x="137160" y="128588"/>
                </a:cubicBezTo>
                <a:cubicBezTo>
                  <a:pt x="108753" y="128588"/>
                  <a:pt x="85725" y="105559"/>
                  <a:pt x="85725" y="77152"/>
                </a:cubicBezTo>
                <a:moveTo>
                  <a:pt x="150019" y="153233"/>
                </a:moveTo>
                <a:cubicBezTo>
                  <a:pt x="186505" y="147126"/>
                  <a:pt x="214313" y="115354"/>
                  <a:pt x="214313" y="77152"/>
                </a:cubicBezTo>
                <a:cubicBezTo>
                  <a:pt x="214313" y="34558"/>
                  <a:pt x="179755" y="0"/>
                  <a:pt x="137160" y="0"/>
                </a:cubicBezTo>
                <a:cubicBezTo>
                  <a:pt x="94565" y="0"/>
                  <a:pt x="60008" y="34558"/>
                  <a:pt x="60008" y="77152"/>
                </a:cubicBezTo>
                <a:cubicBezTo>
                  <a:pt x="60008" y="115407"/>
                  <a:pt x="87815" y="147126"/>
                  <a:pt x="124301" y="153233"/>
                </a:cubicBezTo>
                <a:lnTo>
                  <a:pt x="124301" y="261461"/>
                </a:lnTo>
                <a:cubicBezTo>
                  <a:pt x="124301" y="268587"/>
                  <a:pt x="130034" y="274320"/>
                  <a:pt x="137160" y="274320"/>
                </a:cubicBezTo>
                <a:cubicBezTo>
                  <a:pt x="144286" y="274320"/>
                  <a:pt x="150019" y="268587"/>
                  <a:pt x="150019" y="261461"/>
                </a:cubicBezTo>
                <a:lnTo>
                  <a:pt x="150019" y="15323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Overusing interrogative sentences can make writing seem unprofessional.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It's crucial to balance questions with statements for effective communication.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Interrogative Overuse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Incorrect punctuation can change the meaning of a sentence.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 punctuation is essential for clarity and comprehension.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Punctuation Errors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2883" y="149590"/>
                </a:moveTo>
                <a:cubicBezTo>
                  <a:pt x="202883" y="142732"/>
                  <a:pt x="197310" y="137160"/>
                  <a:pt x="190452" y="137160"/>
                </a:cubicBezTo>
                <a:cubicBezTo>
                  <a:pt x="184452" y="137160"/>
                  <a:pt x="179308" y="141446"/>
                  <a:pt x="178237" y="147376"/>
                </a:cubicBezTo>
                <a:lnTo>
                  <a:pt x="164806" y="221170"/>
                </a:lnTo>
                <a:lnTo>
                  <a:pt x="200811" y="159949"/>
                </a:lnTo>
                <a:cubicBezTo>
                  <a:pt x="202168" y="157591"/>
                  <a:pt x="202883" y="154948"/>
                  <a:pt x="202883" y="152305"/>
                </a:cubicBezTo>
                <a:lnTo>
                  <a:pt x="202883" y="149590"/>
                </a:lnTo>
                <a:moveTo>
                  <a:pt x="237172" y="149590"/>
                </a:moveTo>
                <a:lnTo>
                  <a:pt x="237172" y="152305"/>
                </a:lnTo>
                <a:cubicBezTo>
                  <a:pt x="237172" y="161092"/>
                  <a:pt x="234815" y="169736"/>
                  <a:pt x="230386" y="177379"/>
                </a:cubicBezTo>
                <a:lnTo>
                  <a:pt x="189524" y="246817"/>
                </a:lnTo>
                <a:cubicBezTo>
                  <a:pt x="183666" y="256746"/>
                  <a:pt x="172879" y="262890"/>
                  <a:pt x="161306" y="262890"/>
                </a:cubicBezTo>
                <a:lnTo>
                  <a:pt x="160020" y="262890"/>
                </a:lnTo>
                <a:cubicBezTo>
                  <a:pt x="142661" y="262890"/>
                  <a:pt x="128588" y="248817"/>
                  <a:pt x="128588" y="231458"/>
                </a:cubicBezTo>
                <a:cubicBezTo>
                  <a:pt x="128588" y="229600"/>
                  <a:pt x="128730" y="227671"/>
                  <a:pt x="129088" y="225814"/>
                </a:cubicBezTo>
                <a:lnTo>
                  <a:pt x="144447" y="141232"/>
                </a:lnTo>
                <a:cubicBezTo>
                  <a:pt x="148519" y="119015"/>
                  <a:pt x="167878" y="102870"/>
                  <a:pt x="190452" y="102870"/>
                </a:cubicBezTo>
                <a:cubicBezTo>
                  <a:pt x="216241" y="102870"/>
                  <a:pt x="237173" y="123801"/>
                  <a:pt x="237173" y="149590"/>
                </a:cubicBezTo>
                <a:lnTo>
                  <a:pt x="237172" y="14959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Confusing declarative and interrogative sentences can lead to misunderstandings.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It's important to recognize the difference to convey the intended message.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Confusion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Strategies for Declarative and Interrogative Sentences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Tailor activities to meet the varying needs of students, ensuring all can participate.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varied resources, such as visuals and manipulatives, to support diverse learning styles.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worksheets and activities that allow for sentence construction and transformation.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immediate feedback to help students refine their understanding.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Opportunities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games that require students to form sentences based on prompts.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digital platforms for sentence-building challenges to enhance engagement.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Games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everyday situations to illustrate declarative and interrogative sentences.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create their own examples based on personal experiences.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Scenarios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Discussions evaluate students' communication abilities and topic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participation nurtures a collaborative learning atmosphere.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Writing tasks assess students' ability to apply learned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promote innovative thinking and articulate expression.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Assignments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Quizzes gauge students' grasp of the material.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offer quick insights into knowledge retention.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writing exercises, such as journaling or creative writing, can significantly enhance your grasp of different sentence structures.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discussions that require varied sentence types helps solidify your understanding and application in real-world contexts.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Practice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sentences, like 'The sun sets in the west,' are crucial for sharing information clearly and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Interrogative sentences, such as 'How do you solve this problem?', play a vital role in seeking clarification and engaging in dialogue.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Sentence Types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writing skills with targeted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regular practice to solidify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Reinforcement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declarative and interrogative sentences in daily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these structures in emails and reports.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complex sentence structures for clarity.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Integrate different sentence types for expression.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 Structures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5" y="0"/>
                </a:moveTo>
                <a:cubicBezTo>
                  <a:pt x="195029" y="0"/>
                  <a:pt x="206888" y="1214"/>
                  <a:pt x="218461" y="3429"/>
                </a:cubicBezTo>
                <a:cubicBezTo>
                  <a:pt x="224104" y="4501"/>
                  <a:pt x="234034" y="7787"/>
                  <a:pt x="239463" y="17788"/>
                </a:cubicBezTo>
                <a:cubicBezTo>
                  <a:pt x="240892" y="20431"/>
                  <a:pt x="242035" y="23217"/>
                  <a:pt x="242749" y="26218"/>
                </a:cubicBezTo>
                <a:lnTo>
                  <a:pt x="249393" y="53721"/>
                </a:lnTo>
                <a:cubicBezTo>
                  <a:pt x="250393" y="57864"/>
                  <a:pt x="257394" y="61936"/>
                  <a:pt x="261466" y="60722"/>
                </a:cubicBezTo>
                <a:lnTo>
                  <a:pt x="288612" y="52721"/>
                </a:lnTo>
                <a:cubicBezTo>
                  <a:pt x="291470" y="51864"/>
                  <a:pt x="294399" y="51435"/>
                  <a:pt x="297328" y="51364"/>
                </a:cubicBezTo>
                <a:cubicBezTo>
                  <a:pt x="308829" y="51006"/>
                  <a:pt x="316616" y="58079"/>
                  <a:pt x="320402" y="62365"/>
                </a:cubicBezTo>
                <a:cubicBezTo>
                  <a:pt x="336190" y="80296"/>
                  <a:pt x="348334" y="101370"/>
                  <a:pt x="356049" y="124016"/>
                </a:cubicBezTo>
                <a:cubicBezTo>
                  <a:pt x="357907" y="129445"/>
                  <a:pt x="360050" y="139589"/>
                  <a:pt x="354120" y="149304"/>
                </a:cubicBezTo>
                <a:cubicBezTo>
                  <a:pt x="352549" y="151876"/>
                  <a:pt x="350620" y="154305"/>
                  <a:pt x="348405" y="156448"/>
                </a:cubicBezTo>
                <a:lnTo>
                  <a:pt x="327903" y="175951"/>
                </a:lnTo>
                <a:cubicBezTo>
                  <a:pt x="324902" y="178808"/>
                  <a:pt x="324902" y="187023"/>
                  <a:pt x="327903" y="189881"/>
                </a:cubicBezTo>
                <a:lnTo>
                  <a:pt x="348405" y="209383"/>
                </a:lnTo>
                <a:cubicBezTo>
                  <a:pt x="350620" y="211526"/>
                  <a:pt x="352549" y="213955"/>
                  <a:pt x="354120" y="216527"/>
                </a:cubicBezTo>
                <a:cubicBezTo>
                  <a:pt x="359978" y="226243"/>
                  <a:pt x="357835" y="236387"/>
                  <a:pt x="356049" y="241816"/>
                </a:cubicBezTo>
                <a:cubicBezTo>
                  <a:pt x="348334" y="264462"/>
                  <a:pt x="336190" y="285464"/>
                  <a:pt x="320402" y="303467"/>
                </a:cubicBezTo>
                <a:cubicBezTo>
                  <a:pt x="316616" y="307753"/>
                  <a:pt x="308758" y="314825"/>
                  <a:pt x="297328" y="314468"/>
                </a:cubicBezTo>
                <a:cubicBezTo>
                  <a:pt x="294399" y="314396"/>
                  <a:pt x="291470" y="313896"/>
                  <a:pt x="288612" y="313111"/>
                </a:cubicBezTo>
                <a:lnTo>
                  <a:pt x="261466" y="305038"/>
                </a:lnTo>
                <a:cubicBezTo>
                  <a:pt x="257394" y="303824"/>
                  <a:pt x="250393" y="307896"/>
                  <a:pt x="249393" y="312039"/>
                </a:cubicBezTo>
                <a:lnTo>
                  <a:pt x="242749" y="339542"/>
                </a:lnTo>
                <a:cubicBezTo>
                  <a:pt x="242035" y="342543"/>
                  <a:pt x="240892" y="345400"/>
                  <a:pt x="239463" y="347972"/>
                </a:cubicBezTo>
                <a:cubicBezTo>
                  <a:pt x="233962" y="357973"/>
                  <a:pt x="224033" y="361188"/>
                  <a:pt x="218461" y="362331"/>
                </a:cubicBezTo>
                <a:cubicBezTo>
                  <a:pt x="206888" y="364546"/>
                  <a:pt x="195029" y="365760"/>
                  <a:pt x="182885" y="365760"/>
                </a:cubicBezTo>
                <a:cubicBezTo>
                  <a:pt x="170740" y="365760"/>
                  <a:pt x="158882" y="364546"/>
                  <a:pt x="147309" y="362331"/>
                </a:cubicBezTo>
                <a:cubicBezTo>
                  <a:pt x="141665" y="361259"/>
                  <a:pt x="131735" y="357973"/>
                  <a:pt x="126306" y="347972"/>
                </a:cubicBezTo>
                <a:cubicBezTo>
                  <a:pt x="124877" y="345329"/>
                  <a:pt x="123734" y="342543"/>
                  <a:pt x="123020" y="339542"/>
                </a:cubicBezTo>
                <a:lnTo>
                  <a:pt x="116376" y="312039"/>
                </a:lnTo>
                <a:cubicBezTo>
                  <a:pt x="115376" y="307896"/>
                  <a:pt x="108375" y="303824"/>
                  <a:pt x="104303" y="305038"/>
                </a:cubicBezTo>
                <a:lnTo>
                  <a:pt x="77157" y="313039"/>
                </a:lnTo>
                <a:cubicBezTo>
                  <a:pt x="74300" y="313896"/>
                  <a:pt x="71371" y="314325"/>
                  <a:pt x="68442" y="314396"/>
                </a:cubicBezTo>
                <a:cubicBezTo>
                  <a:pt x="56940" y="314754"/>
                  <a:pt x="49154" y="307681"/>
                  <a:pt x="45367" y="303395"/>
                </a:cubicBezTo>
                <a:cubicBezTo>
                  <a:pt x="29651" y="285464"/>
                  <a:pt x="17435" y="264390"/>
                  <a:pt x="9720" y="241745"/>
                </a:cubicBezTo>
                <a:cubicBezTo>
                  <a:pt x="7863" y="236315"/>
                  <a:pt x="5720" y="226171"/>
                  <a:pt x="11649" y="216456"/>
                </a:cubicBezTo>
                <a:cubicBezTo>
                  <a:pt x="13221" y="213884"/>
                  <a:pt x="15149" y="211455"/>
                  <a:pt x="17364" y="209312"/>
                </a:cubicBezTo>
                <a:lnTo>
                  <a:pt x="37867" y="189809"/>
                </a:lnTo>
                <a:cubicBezTo>
                  <a:pt x="40867" y="186952"/>
                  <a:pt x="40867" y="178737"/>
                  <a:pt x="37867" y="175879"/>
                </a:cubicBezTo>
                <a:lnTo>
                  <a:pt x="17293" y="156377"/>
                </a:lnTo>
                <a:cubicBezTo>
                  <a:pt x="15078" y="154234"/>
                  <a:pt x="13149" y="151805"/>
                  <a:pt x="11578" y="149233"/>
                </a:cubicBezTo>
                <a:cubicBezTo>
                  <a:pt x="5720" y="139517"/>
                  <a:pt x="7863" y="129373"/>
                  <a:pt x="9720" y="124016"/>
                </a:cubicBezTo>
                <a:cubicBezTo>
                  <a:pt x="17435" y="101370"/>
                  <a:pt x="29580" y="80367"/>
                  <a:pt x="45367" y="62365"/>
                </a:cubicBezTo>
                <a:cubicBezTo>
                  <a:pt x="49154" y="58079"/>
                  <a:pt x="57012" y="51006"/>
                  <a:pt x="68442" y="51364"/>
                </a:cubicBezTo>
                <a:cubicBezTo>
                  <a:pt x="71371" y="51435"/>
                  <a:pt x="74300" y="51935"/>
                  <a:pt x="77157" y="52721"/>
                </a:cubicBezTo>
                <a:lnTo>
                  <a:pt x="104303" y="60722"/>
                </a:lnTo>
                <a:cubicBezTo>
                  <a:pt x="108375" y="61936"/>
                  <a:pt x="115376" y="57864"/>
                  <a:pt x="116376" y="53721"/>
                </a:cubicBezTo>
                <a:lnTo>
                  <a:pt x="123020" y="26218"/>
                </a:lnTo>
                <a:cubicBezTo>
                  <a:pt x="123734" y="23217"/>
                  <a:pt x="124877" y="20360"/>
                  <a:pt x="126306" y="17788"/>
                </a:cubicBezTo>
                <a:cubicBezTo>
                  <a:pt x="131807" y="7787"/>
                  <a:pt x="141737" y="4572"/>
                  <a:pt x="147309" y="3429"/>
                </a:cubicBezTo>
                <a:cubicBezTo>
                  <a:pt x="158882" y="1214"/>
                  <a:pt x="170740" y="0"/>
                  <a:pt x="182885" y="0"/>
                </a:cubicBezTo>
                <a:lnTo>
                  <a:pt x="182885" y="0"/>
                </a:lnTo>
                <a:moveTo>
                  <a:pt x="155810" y="36719"/>
                </a:moveTo>
                <a:lnTo>
                  <a:pt x="149738" y="61793"/>
                </a:lnTo>
                <a:cubicBezTo>
                  <a:pt x="144166" y="84868"/>
                  <a:pt x="117376" y="100298"/>
                  <a:pt x="94588" y="93655"/>
                </a:cubicBezTo>
                <a:lnTo>
                  <a:pt x="69942" y="86368"/>
                </a:lnTo>
                <a:cubicBezTo>
                  <a:pt x="58155" y="100155"/>
                  <a:pt x="48868" y="116157"/>
                  <a:pt x="42796" y="133302"/>
                </a:cubicBezTo>
                <a:lnTo>
                  <a:pt x="61512" y="151090"/>
                </a:lnTo>
                <a:cubicBezTo>
                  <a:pt x="78657" y="167378"/>
                  <a:pt x="78657" y="198382"/>
                  <a:pt x="61512" y="214670"/>
                </a:cubicBezTo>
                <a:lnTo>
                  <a:pt x="42796" y="232458"/>
                </a:lnTo>
                <a:cubicBezTo>
                  <a:pt x="48868" y="249603"/>
                  <a:pt x="58155" y="265605"/>
                  <a:pt x="69942" y="279392"/>
                </a:cubicBezTo>
                <a:lnTo>
                  <a:pt x="94659" y="272105"/>
                </a:lnTo>
                <a:cubicBezTo>
                  <a:pt x="117376" y="265390"/>
                  <a:pt x="144237" y="280892"/>
                  <a:pt x="149809" y="303967"/>
                </a:cubicBezTo>
                <a:lnTo>
                  <a:pt x="155881" y="329041"/>
                </a:lnTo>
                <a:cubicBezTo>
                  <a:pt x="173455" y="332256"/>
                  <a:pt x="192529" y="332256"/>
                  <a:pt x="210102" y="329041"/>
                </a:cubicBezTo>
                <a:lnTo>
                  <a:pt x="216175" y="303967"/>
                </a:lnTo>
                <a:cubicBezTo>
                  <a:pt x="221747" y="280892"/>
                  <a:pt x="248536" y="265462"/>
                  <a:pt x="271324" y="272105"/>
                </a:cubicBezTo>
                <a:lnTo>
                  <a:pt x="296042" y="279392"/>
                </a:lnTo>
                <a:cubicBezTo>
                  <a:pt x="307829" y="265605"/>
                  <a:pt x="317116" y="249603"/>
                  <a:pt x="323188" y="232458"/>
                </a:cubicBezTo>
                <a:lnTo>
                  <a:pt x="304471" y="214670"/>
                </a:lnTo>
                <a:cubicBezTo>
                  <a:pt x="287326" y="198382"/>
                  <a:pt x="287326" y="167378"/>
                  <a:pt x="304471" y="151090"/>
                </a:cubicBezTo>
                <a:lnTo>
                  <a:pt x="323188" y="133302"/>
                </a:lnTo>
                <a:cubicBezTo>
                  <a:pt x="317116" y="116157"/>
                  <a:pt x="307829" y="100155"/>
                  <a:pt x="296042" y="86368"/>
                </a:cubicBezTo>
                <a:lnTo>
                  <a:pt x="271324" y="93655"/>
                </a:lnTo>
                <a:cubicBezTo>
                  <a:pt x="248607" y="100370"/>
                  <a:pt x="221747" y="84868"/>
                  <a:pt x="216175" y="61793"/>
                </a:cubicBezTo>
                <a:lnTo>
                  <a:pt x="210102" y="36719"/>
                </a:lnTo>
                <a:cubicBezTo>
                  <a:pt x="192529" y="33504"/>
                  <a:pt x="173455" y="33504"/>
                  <a:pt x="155881" y="36719"/>
                </a:cubicBezTo>
                <a:lnTo>
                  <a:pt x="155810" y="36719"/>
                </a:lnTo>
                <a:moveTo>
                  <a:pt x="148595" y="182880"/>
                </a:moveTo>
                <a:cubicBezTo>
                  <a:pt x="148595" y="201818"/>
                  <a:pt x="163947" y="217170"/>
                  <a:pt x="182885" y="217170"/>
                </a:cubicBezTo>
                <a:cubicBezTo>
                  <a:pt x="201823" y="217170"/>
                  <a:pt x="217175" y="201818"/>
                  <a:pt x="217175" y="182880"/>
                </a:cubicBezTo>
                <a:cubicBezTo>
                  <a:pt x="217175" y="163942"/>
                  <a:pt x="201823" y="148590"/>
                  <a:pt x="182885" y="148590"/>
                </a:cubicBezTo>
                <a:cubicBezTo>
                  <a:pt x="163947" y="148590"/>
                  <a:pt x="148595" y="163942"/>
                  <a:pt x="148595" y="182880"/>
                </a:cubicBezTo>
                <a:lnTo>
                  <a:pt x="148595" y="182880"/>
                </a:lnTo>
                <a:moveTo>
                  <a:pt x="182885" y="251460"/>
                </a:moveTo>
                <a:cubicBezTo>
                  <a:pt x="145009" y="251460"/>
                  <a:pt x="114305" y="220756"/>
                  <a:pt x="114305" y="182880"/>
                </a:cubicBezTo>
                <a:cubicBezTo>
                  <a:pt x="114305" y="145004"/>
                  <a:pt x="145009" y="114300"/>
                  <a:pt x="182885" y="114300"/>
                </a:cubicBezTo>
                <a:cubicBezTo>
                  <a:pt x="220760" y="114300"/>
                  <a:pt x="251465" y="145004"/>
                  <a:pt x="251465" y="182880"/>
                </a:cubicBezTo>
                <a:cubicBezTo>
                  <a:pt x="251465" y="220756"/>
                  <a:pt x="220760" y="251460"/>
                  <a:pt x="182885" y="2514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forming more complex declarative sentences to enhance clarity.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exercises that require asking varied interrogative sentences to improve inquiry skills.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Improvement Suggestions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Declarative sentences state facts or opinions clearly and directly.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Interrogative sentences ask questions and seek information.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Types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innovative educational apps that turn learning into an exciting adventure through interactive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applications are crafted to motivate users while tracking their progress in real-time.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Apps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Dive into workbooks that provide structured exercises to solidify your knowledge and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practical tools are designed to complement your learning journey with hands-on activities.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Workbooks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 curated selection of online tutorials that simplify complex topics and enhance your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often feature interactive elements to engage learners effectively.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actively in your learning to improve proficiency.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Participation fosters better understanding and retention.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is Key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 requires time and consistent practice.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is vital for enhancing communication skills.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Sentence Structures: Declarative and Interrogative Sentences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2025-02-24T02:27:35Z</dcterms:created>
  <dcterms:modified xsi:type="dcterms:W3CDTF">2025-02-24T02:27:35Z</dcterms:modified>
</cp:coreProperties>
</file>