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f10d47f24c082804bca8e3ef8fb38dde29ef65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66caf94f602d701f5a46c6da393c5cde91c02d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04de4780b52aaa323bb41a2cfde55a64699d7e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00de0ab5708afe7d5fee8a1b4cbf0c7d257ca2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40d063bfbd3b65115f60e645896c3e2ba2780c3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709c9dbd4e3eec9ad61a1867eb5f81ced00e8c5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7a2ffed4ba778ec2f0684aad250858ff5ff9b78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7b46eed82642335d82954da6c7a2cc187086aab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175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Negative Numbers: Concepts and Applications</a:t>
            </a:r>
            <a:endParaRPr lang="en-US" sz="5175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Comprehensive Guide to Negative Numbers in Mathematics and Real-World Scenarios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Negative Numbers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Negative Numbers?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Number Line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Comparing and Ordering Negative Numbers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Adding and Subtracting Negative Numbers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Multiplying and Dividing Negative Numbers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Real-World Applications of Negative Numbers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and Misconceptions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Exercises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Real-World Scenarios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Final Thoughts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numbers are crucial for representing various real-world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include financial debts and temperatures below freezing.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Negative Numbers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 is essential in mathematics.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allows us to solve equations and inequalities, and to model real-world phenomena.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in Mathematics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numbers are numbers that are less than zero.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used to represent debts, temperatures below zero, and other real-world quantities.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Negative Numbers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Negative Numbers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39128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6277" y="68787"/>
                </a:moveTo>
                <a:cubicBezTo>
                  <a:pt x="407316" y="57641"/>
                  <a:pt x="422420" y="51427"/>
                  <a:pt x="438062" y="51427"/>
                </a:cubicBezTo>
                <a:cubicBezTo>
                  <a:pt x="470739" y="51427"/>
                  <a:pt x="497205" y="77891"/>
                  <a:pt x="497205" y="110571"/>
                </a:cubicBezTo>
                <a:cubicBezTo>
                  <a:pt x="497205" y="126214"/>
                  <a:pt x="490989" y="141319"/>
                  <a:pt x="479846" y="152355"/>
                </a:cubicBezTo>
                <a:lnTo>
                  <a:pt x="240480" y="391827"/>
                </a:lnTo>
                <a:cubicBezTo>
                  <a:pt x="238872" y="393434"/>
                  <a:pt x="236727" y="394289"/>
                  <a:pt x="234374" y="394289"/>
                </a:cubicBezTo>
                <a:lnTo>
                  <a:pt x="154338" y="394289"/>
                </a:lnTo>
                <a:lnTo>
                  <a:pt x="154338" y="314253"/>
                </a:lnTo>
                <a:cubicBezTo>
                  <a:pt x="154338" y="312005"/>
                  <a:pt x="155194" y="309756"/>
                  <a:pt x="156801" y="308149"/>
                </a:cubicBezTo>
                <a:lnTo>
                  <a:pt x="186055" y="278898"/>
                </a:lnTo>
                <a:lnTo>
                  <a:pt x="219269" y="312114"/>
                </a:lnTo>
                <a:cubicBezTo>
                  <a:pt x="225913" y="318757"/>
                  <a:pt x="236842" y="318757"/>
                  <a:pt x="243486" y="312114"/>
                </a:cubicBezTo>
                <a:cubicBezTo>
                  <a:pt x="250130" y="305472"/>
                  <a:pt x="250130" y="294541"/>
                  <a:pt x="243486" y="287898"/>
                </a:cubicBezTo>
                <a:lnTo>
                  <a:pt x="210272" y="254682"/>
                </a:lnTo>
                <a:lnTo>
                  <a:pt x="254629" y="210325"/>
                </a:lnTo>
                <a:lnTo>
                  <a:pt x="287844" y="243542"/>
                </a:lnTo>
                <a:cubicBezTo>
                  <a:pt x="294488" y="250184"/>
                  <a:pt x="305417" y="250184"/>
                  <a:pt x="312061" y="243542"/>
                </a:cubicBezTo>
                <a:cubicBezTo>
                  <a:pt x="318705" y="236899"/>
                  <a:pt x="318705" y="225968"/>
                  <a:pt x="312061" y="219326"/>
                </a:cubicBezTo>
                <a:lnTo>
                  <a:pt x="278846" y="186109"/>
                </a:lnTo>
                <a:lnTo>
                  <a:pt x="323204" y="141752"/>
                </a:lnTo>
                <a:lnTo>
                  <a:pt x="356418" y="174969"/>
                </a:lnTo>
                <a:cubicBezTo>
                  <a:pt x="363062" y="181611"/>
                  <a:pt x="373991" y="181611"/>
                  <a:pt x="380635" y="174969"/>
                </a:cubicBezTo>
                <a:cubicBezTo>
                  <a:pt x="387279" y="168327"/>
                  <a:pt x="387279" y="157395"/>
                  <a:pt x="380635" y="150753"/>
                </a:cubicBezTo>
                <a:lnTo>
                  <a:pt x="347421" y="117536"/>
                </a:lnTo>
                <a:lnTo>
                  <a:pt x="396173" y="68786"/>
                </a:lnTo>
                <a:lnTo>
                  <a:pt x="396277" y="68787"/>
                </a:lnTo>
                <a:moveTo>
                  <a:pt x="102914" y="314259"/>
                </a:moveTo>
                <a:lnTo>
                  <a:pt x="102914" y="409406"/>
                </a:lnTo>
                <a:lnTo>
                  <a:pt x="7555" y="504657"/>
                </a:lnTo>
                <a:cubicBezTo>
                  <a:pt x="-2518" y="514727"/>
                  <a:pt x="-2518" y="531018"/>
                  <a:pt x="7555" y="540978"/>
                </a:cubicBezTo>
                <a:cubicBezTo>
                  <a:pt x="17628" y="550944"/>
                  <a:pt x="33911" y="551049"/>
                  <a:pt x="43875" y="540978"/>
                </a:cubicBezTo>
                <a:lnTo>
                  <a:pt x="139234" y="445617"/>
                </a:lnTo>
                <a:lnTo>
                  <a:pt x="234379" y="445617"/>
                </a:lnTo>
                <a:cubicBezTo>
                  <a:pt x="250344" y="445617"/>
                  <a:pt x="265558" y="439293"/>
                  <a:pt x="276811" y="428044"/>
                </a:cubicBezTo>
                <a:lnTo>
                  <a:pt x="516281" y="188786"/>
                </a:lnTo>
                <a:cubicBezTo>
                  <a:pt x="537069" y="167998"/>
                  <a:pt x="548640" y="139926"/>
                  <a:pt x="548640" y="110571"/>
                </a:cubicBezTo>
                <a:cubicBezTo>
                  <a:pt x="548640" y="49496"/>
                  <a:pt x="499136" y="-6"/>
                  <a:pt x="438067" y="-6"/>
                </a:cubicBezTo>
                <a:cubicBezTo>
                  <a:pt x="408709" y="-6"/>
                  <a:pt x="380635" y="11672"/>
                  <a:pt x="359853" y="32350"/>
                </a:cubicBezTo>
                <a:lnTo>
                  <a:pt x="120487" y="271822"/>
                </a:lnTo>
                <a:cubicBezTo>
                  <a:pt x="109234" y="283072"/>
                  <a:pt x="102914" y="298287"/>
                  <a:pt x="102914" y="314253"/>
                </a:cubicBezTo>
                <a:lnTo>
                  <a:pt x="102914" y="31425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72941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60045" y="188595"/>
                </a:moveTo>
                <a:lnTo>
                  <a:pt x="360045" y="480060"/>
                </a:lnTo>
                <a:cubicBezTo>
                  <a:pt x="360045" y="489491"/>
                  <a:pt x="352330" y="497205"/>
                  <a:pt x="342899" y="497205"/>
                </a:cubicBezTo>
                <a:lnTo>
                  <a:pt x="68577" y="497205"/>
                </a:lnTo>
                <a:cubicBezTo>
                  <a:pt x="59146" y="497205"/>
                  <a:pt x="51431" y="489491"/>
                  <a:pt x="51431" y="480060"/>
                </a:cubicBezTo>
                <a:lnTo>
                  <a:pt x="51431" y="188595"/>
                </a:lnTo>
                <a:lnTo>
                  <a:pt x="360045" y="188595"/>
                </a:lnTo>
                <a:moveTo>
                  <a:pt x="360045" y="137160"/>
                </a:moveTo>
                <a:lnTo>
                  <a:pt x="51435" y="137160"/>
                </a:lnTo>
                <a:lnTo>
                  <a:pt x="51435" y="68580"/>
                </a:lnTo>
                <a:cubicBezTo>
                  <a:pt x="51435" y="59149"/>
                  <a:pt x="59150" y="51435"/>
                  <a:pt x="68581" y="51435"/>
                </a:cubicBezTo>
                <a:lnTo>
                  <a:pt x="342903" y="51435"/>
                </a:lnTo>
                <a:cubicBezTo>
                  <a:pt x="352334" y="51435"/>
                  <a:pt x="360049" y="59149"/>
                  <a:pt x="360049" y="68580"/>
                </a:cubicBezTo>
                <a:lnTo>
                  <a:pt x="360045" y="137160"/>
                </a:lnTo>
                <a:moveTo>
                  <a:pt x="411480" y="137160"/>
                </a:moveTo>
                <a:lnTo>
                  <a:pt x="411480" y="68580"/>
                </a:lnTo>
                <a:cubicBezTo>
                  <a:pt x="411480" y="30751"/>
                  <a:pt x="380726" y="0"/>
                  <a:pt x="342899" y="0"/>
                </a:cubicBezTo>
                <a:lnTo>
                  <a:pt x="68577" y="0"/>
                </a:lnTo>
                <a:cubicBezTo>
                  <a:pt x="30750" y="0"/>
                  <a:pt x="-4" y="30751"/>
                  <a:pt x="-4" y="68580"/>
                </a:cubicBezTo>
                <a:lnTo>
                  <a:pt x="-4" y="137160"/>
                </a:lnTo>
                <a:lnTo>
                  <a:pt x="-4" y="162880"/>
                </a:lnTo>
                <a:lnTo>
                  <a:pt x="-4" y="188601"/>
                </a:lnTo>
                <a:lnTo>
                  <a:pt x="-4" y="480066"/>
                </a:lnTo>
                <a:cubicBezTo>
                  <a:pt x="-4" y="517894"/>
                  <a:pt x="30750" y="548646"/>
                  <a:pt x="68577" y="548646"/>
                </a:cubicBezTo>
                <a:lnTo>
                  <a:pt x="342899" y="548646"/>
                </a:lnTo>
                <a:cubicBezTo>
                  <a:pt x="380726" y="548646"/>
                  <a:pt x="411480" y="517894"/>
                  <a:pt x="411480" y="480066"/>
                </a:cubicBezTo>
                <a:lnTo>
                  <a:pt x="411480" y="188601"/>
                </a:lnTo>
                <a:lnTo>
                  <a:pt x="411480" y="162886"/>
                </a:lnTo>
                <a:lnTo>
                  <a:pt x="411480" y="137160"/>
                </a:lnTo>
                <a:moveTo>
                  <a:pt x="85724" y="248605"/>
                </a:moveTo>
                <a:cubicBezTo>
                  <a:pt x="85724" y="262810"/>
                  <a:pt x="97237" y="274326"/>
                  <a:pt x="111441" y="274326"/>
                </a:cubicBezTo>
                <a:cubicBezTo>
                  <a:pt x="125645" y="274326"/>
                  <a:pt x="137159" y="262810"/>
                  <a:pt x="137159" y="248611"/>
                </a:cubicBezTo>
                <a:cubicBezTo>
                  <a:pt x="137159" y="234407"/>
                  <a:pt x="125645" y="222896"/>
                  <a:pt x="111441" y="222896"/>
                </a:cubicBezTo>
                <a:cubicBezTo>
                  <a:pt x="97237" y="222896"/>
                  <a:pt x="85724" y="234412"/>
                  <a:pt x="85724" y="248616"/>
                </a:cubicBezTo>
                <a:lnTo>
                  <a:pt x="85724" y="248605"/>
                </a:lnTo>
                <a:moveTo>
                  <a:pt x="111441" y="317185"/>
                </a:moveTo>
                <a:cubicBezTo>
                  <a:pt x="97237" y="317185"/>
                  <a:pt x="85724" y="328701"/>
                  <a:pt x="85724" y="342906"/>
                </a:cubicBezTo>
                <a:cubicBezTo>
                  <a:pt x="85724" y="357110"/>
                  <a:pt x="97237" y="368626"/>
                  <a:pt x="111441" y="368626"/>
                </a:cubicBezTo>
                <a:cubicBezTo>
                  <a:pt x="125645" y="368626"/>
                  <a:pt x="137159" y="357110"/>
                  <a:pt x="137159" y="342911"/>
                </a:cubicBezTo>
                <a:cubicBezTo>
                  <a:pt x="137159" y="328707"/>
                  <a:pt x="125645" y="317196"/>
                  <a:pt x="111441" y="317196"/>
                </a:cubicBezTo>
                <a:lnTo>
                  <a:pt x="111441" y="317185"/>
                </a:lnTo>
                <a:moveTo>
                  <a:pt x="85724" y="437200"/>
                </a:moveTo>
                <a:cubicBezTo>
                  <a:pt x="85724" y="451454"/>
                  <a:pt x="97187" y="462921"/>
                  <a:pt x="111441" y="462921"/>
                </a:cubicBezTo>
                <a:lnTo>
                  <a:pt x="205740" y="462921"/>
                </a:lnTo>
                <a:cubicBezTo>
                  <a:pt x="219994" y="462921"/>
                  <a:pt x="231458" y="451454"/>
                  <a:pt x="231458" y="437206"/>
                </a:cubicBezTo>
                <a:cubicBezTo>
                  <a:pt x="231458" y="422952"/>
                  <a:pt x="219994" y="411491"/>
                  <a:pt x="205740" y="411491"/>
                </a:cubicBezTo>
                <a:lnTo>
                  <a:pt x="111441" y="411491"/>
                </a:lnTo>
                <a:cubicBezTo>
                  <a:pt x="97187" y="411491"/>
                  <a:pt x="85724" y="422958"/>
                  <a:pt x="85724" y="437211"/>
                </a:cubicBezTo>
                <a:lnTo>
                  <a:pt x="85724" y="437200"/>
                </a:lnTo>
                <a:moveTo>
                  <a:pt x="205740" y="222885"/>
                </a:moveTo>
                <a:cubicBezTo>
                  <a:pt x="191536" y="222885"/>
                  <a:pt x="180023" y="234401"/>
                  <a:pt x="180023" y="248605"/>
                </a:cubicBezTo>
                <a:cubicBezTo>
                  <a:pt x="180023" y="262810"/>
                  <a:pt x="191536" y="274326"/>
                  <a:pt x="205740" y="274326"/>
                </a:cubicBezTo>
                <a:cubicBezTo>
                  <a:pt x="219944" y="274326"/>
                  <a:pt x="231458" y="262810"/>
                  <a:pt x="231458" y="248611"/>
                </a:cubicBezTo>
                <a:cubicBezTo>
                  <a:pt x="231458" y="234407"/>
                  <a:pt x="219944" y="222896"/>
                  <a:pt x="205740" y="222896"/>
                </a:cubicBezTo>
                <a:lnTo>
                  <a:pt x="205740" y="222885"/>
                </a:lnTo>
                <a:moveTo>
                  <a:pt x="180023" y="342900"/>
                </a:moveTo>
                <a:cubicBezTo>
                  <a:pt x="180023" y="357104"/>
                  <a:pt x="191536" y="368620"/>
                  <a:pt x="205740" y="368620"/>
                </a:cubicBezTo>
                <a:cubicBezTo>
                  <a:pt x="219944" y="368620"/>
                  <a:pt x="231458" y="357104"/>
                  <a:pt x="231458" y="342906"/>
                </a:cubicBezTo>
                <a:cubicBezTo>
                  <a:pt x="231458" y="328701"/>
                  <a:pt x="219944" y="317191"/>
                  <a:pt x="205740" y="317191"/>
                </a:cubicBezTo>
                <a:cubicBezTo>
                  <a:pt x="191536" y="317191"/>
                  <a:pt x="180023" y="328707"/>
                  <a:pt x="180023" y="342911"/>
                </a:cubicBezTo>
                <a:lnTo>
                  <a:pt x="180023" y="342900"/>
                </a:lnTo>
                <a:moveTo>
                  <a:pt x="300039" y="222885"/>
                </a:moveTo>
                <a:cubicBezTo>
                  <a:pt x="285835" y="222885"/>
                  <a:pt x="274321" y="234401"/>
                  <a:pt x="274321" y="248605"/>
                </a:cubicBezTo>
                <a:cubicBezTo>
                  <a:pt x="274321" y="262810"/>
                  <a:pt x="285835" y="274326"/>
                  <a:pt x="300039" y="274326"/>
                </a:cubicBezTo>
                <a:cubicBezTo>
                  <a:pt x="314243" y="274326"/>
                  <a:pt x="325756" y="262810"/>
                  <a:pt x="325756" y="248611"/>
                </a:cubicBezTo>
                <a:cubicBezTo>
                  <a:pt x="325756" y="234407"/>
                  <a:pt x="314243" y="222896"/>
                  <a:pt x="300039" y="222896"/>
                </a:cubicBezTo>
                <a:lnTo>
                  <a:pt x="300039" y="222885"/>
                </a:lnTo>
                <a:moveTo>
                  <a:pt x="274321" y="342900"/>
                </a:moveTo>
                <a:cubicBezTo>
                  <a:pt x="274321" y="357104"/>
                  <a:pt x="285835" y="368620"/>
                  <a:pt x="300039" y="368620"/>
                </a:cubicBezTo>
                <a:cubicBezTo>
                  <a:pt x="314243" y="368620"/>
                  <a:pt x="325756" y="357104"/>
                  <a:pt x="325756" y="342906"/>
                </a:cubicBezTo>
                <a:cubicBezTo>
                  <a:pt x="325756" y="328701"/>
                  <a:pt x="314243" y="317191"/>
                  <a:pt x="300039" y="317191"/>
                </a:cubicBezTo>
                <a:cubicBezTo>
                  <a:pt x="285835" y="317191"/>
                  <a:pt x="274321" y="328707"/>
                  <a:pt x="274321" y="342911"/>
                </a:cubicBezTo>
                <a:lnTo>
                  <a:pt x="274321" y="342900"/>
                </a:lnTo>
                <a:moveTo>
                  <a:pt x="300039" y="411480"/>
                </a:moveTo>
                <a:cubicBezTo>
                  <a:pt x="285835" y="411480"/>
                  <a:pt x="274321" y="422996"/>
                  <a:pt x="274321" y="437200"/>
                </a:cubicBezTo>
                <a:cubicBezTo>
                  <a:pt x="274321" y="451405"/>
                  <a:pt x="285835" y="462921"/>
                  <a:pt x="300039" y="462921"/>
                </a:cubicBezTo>
                <a:cubicBezTo>
                  <a:pt x="314243" y="462921"/>
                  <a:pt x="325756" y="451405"/>
                  <a:pt x="325756" y="437206"/>
                </a:cubicBezTo>
                <a:cubicBezTo>
                  <a:pt x="325756" y="423002"/>
                  <a:pt x="314243" y="411491"/>
                  <a:pt x="300039" y="411491"/>
                </a:cubicBezTo>
                <a:lnTo>
                  <a:pt x="300039" y="4114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381722"/>
            <a:ext cx="548640" cy="63305"/>
          </a:xfrm>
          <a:custGeom>
            <a:avLst/>
            <a:gdLst/>
            <a:ahLst/>
            <a:cxnLst/>
            <a:rect l="l" t="t" r="r" b="b"/>
            <a:pathLst>
              <a:path w="548640" h="63305">
                <a:moveTo>
                  <a:pt x="548640" y="31652"/>
                </a:moveTo>
                <a:cubicBezTo>
                  <a:pt x="548640" y="49193"/>
                  <a:pt x="534529" y="63305"/>
                  <a:pt x="516989" y="63305"/>
                </a:cubicBezTo>
                <a:lnTo>
                  <a:pt x="31651" y="63305"/>
                </a:lnTo>
                <a:cubicBezTo>
                  <a:pt x="14111" y="63305"/>
                  <a:pt x="0" y="49193"/>
                  <a:pt x="0" y="31652"/>
                </a:cubicBezTo>
                <a:cubicBezTo>
                  <a:pt x="0" y="14112"/>
                  <a:pt x="14111" y="0"/>
                  <a:pt x="31651" y="0"/>
                </a:cubicBezTo>
                <a:lnTo>
                  <a:pt x="516989" y="0"/>
                </a:lnTo>
                <a:cubicBezTo>
                  <a:pt x="534529" y="0"/>
                  <a:pt x="548640" y="14112"/>
                  <a:pt x="548640" y="31652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numbers are numbers that are less than zero.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represented by a minus sign (-) or a negative symbol (−).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Negative Numbers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negative numbers include -5, -2, and -10.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numbers are less than zero and are marked with a negative sign.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Negative Numbers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numbers can be used to represent opposite directions.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instance, they can signify directions such as north and south.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Representation of Opposite Directions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numbers are essential in mathematics and real-world applications.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in representing values below zero or opposite quantities.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Negative Numbers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are Negative Numbers?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number line can be used to compare and order negative numbers.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clear method to visualize numerical relationships.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Comparing and Ordering Numbers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Positive numbers are to the right of zero, and negative numbers are to the left.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arrangement makes it easy to distinguish between positive and negative values.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Positive and Negative Numbers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number line is a visual representation of numbers on a line.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in understanding the placement of numbers relative to zero.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Representation of Numbers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Number Line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When comparing negative numbers, the smaller number is actually larger.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-5 is greater than -10.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Negative Numbers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number line can be used to compare and order negative numbers.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visually represents the relative positions of negative numbers.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the Number Line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numbers can be ordered from least to greatest.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can also be arranged from greatest to least.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Ordering Negative Numbers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concept of 'smaller' and 'larger' reverses for negative numbers.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is crucial for accurate mathematical operations.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Concept in Comparison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Comparing and Ordering Negative Numbers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18" y="2837784"/>
            <a:ext cx="548640" cy="63305"/>
          </a:xfrm>
          <a:custGeom>
            <a:avLst/>
            <a:gdLst/>
            <a:ahLst/>
            <a:cxnLst/>
            <a:rect l="l" t="t" r="r" b="b"/>
            <a:pathLst>
              <a:path w="548640" h="63305">
                <a:moveTo>
                  <a:pt x="548640" y="31652"/>
                </a:moveTo>
                <a:cubicBezTo>
                  <a:pt x="548640" y="49193"/>
                  <a:pt x="534529" y="63305"/>
                  <a:pt x="516989" y="63305"/>
                </a:cubicBezTo>
                <a:lnTo>
                  <a:pt x="31651" y="63305"/>
                </a:lnTo>
                <a:cubicBezTo>
                  <a:pt x="14111" y="63305"/>
                  <a:pt x="0" y="49193"/>
                  <a:pt x="0" y="31652"/>
                </a:cubicBezTo>
                <a:cubicBezTo>
                  <a:pt x="0" y="14112"/>
                  <a:pt x="14111" y="0"/>
                  <a:pt x="31651" y="0"/>
                </a:cubicBezTo>
                <a:lnTo>
                  <a:pt x="516989" y="0"/>
                </a:lnTo>
                <a:cubicBezTo>
                  <a:pt x="534529" y="0"/>
                  <a:pt x="548640" y="14112"/>
                  <a:pt x="548640" y="31652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45838" y="259511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8842" y="412122"/>
                </a:moveTo>
                <a:cubicBezTo>
                  <a:pt x="51912" y="405193"/>
                  <a:pt x="51912" y="393792"/>
                  <a:pt x="58842" y="386863"/>
                </a:cubicBezTo>
                <a:lnTo>
                  <a:pt x="102876" y="342829"/>
                </a:lnTo>
                <a:lnTo>
                  <a:pt x="136518" y="376471"/>
                </a:lnTo>
                <a:cubicBezTo>
                  <a:pt x="143447" y="383401"/>
                  <a:pt x="154848" y="383401"/>
                  <a:pt x="161777" y="376471"/>
                </a:cubicBezTo>
                <a:cubicBezTo>
                  <a:pt x="168707" y="369542"/>
                  <a:pt x="168707" y="358141"/>
                  <a:pt x="161777" y="351212"/>
                </a:cubicBezTo>
                <a:lnTo>
                  <a:pt x="128135" y="317569"/>
                </a:lnTo>
                <a:lnTo>
                  <a:pt x="174402" y="271302"/>
                </a:lnTo>
                <a:lnTo>
                  <a:pt x="208044" y="304945"/>
                </a:lnTo>
                <a:cubicBezTo>
                  <a:pt x="214974" y="311874"/>
                  <a:pt x="226374" y="311874"/>
                  <a:pt x="233304" y="304945"/>
                </a:cubicBezTo>
                <a:cubicBezTo>
                  <a:pt x="240233" y="298016"/>
                  <a:pt x="240233" y="286615"/>
                  <a:pt x="233304" y="279686"/>
                </a:cubicBezTo>
                <a:lnTo>
                  <a:pt x="199661" y="246043"/>
                </a:lnTo>
                <a:lnTo>
                  <a:pt x="245928" y="199776"/>
                </a:lnTo>
                <a:lnTo>
                  <a:pt x="279570" y="233419"/>
                </a:lnTo>
                <a:cubicBezTo>
                  <a:pt x="286500" y="240348"/>
                  <a:pt x="297901" y="240348"/>
                  <a:pt x="304830" y="233419"/>
                </a:cubicBezTo>
                <a:cubicBezTo>
                  <a:pt x="311759" y="226490"/>
                  <a:pt x="311759" y="215089"/>
                  <a:pt x="304830" y="208160"/>
                </a:cubicBezTo>
                <a:lnTo>
                  <a:pt x="271187" y="174517"/>
                </a:lnTo>
                <a:lnTo>
                  <a:pt x="317454" y="128250"/>
                </a:lnTo>
                <a:lnTo>
                  <a:pt x="351097" y="161893"/>
                </a:lnTo>
                <a:cubicBezTo>
                  <a:pt x="358026" y="168822"/>
                  <a:pt x="369427" y="168822"/>
                  <a:pt x="376356" y="161893"/>
                </a:cubicBezTo>
                <a:cubicBezTo>
                  <a:pt x="383285" y="154963"/>
                  <a:pt x="383285" y="143563"/>
                  <a:pt x="376356" y="136633"/>
                </a:cubicBezTo>
                <a:lnTo>
                  <a:pt x="342713" y="102991"/>
                </a:lnTo>
                <a:lnTo>
                  <a:pt x="386747" y="58957"/>
                </a:lnTo>
                <a:cubicBezTo>
                  <a:pt x="393677" y="52028"/>
                  <a:pt x="405077" y="52028"/>
                  <a:pt x="412007" y="58957"/>
                </a:cubicBezTo>
                <a:lnTo>
                  <a:pt x="489683" y="136633"/>
                </a:lnTo>
                <a:cubicBezTo>
                  <a:pt x="496612" y="143563"/>
                  <a:pt x="496612" y="154963"/>
                  <a:pt x="489683" y="161893"/>
                </a:cubicBezTo>
                <a:lnTo>
                  <a:pt x="161772" y="489804"/>
                </a:lnTo>
                <a:cubicBezTo>
                  <a:pt x="154843" y="496733"/>
                  <a:pt x="143442" y="496733"/>
                  <a:pt x="136513" y="489804"/>
                </a:cubicBezTo>
                <a:lnTo>
                  <a:pt x="58842" y="412122"/>
                </a:lnTo>
                <a:moveTo>
                  <a:pt x="98519" y="527682"/>
                </a:moveTo>
                <a:cubicBezTo>
                  <a:pt x="126462" y="555624"/>
                  <a:pt x="171724" y="555624"/>
                  <a:pt x="199667" y="527682"/>
                </a:cubicBezTo>
                <a:lnTo>
                  <a:pt x="527687" y="199771"/>
                </a:lnTo>
                <a:cubicBezTo>
                  <a:pt x="555630" y="171829"/>
                  <a:pt x="555630" y="126566"/>
                  <a:pt x="527687" y="98623"/>
                </a:cubicBezTo>
                <a:lnTo>
                  <a:pt x="450126" y="20947"/>
                </a:lnTo>
                <a:cubicBezTo>
                  <a:pt x="422184" y="-6995"/>
                  <a:pt x="376921" y="-6995"/>
                  <a:pt x="348979" y="20947"/>
                </a:cubicBezTo>
                <a:lnTo>
                  <a:pt x="20958" y="348858"/>
                </a:lnTo>
                <a:cubicBezTo>
                  <a:pt x="-6984" y="376800"/>
                  <a:pt x="-6984" y="422063"/>
                  <a:pt x="20958" y="450005"/>
                </a:cubicBezTo>
                <a:lnTo>
                  <a:pt x="98635" y="527682"/>
                </a:lnTo>
                <a:lnTo>
                  <a:pt x="98519" y="52768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434182" y="2595116"/>
            <a:ext cx="400594" cy="548640"/>
          </a:xfrm>
          <a:custGeom>
            <a:avLst/>
            <a:gdLst/>
            <a:ahLst/>
            <a:cxnLst/>
            <a:rect l="l" t="t" r="r" b="b"/>
            <a:pathLst>
              <a:path w="400594" h="548640">
                <a:moveTo>
                  <a:pt x="226424" y="26126"/>
                </a:moveTo>
                <a:cubicBezTo>
                  <a:pt x="226424" y="11648"/>
                  <a:pt x="214775" y="0"/>
                  <a:pt x="200297" y="0"/>
                </a:cubicBezTo>
                <a:cubicBezTo>
                  <a:pt x="185820" y="0"/>
                  <a:pt x="174170" y="11648"/>
                  <a:pt x="174170" y="26126"/>
                </a:cubicBezTo>
                <a:lnTo>
                  <a:pt x="174170" y="156757"/>
                </a:lnTo>
                <a:lnTo>
                  <a:pt x="43541" y="156757"/>
                </a:lnTo>
                <a:cubicBezTo>
                  <a:pt x="29063" y="156757"/>
                  <a:pt x="17414" y="168405"/>
                  <a:pt x="17414" y="182884"/>
                </a:cubicBezTo>
                <a:cubicBezTo>
                  <a:pt x="17414" y="197362"/>
                  <a:pt x="29063" y="209010"/>
                  <a:pt x="43541" y="209010"/>
                </a:cubicBezTo>
                <a:lnTo>
                  <a:pt x="174170" y="209010"/>
                </a:lnTo>
                <a:lnTo>
                  <a:pt x="174170" y="339641"/>
                </a:lnTo>
                <a:cubicBezTo>
                  <a:pt x="174170" y="354120"/>
                  <a:pt x="185820" y="365767"/>
                  <a:pt x="200297" y="365767"/>
                </a:cubicBezTo>
                <a:cubicBezTo>
                  <a:pt x="214775" y="365767"/>
                  <a:pt x="226424" y="354120"/>
                  <a:pt x="226424" y="339641"/>
                </a:cubicBezTo>
                <a:lnTo>
                  <a:pt x="226424" y="209010"/>
                </a:lnTo>
                <a:lnTo>
                  <a:pt x="357054" y="209010"/>
                </a:lnTo>
                <a:cubicBezTo>
                  <a:pt x="371531" y="209010"/>
                  <a:pt x="383180" y="197362"/>
                  <a:pt x="383180" y="182884"/>
                </a:cubicBezTo>
                <a:cubicBezTo>
                  <a:pt x="383180" y="168405"/>
                  <a:pt x="371531" y="156757"/>
                  <a:pt x="357054" y="156757"/>
                </a:cubicBezTo>
                <a:lnTo>
                  <a:pt x="226424" y="156757"/>
                </a:lnTo>
                <a:lnTo>
                  <a:pt x="226424" y="26126"/>
                </a:lnTo>
                <a:moveTo>
                  <a:pt x="0" y="522514"/>
                </a:moveTo>
                <a:cubicBezTo>
                  <a:pt x="0" y="536992"/>
                  <a:pt x="11649" y="548640"/>
                  <a:pt x="26127" y="548640"/>
                </a:cubicBezTo>
                <a:lnTo>
                  <a:pt x="374472" y="548640"/>
                </a:lnTo>
                <a:cubicBezTo>
                  <a:pt x="388949" y="548640"/>
                  <a:pt x="400598" y="536992"/>
                  <a:pt x="400598" y="522514"/>
                </a:cubicBezTo>
                <a:cubicBezTo>
                  <a:pt x="400598" y="508035"/>
                  <a:pt x="388949" y="496388"/>
                  <a:pt x="374472" y="496388"/>
                </a:cubicBezTo>
                <a:lnTo>
                  <a:pt x="26127" y="496388"/>
                </a:lnTo>
                <a:cubicBezTo>
                  <a:pt x="11649" y="496388"/>
                  <a:pt x="0" y="508035"/>
                  <a:pt x="0" y="522514"/>
                </a:cubicBezTo>
                <a:lnTo>
                  <a:pt x="0" y="52251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243059" y="2595116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60045" y="188595"/>
                </a:moveTo>
                <a:lnTo>
                  <a:pt x="360045" y="480060"/>
                </a:lnTo>
                <a:cubicBezTo>
                  <a:pt x="360045" y="489491"/>
                  <a:pt x="352330" y="497205"/>
                  <a:pt x="342899" y="497205"/>
                </a:cubicBezTo>
                <a:lnTo>
                  <a:pt x="68577" y="497205"/>
                </a:lnTo>
                <a:cubicBezTo>
                  <a:pt x="59146" y="497205"/>
                  <a:pt x="51431" y="489491"/>
                  <a:pt x="51431" y="480060"/>
                </a:cubicBezTo>
                <a:lnTo>
                  <a:pt x="51431" y="188595"/>
                </a:lnTo>
                <a:lnTo>
                  <a:pt x="360045" y="188595"/>
                </a:lnTo>
                <a:moveTo>
                  <a:pt x="360045" y="137160"/>
                </a:moveTo>
                <a:lnTo>
                  <a:pt x="51435" y="137160"/>
                </a:lnTo>
                <a:lnTo>
                  <a:pt x="51435" y="68580"/>
                </a:lnTo>
                <a:cubicBezTo>
                  <a:pt x="51435" y="59149"/>
                  <a:pt x="59150" y="51435"/>
                  <a:pt x="68581" y="51435"/>
                </a:cubicBezTo>
                <a:lnTo>
                  <a:pt x="342903" y="51435"/>
                </a:lnTo>
                <a:cubicBezTo>
                  <a:pt x="352334" y="51435"/>
                  <a:pt x="360049" y="59149"/>
                  <a:pt x="360049" y="68580"/>
                </a:cubicBezTo>
                <a:lnTo>
                  <a:pt x="360045" y="137160"/>
                </a:lnTo>
                <a:moveTo>
                  <a:pt x="411480" y="137160"/>
                </a:moveTo>
                <a:lnTo>
                  <a:pt x="411480" y="68580"/>
                </a:lnTo>
                <a:cubicBezTo>
                  <a:pt x="411480" y="30751"/>
                  <a:pt x="380726" y="0"/>
                  <a:pt x="342899" y="0"/>
                </a:cubicBezTo>
                <a:lnTo>
                  <a:pt x="68577" y="0"/>
                </a:lnTo>
                <a:cubicBezTo>
                  <a:pt x="30750" y="0"/>
                  <a:pt x="-4" y="30751"/>
                  <a:pt x="-4" y="68580"/>
                </a:cubicBezTo>
                <a:lnTo>
                  <a:pt x="-4" y="137160"/>
                </a:lnTo>
                <a:lnTo>
                  <a:pt x="-4" y="162880"/>
                </a:lnTo>
                <a:lnTo>
                  <a:pt x="-4" y="188601"/>
                </a:lnTo>
                <a:lnTo>
                  <a:pt x="-4" y="480066"/>
                </a:lnTo>
                <a:cubicBezTo>
                  <a:pt x="-4" y="517894"/>
                  <a:pt x="30750" y="548646"/>
                  <a:pt x="68577" y="548646"/>
                </a:cubicBezTo>
                <a:lnTo>
                  <a:pt x="342899" y="548646"/>
                </a:lnTo>
                <a:cubicBezTo>
                  <a:pt x="380726" y="548646"/>
                  <a:pt x="411480" y="517894"/>
                  <a:pt x="411480" y="480066"/>
                </a:cubicBezTo>
                <a:lnTo>
                  <a:pt x="411480" y="188601"/>
                </a:lnTo>
                <a:lnTo>
                  <a:pt x="411480" y="162886"/>
                </a:lnTo>
                <a:lnTo>
                  <a:pt x="411480" y="137160"/>
                </a:lnTo>
                <a:moveTo>
                  <a:pt x="85724" y="248605"/>
                </a:moveTo>
                <a:cubicBezTo>
                  <a:pt x="85724" y="262810"/>
                  <a:pt x="97237" y="274326"/>
                  <a:pt x="111441" y="274326"/>
                </a:cubicBezTo>
                <a:cubicBezTo>
                  <a:pt x="125645" y="274326"/>
                  <a:pt x="137159" y="262810"/>
                  <a:pt x="137159" y="248611"/>
                </a:cubicBezTo>
                <a:cubicBezTo>
                  <a:pt x="137159" y="234407"/>
                  <a:pt x="125645" y="222896"/>
                  <a:pt x="111441" y="222896"/>
                </a:cubicBezTo>
                <a:cubicBezTo>
                  <a:pt x="97237" y="222896"/>
                  <a:pt x="85724" y="234412"/>
                  <a:pt x="85724" y="248616"/>
                </a:cubicBezTo>
                <a:lnTo>
                  <a:pt x="85724" y="248605"/>
                </a:lnTo>
                <a:moveTo>
                  <a:pt x="111441" y="317185"/>
                </a:moveTo>
                <a:cubicBezTo>
                  <a:pt x="97237" y="317185"/>
                  <a:pt x="85724" y="328701"/>
                  <a:pt x="85724" y="342906"/>
                </a:cubicBezTo>
                <a:cubicBezTo>
                  <a:pt x="85724" y="357110"/>
                  <a:pt x="97237" y="368626"/>
                  <a:pt x="111441" y="368626"/>
                </a:cubicBezTo>
                <a:cubicBezTo>
                  <a:pt x="125645" y="368626"/>
                  <a:pt x="137159" y="357110"/>
                  <a:pt x="137159" y="342911"/>
                </a:cubicBezTo>
                <a:cubicBezTo>
                  <a:pt x="137159" y="328707"/>
                  <a:pt x="125645" y="317196"/>
                  <a:pt x="111441" y="317196"/>
                </a:cubicBezTo>
                <a:lnTo>
                  <a:pt x="111441" y="317185"/>
                </a:lnTo>
                <a:moveTo>
                  <a:pt x="85724" y="437200"/>
                </a:moveTo>
                <a:cubicBezTo>
                  <a:pt x="85724" y="451454"/>
                  <a:pt x="97187" y="462921"/>
                  <a:pt x="111441" y="462921"/>
                </a:cubicBezTo>
                <a:lnTo>
                  <a:pt x="205740" y="462921"/>
                </a:lnTo>
                <a:cubicBezTo>
                  <a:pt x="219994" y="462921"/>
                  <a:pt x="231458" y="451454"/>
                  <a:pt x="231458" y="437206"/>
                </a:cubicBezTo>
                <a:cubicBezTo>
                  <a:pt x="231458" y="422952"/>
                  <a:pt x="219994" y="411491"/>
                  <a:pt x="205740" y="411491"/>
                </a:cubicBezTo>
                <a:lnTo>
                  <a:pt x="111441" y="411491"/>
                </a:lnTo>
                <a:cubicBezTo>
                  <a:pt x="97187" y="411491"/>
                  <a:pt x="85724" y="422958"/>
                  <a:pt x="85724" y="437211"/>
                </a:cubicBezTo>
                <a:lnTo>
                  <a:pt x="85724" y="437200"/>
                </a:lnTo>
                <a:moveTo>
                  <a:pt x="205740" y="222885"/>
                </a:moveTo>
                <a:cubicBezTo>
                  <a:pt x="191536" y="222885"/>
                  <a:pt x="180023" y="234401"/>
                  <a:pt x="180023" y="248605"/>
                </a:cubicBezTo>
                <a:cubicBezTo>
                  <a:pt x="180023" y="262810"/>
                  <a:pt x="191536" y="274326"/>
                  <a:pt x="205740" y="274326"/>
                </a:cubicBezTo>
                <a:cubicBezTo>
                  <a:pt x="219944" y="274326"/>
                  <a:pt x="231458" y="262810"/>
                  <a:pt x="231458" y="248611"/>
                </a:cubicBezTo>
                <a:cubicBezTo>
                  <a:pt x="231458" y="234407"/>
                  <a:pt x="219944" y="222896"/>
                  <a:pt x="205740" y="222896"/>
                </a:cubicBezTo>
                <a:lnTo>
                  <a:pt x="205740" y="222885"/>
                </a:lnTo>
                <a:moveTo>
                  <a:pt x="180023" y="342900"/>
                </a:moveTo>
                <a:cubicBezTo>
                  <a:pt x="180023" y="357104"/>
                  <a:pt x="191536" y="368620"/>
                  <a:pt x="205740" y="368620"/>
                </a:cubicBezTo>
                <a:cubicBezTo>
                  <a:pt x="219944" y="368620"/>
                  <a:pt x="231458" y="357104"/>
                  <a:pt x="231458" y="342906"/>
                </a:cubicBezTo>
                <a:cubicBezTo>
                  <a:pt x="231458" y="328701"/>
                  <a:pt x="219944" y="317191"/>
                  <a:pt x="205740" y="317191"/>
                </a:cubicBezTo>
                <a:cubicBezTo>
                  <a:pt x="191536" y="317191"/>
                  <a:pt x="180023" y="328707"/>
                  <a:pt x="180023" y="342911"/>
                </a:cubicBezTo>
                <a:lnTo>
                  <a:pt x="180023" y="342900"/>
                </a:lnTo>
                <a:moveTo>
                  <a:pt x="300039" y="222885"/>
                </a:moveTo>
                <a:cubicBezTo>
                  <a:pt x="285835" y="222885"/>
                  <a:pt x="274321" y="234401"/>
                  <a:pt x="274321" y="248605"/>
                </a:cubicBezTo>
                <a:cubicBezTo>
                  <a:pt x="274321" y="262810"/>
                  <a:pt x="285835" y="274326"/>
                  <a:pt x="300039" y="274326"/>
                </a:cubicBezTo>
                <a:cubicBezTo>
                  <a:pt x="314243" y="274326"/>
                  <a:pt x="325756" y="262810"/>
                  <a:pt x="325756" y="248611"/>
                </a:cubicBezTo>
                <a:cubicBezTo>
                  <a:pt x="325756" y="234407"/>
                  <a:pt x="314243" y="222896"/>
                  <a:pt x="300039" y="222896"/>
                </a:cubicBezTo>
                <a:lnTo>
                  <a:pt x="300039" y="222885"/>
                </a:lnTo>
                <a:moveTo>
                  <a:pt x="274321" y="342900"/>
                </a:moveTo>
                <a:cubicBezTo>
                  <a:pt x="274321" y="357104"/>
                  <a:pt x="285835" y="368620"/>
                  <a:pt x="300039" y="368620"/>
                </a:cubicBezTo>
                <a:cubicBezTo>
                  <a:pt x="314243" y="368620"/>
                  <a:pt x="325756" y="357104"/>
                  <a:pt x="325756" y="342906"/>
                </a:cubicBezTo>
                <a:cubicBezTo>
                  <a:pt x="325756" y="328701"/>
                  <a:pt x="314243" y="317191"/>
                  <a:pt x="300039" y="317191"/>
                </a:cubicBezTo>
                <a:cubicBezTo>
                  <a:pt x="285835" y="317191"/>
                  <a:pt x="274321" y="328707"/>
                  <a:pt x="274321" y="342911"/>
                </a:cubicBezTo>
                <a:lnTo>
                  <a:pt x="274321" y="342900"/>
                </a:lnTo>
                <a:moveTo>
                  <a:pt x="300039" y="411480"/>
                </a:moveTo>
                <a:cubicBezTo>
                  <a:pt x="285835" y="411480"/>
                  <a:pt x="274321" y="422996"/>
                  <a:pt x="274321" y="437200"/>
                </a:cubicBezTo>
                <a:cubicBezTo>
                  <a:pt x="274321" y="451405"/>
                  <a:pt x="285835" y="462921"/>
                  <a:pt x="300039" y="462921"/>
                </a:cubicBezTo>
                <a:cubicBezTo>
                  <a:pt x="314243" y="462921"/>
                  <a:pt x="325756" y="451405"/>
                  <a:pt x="325756" y="437206"/>
                </a:cubicBezTo>
                <a:cubicBezTo>
                  <a:pt x="325756" y="423002"/>
                  <a:pt x="314243" y="411491"/>
                  <a:pt x="300039" y="411491"/>
                </a:cubicBezTo>
                <a:lnTo>
                  <a:pt x="300039" y="4114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44393" r="-4439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When adding negative numbers, the result is always negative.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-2 + (-3) = -5.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Negative Addition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When subtracting negative numbers, the result is always positive.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-2 - (-3) = 1.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Negative Subtraction Basics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Adding two negative numbers combines their absolute values.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results in a larger negative number.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Rule for Adding Negatives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Subtracting a negative number is equivalent to adding its positive counterpart.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operation often leads to a positive result.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Rule for Subtracting Negatives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77238" y="2215279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375000"/>
            <a:ext cx="365760" cy="42203"/>
          </a:xfrm>
          <a:custGeom>
            <a:avLst/>
            <a:gdLst/>
            <a:ahLst/>
            <a:cxnLst/>
            <a:rect l="l" t="t" r="r" b="b"/>
            <a:pathLst>
              <a:path w="365760" h="42203">
                <a:moveTo>
                  <a:pt x="365760" y="21101"/>
                </a:moveTo>
                <a:cubicBezTo>
                  <a:pt x="365760" y="32795"/>
                  <a:pt x="356353" y="42203"/>
                  <a:pt x="344659" y="42203"/>
                </a:cubicBezTo>
                <a:lnTo>
                  <a:pt x="21101" y="42203"/>
                </a:lnTo>
                <a:cubicBezTo>
                  <a:pt x="9407" y="42203"/>
                  <a:pt x="0" y="32795"/>
                  <a:pt x="0" y="21101"/>
                </a:cubicBezTo>
                <a:cubicBezTo>
                  <a:pt x="0" y="9408"/>
                  <a:pt x="9407" y="0"/>
                  <a:pt x="21101" y="0"/>
                </a:cubicBezTo>
                <a:lnTo>
                  <a:pt x="344659" y="0"/>
                </a:lnTo>
                <a:cubicBezTo>
                  <a:pt x="356353" y="0"/>
                  <a:pt x="365760" y="9408"/>
                  <a:pt x="365760" y="2110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40088"/>
            <a:ext cx="365760" cy="313489"/>
          </a:xfrm>
          <a:custGeom>
            <a:avLst/>
            <a:gdLst/>
            <a:ahLst/>
            <a:cxnLst/>
            <a:rect l="l" t="t" r="r" b="b"/>
            <a:pathLst>
              <a:path w="365760" h="313489">
                <a:moveTo>
                  <a:pt x="359718" y="171008"/>
                </a:moveTo>
                <a:cubicBezTo>
                  <a:pt x="363554" y="167334"/>
                  <a:pt x="365760" y="162190"/>
                  <a:pt x="365760" y="156801"/>
                </a:cubicBezTo>
                <a:cubicBezTo>
                  <a:pt x="365760" y="151412"/>
                  <a:pt x="363554" y="146349"/>
                  <a:pt x="359718" y="142594"/>
                </a:cubicBezTo>
                <a:lnTo>
                  <a:pt x="216025" y="5433"/>
                </a:lnTo>
                <a:cubicBezTo>
                  <a:pt x="208187" y="-2078"/>
                  <a:pt x="195777" y="-1752"/>
                  <a:pt x="188348" y="6085"/>
                </a:cubicBezTo>
                <a:cubicBezTo>
                  <a:pt x="180920" y="13922"/>
                  <a:pt x="181165" y="26333"/>
                  <a:pt x="189003" y="33763"/>
                </a:cubicBezTo>
                <a:lnTo>
                  <a:pt x="297260" y="137205"/>
                </a:lnTo>
                <a:lnTo>
                  <a:pt x="19594" y="137205"/>
                </a:lnTo>
                <a:cubicBezTo>
                  <a:pt x="8734" y="137205"/>
                  <a:pt x="0" y="145942"/>
                  <a:pt x="0" y="156798"/>
                </a:cubicBezTo>
                <a:cubicBezTo>
                  <a:pt x="0" y="167657"/>
                  <a:pt x="8734" y="176391"/>
                  <a:pt x="19594" y="176391"/>
                </a:cubicBezTo>
                <a:lnTo>
                  <a:pt x="297260" y="176391"/>
                </a:lnTo>
                <a:lnTo>
                  <a:pt x="188919" y="279751"/>
                </a:lnTo>
                <a:cubicBezTo>
                  <a:pt x="181081" y="287262"/>
                  <a:pt x="180835" y="299592"/>
                  <a:pt x="188264" y="307429"/>
                </a:cubicBezTo>
                <a:cubicBezTo>
                  <a:pt x="195693" y="315266"/>
                  <a:pt x="208103" y="315511"/>
                  <a:pt x="215941" y="308081"/>
                </a:cubicBezTo>
                <a:lnTo>
                  <a:pt x="359634" y="170920"/>
                </a:lnTo>
                <a:lnTo>
                  <a:pt x="359718" y="17100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54592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46"/>
              </a:spcBef>
              <a:buNone/>
            </a:pPr>
            <a:r>
              <a:rPr lang="en-US" sz="3044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Adding and Subtracting Negative Numbers</a:t>
            </a:r>
            <a:endParaRPr lang="en-US" sz="30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3562" r="-935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90"/>
              </a:spcBef>
              <a:buNone/>
            </a:pPr>
            <a:r>
              <a:rPr lang="en-US" sz="138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When multiplying negative numbers, the result is always positive.</a:t>
            </a:r>
            <a:endParaRPr lang="en-US" sz="1388" dirty="0"/>
          </a:p>
          <a:p>
            <a:pPr algn="l" marL="0" indent="0">
              <a:lnSpc>
                <a:spcPct val="100000"/>
              </a:lnSpc>
              <a:spcBef>
                <a:spcPts val="1190"/>
              </a:spcBef>
              <a:buNone/>
            </a:pPr>
            <a:r>
              <a:rPr lang="en-US" sz="138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-2 x -3 = 6.</a:t>
            </a:r>
            <a:endParaRPr lang="en-US" sz="1388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Multiplying Negative Numbers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90"/>
              </a:spcBef>
              <a:buNone/>
            </a:pPr>
            <a:r>
              <a:rPr lang="en-US" sz="138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When dividing negative numbers, the result is always positive.</a:t>
            </a:r>
            <a:endParaRPr lang="en-US" sz="1388" dirty="0"/>
          </a:p>
          <a:p>
            <a:pPr algn="l" marL="0" indent="0">
              <a:lnSpc>
                <a:spcPct val="100000"/>
              </a:lnSpc>
              <a:spcBef>
                <a:spcPts val="1190"/>
              </a:spcBef>
              <a:buNone/>
            </a:pPr>
            <a:r>
              <a:rPr lang="en-US" sz="138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-6 ÷ -2 = 3.</a:t>
            </a:r>
            <a:endParaRPr lang="en-US" sz="1388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Dividing Negative Numbers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90"/>
              </a:spcBef>
              <a:buNone/>
            </a:pPr>
            <a:r>
              <a:rPr lang="en-US" sz="138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times negative equals positive.</a:t>
            </a:r>
            <a:endParaRPr lang="en-US" sz="1388" dirty="0"/>
          </a:p>
          <a:p>
            <a:pPr algn="l" marL="0" indent="0">
              <a:lnSpc>
                <a:spcPct val="100000"/>
              </a:lnSpc>
              <a:spcBef>
                <a:spcPts val="1190"/>
              </a:spcBef>
              <a:buNone/>
            </a:pPr>
            <a:r>
              <a:rPr lang="en-US" sz="138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rule applies universally in mathematics.</a:t>
            </a:r>
            <a:endParaRPr lang="en-US" sz="1388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Multiplication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90"/>
              </a:spcBef>
              <a:buNone/>
            </a:pPr>
            <a:r>
              <a:rPr lang="en-US" sz="138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divided by negative equals positive.</a:t>
            </a:r>
            <a:endParaRPr lang="en-US" sz="1388" dirty="0"/>
          </a:p>
          <a:p>
            <a:pPr algn="l" marL="0" indent="0">
              <a:lnSpc>
                <a:spcPct val="100000"/>
              </a:lnSpc>
              <a:spcBef>
                <a:spcPts val="1190"/>
              </a:spcBef>
              <a:buNone/>
            </a:pPr>
            <a:r>
              <a:rPr lang="en-US" sz="138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principle ensures consistency in arithmetic operations.</a:t>
            </a:r>
            <a:endParaRPr lang="en-US" sz="1388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Division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46218" y="2307166"/>
            <a:ext cx="365760" cy="42203"/>
          </a:xfrm>
          <a:custGeom>
            <a:avLst/>
            <a:gdLst/>
            <a:ahLst/>
            <a:cxnLst/>
            <a:rect l="l" t="t" r="r" b="b"/>
            <a:pathLst>
              <a:path w="365760" h="42203">
                <a:moveTo>
                  <a:pt x="365760" y="21101"/>
                </a:moveTo>
                <a:cubicBezTo>
                  <a:pt x="365760" y="32795"/>
                  <a:pt x="356353" y="42203"/>
                  <a:pt x="344659" y="42203"/>
                </a:cubicBezTo>
                <a:lnTo>
                  <a:pt x="21101" y="42203"/>
                </a:lnTo>
                <a:cubicBezTo>
                  <a:pt x="9407" y="42203"/>
                  <a:pt x="0" y="32795"/>
                  <a:pt x="0" y="21101"/>
                </a:cubicBezTo>
                <a:cubicBezTo>
                  <a:pt x="0" y="9408"/>
                  <a:pt x="9407" y="0"/>
                  <a:pt x="21101" y="0"/>
                </a:cubicBezTo>
                <a:lnTo>
                  <a:pt x="344659" y="0"/>
                </a:lnTo>
                <a:cubicBezTo>
                  <a:pt x="356353" y="0"/>
                  <a:pt x="365760" y="9408"/>
                  <a:pt x="365760" y="2110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0126" y="2150365"/>
            <a:ext cx="365760" cy="351692"/>
          </a:xfrm>
          <a:custGeom>
            <a:avLst/>
            <a:gdLst/>
            <a:ahLst/>
            <a:cxnLst/>
            <a:rect l="l" t="t" r="r" b="b"/>
            <a:pathLst>
              <a:path w="365760" h="351692">
                <a:moveTo>
                  <a:pt x="218048" y="35169"/>
                </a:moveTo>
                <a:cubicBezTo>
                  <a:pt x="218048" y="15745"/>
                  <a:pt x="202302" y="0"/>
                  <a:pt x="182880" y="0"/>
                </a:cubicBezTo>
                <a:cubicBezTo>
                  <a:pt x="163458" y="0"/>
                  <a:pt x="147712" y="15745"/>
                  <a:pt x="147712" y="35169"/>
                </a:cubicBezTo>
                <a:cubicBezTo>
                  <a:pt x="147712" y="54593"/>
                  <a:pt x="163458" y="70339"/>
                  <a:pt x="182880" y="70339"/>
                </a:cubicBezTo>
                <a:cubicBezTo>
                  <a:pt x="202302" y="70339"/>
                  <a:pt x="218048" y="54593"/>
                  <a:pt x="218048" y="35169"/>
                </a:cubicBezTo>
                <a:moveTo>
                  <a:pt x="218048" y="316523"/>
                </a:moveTo>
                <a:cubicBezTo>
                  <a:pt x="218048" y="297099"/>
                  <a:pt x="202302" y="281354"/>
                  <a:pt x="182880" y="281354"/>
                </a:cubicBezTo>
                <a:cubicBezTo>
                  <a:pt x="163458" y="281354"/>
                  <a:pt x="147712" y="297099"/>
                  <a:pt x="147712" y="316523"/>
                </a:cubicBezTo>
                <a:cubicBezTo>
                  <a:pt x="147712" y="335947"/>
                  <a:pt x="163458" y="351692"/>
                  <a:pt x="182880" y="351692"/>
                </a:cubicBezTo>
                <a:cubicBezTo>
                  <a:pt x="202302" y="351692"/>
                  <a:pt x="218048" y="335947"/>
                  <a:pt x="218048" y="316523"/>
                </a:cubicBezTo>
                <a:moveTo>
                  <a:pt x="344659" y="196948"/>
                </a:moveTo>
                <a:cubicBezTo>
                  <a:pt x="356353" y="196948"/>
                  <a:pt x="365760" y="187540"/>
                  <a:pt x="365760" y="175846"/>
                </a:cubicBezTo>
                <a:cubicBezTo>
                  <a:pt x="365760" y="164152"/>
                  <a:pt x="356353" y="154745"/>
                  <a:pt x="344659" y="154745"/>
                </a:cubicBezTo>
                <a:lnTo>
                  <a:pt x="21101" y="154745"/>
                </a:lnTo>
                <a:cubicBezTo>
                  <a:pt x="9407" y="154745"/>
                  <a:pt x="0" y="164152"/>
                  <a:pt x="0" y="175846"/>
                </a:cubicBezTo>
                <a:cubicBezTo>
                  <a:pt x="0" y="187540"/>
                  <a:pt x="9407" y="196948"/>
                  <a:pt x="21101" y="196948"/>
                </a:cubicBezTo>
                <a:lnTo>
                  <a:pt x="344659" y="19694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46218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3981" y="21101"/>
                </a:moveTo>
                <a:cubicBezTo>
                  <a:pt x="203981" y="9407"/>
                  <a:pt x="194573" y="0"/>
                  <a:pt x="182880" y="0"/>
                </a:cubicBezTo>
                <a:cubicBezTo>
                  <a:pt x="171187" y="0"/>
                  <a:pt x="161779" y="9407"/>
                  <a:pt x="161779" y="21101"/>
                </a:cubicBezTo>
                <a:lnTo>
                  <a:pt x="161779" y="161779"/>
                </a:lnTo>
                <a:lnTo>
                  <a:pt x="21101" y="161779"/>
                </a:lnTo>
                <a:cubicBezTo>
                  <a:pt x="9407" y="161779"/>
                  <a:pt x="0" y="171187"/>
                  <a:pt x="0" y="182880"/>
                </a:cubicBezTo>
                <a:cubicBezTo>
                  <a:pt x="0" y="194573"/>
                  <a:pt x="9407" y="203981"/>
                  <a:pt x="21101" y="203981"/>
                </a:cubicBezTo>
                <a:lnTo>
                  <a:pt x="161779" y="203981"/>
                </a:lnTo>
                <a:lnTo>
                  <a:pt x="161779" y="344659"/>
                </a:lnTo>
                <a:cubicBezTo>
                  <a:pt x="161779" y="356353"/>
                  <a:pt x="171187" y="365760"/>
                  <a:pt x="182880" y="365760"/>
                </a:cubicBezTo>
                <a:cubicBezTo>
                  <a:pt x="194573" y="365760"/>
                  <a:pt x="203981" y="356353"/>
                  <a:pt x="203981" y="344659"/>
                </a:cubicBezTo>
                <a:lnTo>
                  <a:pt x="203981" y="203981"/>
                </a:lnTo>
                <a:lnTo>
                  <a:pt x="344659" y="203981"/>
                </a:lnTo>
                <a:cubicBezTo>
                  <a:pt x="356353" y="203981"/>
                  <a:pt x="365760" y="194573"/>
                  <a:pt x="365760" y="182880"/>
                </a:cubicBezTo>
                <a:cubicBezTo>
                  <a:pt x="365760" y="171187"/>
                  <a:pt x="356353" y="161779"/>
                  <a:pt x="344659" y="161779"/>
                </a:cubicBezTo>
                <a:lnTo>
                  <a:pt x="203981" y="161779"/>
                </a:lnTo>
                <a:lnTo>
                  <a:pt x="203981" y="2110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60126" y="4282167"/>
            <a:ext cx="365760" cy="196948"/>
          </a:xfrm>
          <a:custGeom>
            <a:avLst/>
            <a:gdLst/>
            <a:ahLst/>
            <a:cxnLst/>
            <a:rect l="l" t="t" r="r" b="b"/>
            <a:pathLst>
              <a:path w="365760" h="196948">
                <a:moveTo>
                  <a:pt x="21101" y="0"/>
                </a:moveTo>
                <a:cubicBezTo>
                  <a:pt x="9407" y="0"/>
                  <a:pt x="0" y="9408"/>
                  <a:pt x="0" y="21101"/>
                </a:cubicBezTo>
                <a:cubicBezTo>
                  <a:pt x="0" y="32796"/>
                  <a:pt x="9407" y="42202"/>
                  <a:pt x="21101" y="42202"/>
                </a:cubicBezTo>
                <a:lnTo>
                  <a:pt x="344659" y="42202"/>
                </a:lnTo>
                <a:cubicBezTo>
                  <a:pt x="356353" y="42202"/>
                  <a:pt x="365760" y="32794"/>
                  <a:pt x="365760" y="21101"/>
                </a:cubicBezTo>
                <a:cubicBezTo>
                  <a:pt x="365760" y="9406"/>
                  <a:pt x="356353" y="0"/>
                  <a:pt x="344659" y="0"/>
                </a:cubicBezTo>
                <a:lnTo>
                  <a:pt x="21101" y="0"/>
                </a:lnTo>
                <a:moveTo>
                  <a:pt x="21101" y="154744"/>
                </a:moveTo>
                <a:cubicBezTo>
                  <a:pt x="9407" y="154744"/>
                  <a:pt x="0" y="164152"/>
                  <a:pt x="0" y="175845"/>
                </a:cubicBezTo>
                <a:cubicBezTo>
                  <a:pt x="0" y="187540"/>
                  <a:pt x="9407" y="196946"/>
                  <a:pt x="21101" y="196946"/>
                </a:cubicBezTo>
                <a:lnTo>
                  <a:pt x="344659" y="196946"/>
                </a:lnTo>
                <a:cubicBezTo>
                  <a:pt x="356353" y="196946"/>
                  <a:pt x="365760" y="187538"/>
                  <a:pt x="365760" y="175845"/>
                </a:cubicBezTo>
                <a:cubicBezTo>
                  <a:pt x="365760" y="164150"/>
                  <a:pt x="356353" y="154744"/>
                  <a:pt x="344659" y="154744"/>
                </a:cubicBezTo>
                <a:lnTo>
                  <a:pt x="21101" y="15474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046216" y="0"/>
            <a:ext cx="413691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46"/>
              </a:spcBef>
              <a:buNone/>
            </a:pPr>
            <a:r>
              <a:rPr lang="en-US" sz="3044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Multiplying and Dividing Negative Numbers</a:t>
            </a:r>
            <a:endParaRPr lang="en-US" sz="30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4418149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numbers are used in finance to represent debts or losses.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in understanding financial positions and managing budgets effectively.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31519" y="38039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Finance and Negative Numbers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numbers are used in science to represent temperatures below zero.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is crucial for studying climates and conducting experiments in extreme conditions.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545840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Science and Sub-Zero Temperatures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numbers are used in engineering to design and optimize systems.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play a role in analyzing forces, stresses, and other critical parameters.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36016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Engineering Optimization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numbers are used in computer programming to represent negative values or errors.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aids in debugging and ensuring the accuracy of computational processes.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7448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Programming and Error Representation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Applications of Negative Numbers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63" b="-2026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88669" y="3064398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45839" y="3064459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30231" y="57322"/>
                </a:moveTo>
                <a:cubicBezTo>
                  <a:pt x="339430" y="48034"/>
                  <a:pt x="352017" y="42856"/>
                  <a:pt x="365051" y="42856"/>
                </a:cubicBezTo>
                <a:cubicBezTo>
                  <a:pt x="392282" y="42856"/>
                  <a:pt x="414337" y="64910"/>
                  <a:pt x="414337" y="92142"/>
                </a:cubicBezTo>
                <a:cubicBezTo>
                  <a:pt x="414337" y="105178"/>
                  <a:pt x="409157" y="117766"/>
                  <a:pt x="399872" y="126962"/>
                </a:cubicBezTo>
                <a:lnTo>
                  <a:pt x="200400" y="326522"/>
                </a:lnTo>
                <a:cubicBezTo>
                  <a:pt x="199060" y="327861"/>
                  <a:pt x="197273" y="328574"/>
                  <a:pt x="195311" y="328574"/>
                </a:cubicBezTo>
                <a:lnTo>
                  <a:pt x="128615" y="328574"/>
                </a:lnTo>
                <a:lnTo>
                  <a:pt x="128615" y="261878"/>
                </a:lnTo>
                <a:cubicBezTo>
                  <a:pt x="128615" y="260004"/>
                  <a:pt x="129328" y="258130"/>
                  <a:pt x="130668" y="256790"/>
                </a:cubicBezTo>
                <a:lnTo>
                  <a:pt x="155046" y="232415"/>
                </a:lnTo>
                <a:lnTo>
                  <a:pt x="182725" y="260095"/>
                </a:lnTo>
                <a:cubicBezTo>
                  <a:pt x="188261" y="265630"/>
                  <a:pt x="197369" y="265630"/>
                  <a:pt x="202905" y="260095"/>
                </a:cubicBezTo>
                <a:cubicBezTo>
                  <a:pt x="208442" y="254560"/>
                  <a:pt x="208442" y="245450"/>
                  <a:pt x="202905" y="239915"/>
                </a:cubicBezTo>
                <a:lnTo>
                  <a:pt x="175226" y="212235"/>
                </a:lnTo>
                <a:lnTo>
                  <a:pt x="212191" y="175271"/>
                </a:lnTo>
                <a:lnTo>
                  <a:pt x="239870" y="202951"/>
                </a:lnTo>
                <a:cubicBezTo>
                  <a:pt x="245407" y="208487"/>
                  <a:pt x="254514" y="208487"/>
                  <a:pt x="260051" y="202951"/>
                </a:cubicBezTo>
                <a:cubicBezTo>
                  <a:pt x="265587" y="197416"/>
                  <a:pt x="265587" y="188307"/>
                  <a:pt x="260051" y="182771"/>
                </a:cubicBezTo>
                <a:lnTo>
                  <a:pt x="232372" y="155091"/>
                </a:lnTo>
                <a:lnTo>
                  <a:pt x="269337" y="118127"/>
                </a:lnTo>
                <a:lnTo>
                  <a:pt x="297015" y="145808"/>
                </a:lnTo>
                <a:cubicBezTo>
                  <a:pt x="302552" y="151343"/>
                  <a:pt x="311660" y="151343"/>
                  <a:pt x="317196" y="145808"/>
                </a:cubicBezTo>
                <a:cubicBezTo>
                  <a:pt x="322733" y="140272"/>
                  <a:pt x="322733" y="131163"/>
                  <a:pt x="317196" y="125628"/>
                </a:cubicBezTo>
                <a:lnTo>
                  <a:pt x="289517" y="97947"/>
                </a:lnTo>
                <a:lnTo>
                  <a:pt x="330144" y="57322"/>
                </a:lnTo>
                <a:lnTo>
                  <a:pt x="330231" y="57322"/>
                </a:lnTo>
                <a:moveTo>
                  <a:pt x="85762" y="261882"/>
                </a:moveTo>
                <a:lnTo>
                  <a:pt x="85762" y="341172"/>
                </a:lnTo>
                <a:lnTo>
                  <a:pt x="6296" y="420548"/>
                </a:lnTo>
                <a:cubicBezTo>
                  <a:pt x="-2099" y="428940"/>
                  <a:pt x="-2099" y="442515"/>
                  <a:pt x="6296" y="450815"/>
                </a:cubicBezTo>
                <a:cubicBezTo>
                  <a:pt x="14690" y="459120"/>
                  <a:pt x="28260" y="459207"/>
                  <a:pt x="36562" y="450815"/>
                </a:cubicBezTo>
                <a:lnTo>
                  <a:pt x="116028" y="371348"/>
                </a:lnTo>
                <a:lnTo>
                  <a:pt x="195316" y="371348"/>
                </a:lnTo>
                <a:cubicBezTo>
                  <a:pt x="208620" y="371348"/>
                  <a:pt x="221299" y="366078"/>
                  <a:pt x="230676" y="356703"/>
                </a:cubicBezTo>
                <a:lnTo>
                  <a:pt x="430234" y="157321"/>
                </a:lnTo>
                <a:cubicBezTo>
                  <a:pt x="447558" y="139998"/>
                  <a:pt x="457200" y="116605"/>
                  <a:pt x="457200" y="92142"/>
                </a:cubicBezTo>
                <a:cubicBezTo>
                  <a:pt x="457200" y="41247"/>
                  <a:pt x="415947" y="-5"/>
                  <a:pt x="365056" y="-5"/>
                </a:cubicBezTo>
                <a:cubicBezTo>
                  <a:pt x="340591" y="-5"/>
                  <a:pt x="317196" y="9727"/>
                  <a:pt x="299877" y="26958"/>
                </a:cubicBezTo>
                <a:lnTo>
                  <a:pt x="100406" y="226518"/>
                </a:lnTo>
                <a:cubicBezTo>
                  <a:pt x="91029" y="235893"/>
                  <a:pt x="85762" y="248572"/>
                  <a:pt x="85762" y="261878"/>
                </a:cubicBezTo>
                <a:lnTo>
                  <a:pt x="85762" y="26188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74932" y="3064398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74503" y="3064398"/>
            <a:ext cx="457155" cy="457200"/>
          </a:xfrm>
          <a:custGeom>
            <a:avLst/>
            <a:gdLst/>
            <a:ahLst/>
            <a:cxnLst/>
            <a:rect l="l" t="t" r="r" b="b"/>
            <a:pathLst>
              <a:path w="457155" h="457200">
                <a:moveTo>
                  <a:pt x="228578" y="0"/>
                </a:moveTo>
                <a:cubicBezTo>
                  <a:pt x="275902" y="0"/>
                  <a:pt x="314294" y="38396"/>
                  <a:pt x="314294" y="85716"/>
                </a:cubicBezTo>
                <a:lnTo>
                  <a:pt x="314294" y="88930"/>
                </a:lnTo>
                <a:cubicBezTo>
                  <a:pt x="314294" y="102948"/>
                  <a:pt x="302957" y="114286"/>
                  <a:pt x="288936" y="114286"/>
                </a:cubicBezTo>
                <a:lnTo>
                  <a:pt x="168306" y="114286"/>
                </a:lnTo>
                <a:cubicBezTo>
                  <a:pt x="154290" y="114286"/>
                  <a:pt x="142948" y="102948"/>
                  <a:pt x="142948" y="88930"/>
                </a:cubicBezTo>
                <a:lnTo>
                  <a:pt x="142948" y="85716"/>
                </a:lnTo>
                <a:cubicBezTo>
                  <a:pt x="142948" y="38391"/>
                  <a:pt x="181340" y="0"/>
                  <a:pt x="228665" y="0"/>
                </a:cubicBezTo>
                <a:lnTo>
                  <a:pt x="228578" y="0"/>
                </a:lnTo>
                <a:moveTo>
                  <a:pt x="34821" y="91966"/>
                </a:moveTo>
                <a:cubicBezTo>
                  <a:pt x="43215" y="83572"/>
                  <a:pt x="56788" y="83572"/>
                  <a:pt x="65090" y="91966"/>
                </a:cubicBezTo>
                <a:lnTo>
                  <a:pt x="129736" y="156609"/>
                </a:lnTo>
                <a:cubicBezTo>
                  <a:pt x="144022" y="147950"/>
                  <a:pt x="160718" y="142857"/>
                  <a:pt x="178579" y="142857"/>
                </a:cubicBezTo>
                <a:lnTo>
                  <a:pt x="278581" y="142857"/>
                </a:lnTo>
                <a:cubicBezTo>
                  <a:pt x="296438" y="142857"/>
                  <a:pt x="313138" y="147945"/>
                  <a:pt x="327332" y="156696"/>
                </a:cubicBezTo>
                <a:lnTo>
                  <a:pt x="391979" y="91961"/>
                </a:lnTo>
                <a:cubicBezTo>
                  <a:pt x="400372" y="83567"/>
                  <a:pt x="413945" y="83567"/>
                  <a:pt x="422247" y="91961"/>
                </a:cubicBezTo>
                <a:cubicBezTo>
                  <a:pt x="430549" y="100355"/>
                  <a:pt x="430640" y="113925"/>
                  <a:pt x="422247" y="122228"/>
                </a:cubicBezTo>
                <a:lnTo>
                  <a:pt x="357601" y="186871"/>
                </a:lnTo>
                <a:cubicBezTo>
                  <a:pt x="366351" y="201159"/>
                  <a:pt x="371439" y="217856"/>
                  <a:pt x="371439" y="235714"/>
                </a:cubicBezTo>
                <a:lnTo>
                  <a:pt x="435728" y="235714"/>
                </a:lnTo>
                <a:cubicBezTo>
                  <a:pt x="447605" y="235714"/>
                  <a:pt x="457160" y="245270"/>
                  <a:pt x="457160" y="257143"/>
                </a:cubicBezTo>
                <a:cubicBezTo>
                  <a:pt x="457160" y="269016"/>
                  <a:pt x="447605" y="278572"/>
                  <a:pt x="435733" y="278572"/>
                </a:cubicBezTo>
                <a:lnTo>
                  <a:pt x="371448" y="278572"/>
                </a:lnTo>
                <a:lnTo>
                  <a:pt x="371448" y="285713"/>
                </a:lnTo>
                <a:cubicBezTo>
                  <a:pt x="371448" y="310000"/>
                  <a:pt x="365377" y="332855"/>
                  <a:pt x="354661" y="352949"/>
                </a:cubicBezTo>
                <a:lnTo>
                  <a:pt x="422343" y="420542"/>
                </a:lnTo>
                <a:cubicBezTo>
                  <a:pt x="430736" y="428936"/>
                  <a:pt x="430736" y="442506"/>
                  <a:pt x="422343" y="450808"/>
                </a:cubicBezTo>
                <a:cubicBezTo>
                  <a:pt x="413950" y="459111"/>
                  <a:pt x="400377" y="459203"/>
                  <a:pt x="392075" y="450808"/>
                </a:cubicBezTo>
                <a:lnTo>
                  <a:pt x="328768" y="387504"/>
                </a:lnTo>
                <a:cubicBezTo>
                  <a:pt x="302961" y="412952"/>
                  <a:pt x="267605" y="428575"/>
                  <a:pt x="228587" y="428575"/>
                </a:cubicBezTo>
                <a:cubicBezTo>
                  <a:pt x="189569" y="428575"/>
                  <a:pt x="154208" y="412948"/>
                  <a:pt x="128406" y="387591"/>
                </a:cubicBezTo>
                <a:lnTo>
                  <a:pt x="65190" y="450895"/>
                </a:lnTo>
                <a:cubicBezTo>
                  <a:pt x="56797" y="459289"/>
                  <a:pt x="43224" y="459289"/>
                  <a:pt x="34922" y="450895"/>
                </a:cubicBezTo>
                <a:cubicBezTo>
                  <a:pt x="26620" y="442501"/>
                  <a:pt x="26529" y="428931"/>
                  <a:pt x="34922" y="420629"/>
                </a:cubicBezTo>
                <a:lnTo>
                  <a:pt x="102604" y="352949"/>
                </a:lnTo>
                <a:cubicBezTo>
                  <a:pt x="91801" y="332860"/>
                  <a:pt x="85730" y="310000"/>
                  <a:pt x="85730" y="285713"/>
                </a:cubicBezTo>
                <a:lnTo>
                  <a:pt x="85730" y="278572"/>
                </a:lnTo>
                <a:lnTo>
                  <a:pt x="21445" y="278572"/>
                </a:lnTo>
                <a:cubicBezTo>
                  <a:pt x="9568" y="278572"/>
                  <a:pt x="18" y="269016"/>
                  <a:pt x="18" y="257143"/>
                </a:cubicBezTo>
                <a:cubicBezTo>
                  <a:pt x="18" y="245270"/>
                  <a:pt x="9573" y="235714"/>
                  <a:pt x="21450" y="235714"/>
                </a:cubicBezTo>
                <a:lnTo>
                  <a:pt x="85740" y="235714"/>
                </a:lnTo>
                <a:cubicBezTo>
                  <a:pt x="85740" y="217856"/>
                  <a:pt x="90828" y="201159"/>
                  <a:pt x="99578" y="186963"/>
                </a:cubicBezTo>
                <a:lnTo>
                  <a:pt x="34844" y="122319"/>
                </a:lnTo>
                <a:cubicBezTo>
                  <a:pt x="26451" y="113925"/>
                  <a:pt x="26451" y="100355"/>
                  <a:pt x="34844" y="92053"/>
                </a:cubicBezTo>
                <a:lnTo>
                  <a:pt x="34821" y="91966"/>
                </a:lnTo>
                <a:moveTo>
                  <a:pt x="128575" y="235719"/>
                </a:moveTo>
                <a:lnTo>
                  <a:pt x="128575" y="285718"/>
                </a:lnTo>
                <a:cubicBezTo>
                  <a:pt x="128575" y="333578"/>
                  <a:pt x="162235" y="373578"/>
                  <a:pt x="207151" y="383399"/>
                </a:cubicBezTo>
                <a:lnTo>
                  <a:pt x="207151" y="250002"/>
                </a:lnTo>
                <a:cubicBezTo>
                  <a:pt x="207151" y="238128"/>
                  <a:pt x="216705" y="228573"/>
                  <a:pt x="228582" y="228573"/>
                </a:cubicBezTo>
                <a:cubicBezTo>
                  <a:pt x="240459" y="228573"/>
                  <a:pt x="250014" y="238128"/>
                  <a:pt x="250014" y="250002"/>
                </a:cubicBezTo>
                <a:lnTo>
                  <a:pt x="250014" y="383399"/>
                </a:lnTo>
                <a:cubicBezTo>
                  <a:pt x="294925" y="373578"/>
                  <a:pt x="328589" y="333578"/>
                  <a:pt x="328589" y="285718"/>
                </a:cubicBezTo>
                <a:lnTo>
                  <a:pt x="328589" y="235719"/>
                </a:lnTo>
                <a:cubicBezTo>
                  <a:pt x="328589" y="208127"/>
                  <a:pt x="306180" y="185719"/>
                  <a:pt x="278590" y="185719"/>
                </a:cubicBezTo>
                <a:lnTo>
                  <a:pt x="178588" y="185719"/>
                </a:lnTo>
                <a:cubicBezTo>
                  <a:pt x="150998" y="185719"/>
                  <a:pt x="128589" y="208131"/>
                  <a:pt x="128589" y="235719"/>
                </a:cubicBezTo>
                <a:lnTo>
                  <a:pt x="128575" y="2357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third common error is making mistakes when performing operations with negative numbers.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errors can significantly impact the accuracy of calculations.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2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Errors in Operations with Negative Numbers</a:t>
            </a:r>
            <a:endParaRPr lang="en-US" sz="1422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Another common error is misunderstanding the concept of negative zero.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can result in unnecessary complications when interpreting numerical values.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2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Misunderstanding Negative Zero</a:t>
            </a:r>
            <a:endParaRPr lang="en-US" sz="1422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One common error is confusing the concept of negative and positive numbers.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often leads to incorrect assumptions about their behavior in mathematical operations.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2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Confusion Between Negative and Positive Numbers</a:t>
            </a:r>
            <a:endParaRPr lang="en-US" sz="1422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and Misconceptions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Complete the following exercises to practice your understanding of negative numbers.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exercises will help you grasp addition, subtraction, multiplication, and division involving negative values.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Negative Numbers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 -2 and -5 to understand how negative numbers combine.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exercise demonstrates the cumulative effect of negatives in addition.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 of Negative Numbers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Subtract -3 from -2 to explore the concept of subtracting negatives.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highlights the unique behavior of subtraction in negative arithmetic.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Subtraction with Negative Values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Multiply -4 and -6, then divide -12 by -4 to practice operations with negatives.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exercises emphasize the rules of multiplication and division involving negative numbers.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Multiplication and Division of Negatives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Exercises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person has a debt of -$100.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If they pay $50, what is the remaining balance?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Debt Payment Scenario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temperature graph shows a temperature of -5°C at 6 am.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At 12 pm, the temperature is -2°C. What is the change in temperature?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Temperature Change Over Time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bank account has a balance of -$50.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If $20 is deposited into the account, what is the new balance?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Bank Account Balance Adjustment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47092" y="23792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379261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30231" y="57322"/>
                </a:moveTo>
                <a:cubicBezTo>
                  <a:pt x="339430" y="48034"/>
                  <a:pt x="352017" y="42856"/>
                  <a:pt x="365051" y="42856"/>
                </a:cubicBezTo>
                <a:cubicBezTo>
                  <a:pt x="392282" y="42856"/>
                  <a:pt x="414337" y="64910"/>
                  <a:pt x="414337" y="92142"/>
                </a:cubicBezTo>
                <a:cubicBezTo>
                  <a:pt x="414337" y="105178"/>
                  <a:pt x="409157" y="117766"/>
                  <a:pt x="399872" y="126962"/>
                </a:cubicBezTo>
                <a:lnTo>
                  <a:pt x="200400" y="326522"/>
                </a:lnTo>
                <a:cubicBezTo>
                  <a:pt x="199060" y="327861"/>
                  <a:pt x="197273" y="328574"/>
                  <a:pt x="195311" y="328574"/>
                </a:cubicBezTo>
                <a:lnTo>
                  <a:pt x="128615" y="328574"/>
                </a:lnTo>
                <a:lnTo>
                  <a:pt x="128615" y="261878"/>
                </a:lnTo>
                <a:cubicBezTo>
                  <a:pt x="128615" y="260004"/>
                  <a:pt x="129328" y="258130"/>
                  <a:pt x="130668" y="256790"/>
                </a:cubicBezTo>
                <a:lnTo>
                  <a:pt x="155046" y="232415"/>
                </a:lnTo>
                <a:lnTo>
                  <a:pt x="182725" y="260095"/>
                </a:lnTo>
                <a:cubicBezTo>
                  <a:pt x="188261" y="265630"/>
                  <a:pt x="197369" y="265630"/>
                  <a:pt x="202905" y="260095"/>
                </a:cubicBezTo>
                <a:cubicBezTo>
                  <a:pt x="208442" y="254560"/>
                  <a:pt x="208442" y="245450"/>
                  <a:pt x="202905" y="239915"/>
                </a:cubicBezTo>
                <a:lnTo>
                  <a:pt x="175226" y="212235"/>
                </a:lnTo>
                <a:lnTo>
                  <a:pt x="212191" y="175271"/>
                </a:lnTo>
                <a:lnTo>
                  <a:pt x="239870" y="202951"/>
                </a:lnTo>
                <a:cubicBezTo>
                  <a:pt x="245407" y="208487"/>
                  <a:pt x="254514" y="208487"/>
                  <a:pt x="260051" y="202951"/>
                </a:cubicBezTo>
                <a:cubicBezTo>
                  <a:pt x="265587" y="197416"/>
                  <a:pt x="265587" y="188307"/>
                  <a:pt x="260051" y="182771"/>
                </a:cubicBezTo>
                <a:lnTo>
                  <a:pt x="232372" y="155091"/>
                </a:lnTo>
                <a:lnTo>
                  <a:pt x="269337" y="118127"/>
                </a:lnTo>
                <a:lnTo>
                  <a:pt x="297015" y="145808"/>
                </a:lnTo>
                <a:cubicBezTo>
                  <a:pt x="302552" y="151343"/>
                  <a:pt x="311660" y="151343"/>
                  <a:pt x="317196" y="145808"/>
                </a:cubicBezTo>
                <a:cubicBezTo>
                  <a:pt x="322733" y="140272"/>
                  <a:pt x="322733" y="131163"/>
                  <a:pt x="317196" y="125628"/>
                </a:cubicBezTo>
                <a:lnTo>
                  <a:pt x="289517" y="97947"/>
                </a:lnTo>
                <a:lnTo>
                  <a:pt x="330144" y="57322"/>
                </a:lnTo>
                <a:lnTo>
                  <a:pt x="330231" y="57322"/>
                </a:lnTo>
                <a:moveTo>
                  <a:pt x="85762" y="261882"/>
                </a:moveTo>
                <a:lnTo>
                  <a:pt x="85762" y="341172"/>
                </a:lnTo>
                <a:lnTo>
                  <a:pt x="6296" y="420548"/>
                </a:lnTo>
                <a:cubicBezTo>
                  <a:pt x="-2099" y="428940"/>
                  <a:pt x="-2099" y="442515"/>
                  <a:pt x="6296" y="450815"/>
                </a:cubicBezTo>
                <a:cubicBezTo>
                  <a:pt x="14690" y="459120"/>
                  <a:pt x="28260" y="459207"/>
                  <a:pt x="36562" y="450815"/>
                </a:cubicBezTo>
                <a:lnTo>
                  <a:pt x="116028" y="371348"/>
                </a:lnTo>
                <a:lnTo>
                  <a:pt x="195316" y="371348"/>
                </a:lnTo>
                <a:cubicBezTo>
                  <a:pt x="208620" y="371348"/>
                  <a:pt x="221299" y="366078"/>
                  <a:pt x="230676" y="356703"/>
                </a:cubicBezTo>
                <a:lnTo>
                  <a:pt x="430234" y="157321"/>
                </a:lnTo>
                <a:cubicBezTo>
                  <a:pt x="447558" y="139998"/>
                  <a:pt x="457200" y="116605"/>
                  <a:pt x="457200" y="92142"/>
                </a:cubicBezTo>
                <a:cubicBezTo>
                  <a:pt x="457200" y="41247"/>
                  <a:pt x="415947" y="-5"/>
                  <a:pt x="365056" y="-5"/>
                </a:cubicBezTo>
                <a:cubicBezTo>
                  <a:pt x="340591" y="-5"/>
                  <a:pt x="317196" y="9727"/>
                  <a:pt x="299877" y="26958"/>
                </a:cubicBezTo>
                <a:lnTo>
                  <a:pt x="100406" y="226518"/>
                </a:lnTo>
                <a:cubicBezTo>
                  <a:pt x="91029" y="235893"/>
                  <a:pt x="85762" y="248572"/>
                  <a:pt x="85762" y="261878"/>
                </a:cubicBezTo>
                <a:lnTo>
                  <a:pt x="85762" y="26188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07775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78584" y="0"/>
                </a:moveTo>
                <a:cubicBezTo>
                  <a:pt x="35186" y="0"/>
                  <a:pt x="5" y="35184"/>
                  <a:pt x="5" y="78582"/>
                </a:cubicBezTo>
                <a:lnTo>
                  <a:pt x="5" y="321468"/>
                </a:lnTo>
                <a:cubicBezTo>
                  <a:pt x="5" y="364866"/>
                  <a:pt x="35186" y="400050"/>
                  <a:pt x="78588" y="400050"/>
                </a:cubicBezTo>
                <a:lnTo>
                  <a:pt x="378626" y="400050"/>
                </a:lnTo>
                <a:cubicBezTo>
                  <a:pt x="422023" y="400050"/>
                  <a:pt x="457209" y="364866"/>
                  <a:pt x="457209" y="321468"/>
                </a:cubicBezTo>
                <a:lnTo>
                  <a:pt x="457209" y="164305"/>
                </a:lnTo>
                <a:cubicBezTo>
                  <a:pt x="457209" y="120907"/>
                  <a:pt x="422028" y="85723"/>
                  <a:pt x="378630" y="85723"/>
                </a:cubicBezTo>
                <a:lnTo>
                  <a:pt x="107168" y="85723"/>
                </a:lnTo>
                <a:cubicBezTo>
                  <a:pt x="95290" y="85723"/>
                  <a:pt x="85739" y="95276"/>
                  <a:pt x="85739" y="107153"/>
                </a:cubicBezTo>
                <a:cubicBezTo>
                  <a:pt x="85739" y="119031"/>
                  <a:pt x="95294" y="128584"/>
                  <a:pt x="107172" y="128584"/>
                </a:cubicBezTo>
                <a:lnTo>
                  <a:pt x="378635" y="128584"/>
                </a:lnTo>
                <a:cubicBezTo>
                  <a:pt x="398368" y="128584"/>
                  <a:pt x="414356" y="144570"/>
                  <a:pt x="414356" y="164305"/>
                </a:cubicBezTo>
                <a:lnTo>
                  <a:pt x="414356" y="321468"/>
                </a:lnTo>
                <a:cubicBezTo>
                  <a:pt x="414356" y="341203"/>
                  <a:pt x="398372" y="357189"/>
                  <a:pt x="378639" y="357189"/>
                </a:cubicBezTo>
                <a:lnTo>
                  <a:pt x="78602" y="357189"/>
                </a:lnTo>
                <a:cubicBezTo>
                  <a:pt x="58869" y="357189"/>
                  <a:pt x="42885" y="341203"/>
                  <a:pt x="42885" y="321468"/>
                </a:cubicBezTo>
                <a:lnTo>
                  <a:pt x="42885" y="78582"/>
                </a:lnTo>
                <a:cubicBezTo>
                  <a:pt x="42885" y="58847"/>
                  <a:pt x="58869" y="42861"/>
                  <a:pt x="78606" y="42861"/>
                </a:cubicBezTo>
                <a:lnTo>
                  <a:pt x="407219" y="42861"/>
                </a:lnTo>
                <a:cubicBezTo>
                  <a:pt x="419097" y="42861"/>
                  <a:pt x="428652" y="33308"/>
                  <a:pt x="428652" y="21431"/>
                </a:cubicBezTo>
                <a:cubicBezTo>
                  <a:pt x="428652" y="9553"/>
                  <a:pt x="419097" y="0"/>
                  <a:pt x="407223" y="0"/>
                </a:cubicBezTo>
                <a:lnTo>
                  <a:pt x="78584" y="0"/>
                </a:lnTo>
                <a:moveTo>
                  <a:pt x="342900" y="271462"/>
                </a:moveTo>
                <a:cubicBezTo>
                  <a:pt x="358683" y="271462"/>
                  <a:pt x="371475" y="258668"/>
                  <a:pt x="371475" y="242886"/>
                </a:cubicBezTo>
                <a:cubicBezTo>
                  <a:pt x="371475" y="227104"/>
                  <a:pt x="358683" y="214311"/>
                  <a:pt x="342900" y="214311"/>
                </a:cubicBezTo>
                <a:cubicBezTo>
                  <a:pt x="327117" y="214311"/>
                  <a:pt x="314325" y="227104"/>
                  <a:pt x="314325" y="242886"/>
                </a:cubicBezTo>
                <a:cubicBezTo>
                  <a:pt x="314325" y="258668"/>
                  <a:pt x="327117" y="271462"/>
                  <a:pt x="342900" y="271462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Scenarios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19604" y="3657600"/>
                </a:moveTo>
                <a:cubicBezTo>
                  <a:pt x="53538" y="3657600"/>
                  <a:pt x="0" y="3604053"/>
                  <a:pt x="0" y="3537996"/>
                </a:cubicBezTo>
                <a:lnTo>
                  <a:pt x="0" y="119604"/>
                </a:lnTo>
                <a:cubicBezTo>
                  <a:pt x="0" y="53547"/>
                  <a:pt x="53538" y="0"/>
                  <a:pt x="119604" y="0"/>
                </a:cubicBezTo>
                <a:lnTo>
                  <a:pt x="4452396" y="0"/>
                </a:lnTo>
                <a:cubicBezTo>
                  <a:pt x="4518462" y="0"/>
                  <a:pt x="4572000" y="53547"/>
                  <a:pt x="4572000" y="119604"/>
                </a:cubicBezTo>
                <a:lnTo>
                  <a:pt x="4572000" y="3537996"/>
                </a:lnTo>
                <a:cubicBezTo>
                  <a:pt x="4572000" y="3604053"/>
                  <a:pt x="4518462" y="3657600"/>
                  <a:pt x="4452396" y="3657600"/>
                </a:cubicBezTo>
                <a:lnTo>
                  <a:pt x="119604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3263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06848" y="3657600"/>
                </a:moveTo>
                <a:cubicBezTo>
                  <a:pt x="47823" y="3657600"/>
                  <a:pt x="0" y="3609759"/>
                  <a:pt x="0" y="3550762"/>
                </a:cubicBezTo>
                <a:lnTo>
                  <a:pt x="0" y="106838"/>
                </a:lnTo>
                <a:cubicBezTo>
                  <a:pt x="0" y="47841"/>
                  <a:pt x="47823" y="0"/>
                  <a:pt x="106848" y="0"/>
                </a:cubicBezTo>
                <a:lnTo>
                  <a:pt x="4465152" y="0"/>
                </a:lnTo>
                <a:cubicBezTo>
                  <a:pt x="4524177" y="0"/>
                  <a:pt x="4572000" y="47841"/>
                  <a:pt x="4572000" y="106838"/>
                </a:cubicBezTo>
                <a:lnTo>
                  <a:pt x="4572000" y="3550762"/>
                </a:lnTo>
                <a:cubicBezTo>
                  <a:pt x="4572000" y="3609759"/>
                  <a:pt x="4524177" y="3657600"/>
                  <a:pt x="4465152" y="3657600"/>
                </a:cubicBezTo>
                <a:lnTo>
                  <a:pt x="106848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79023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numbers play a key role in various mathematical operations.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indispensable for representing and analyzing real-world scenarios.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079023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Negative Numbers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096000" y="2763299"/>
            <a:ext cx="457200" cy="366435"/>
          </a:xfrm>
          <a:custGeom>
            <a:avLst/>
            <a:gdLst/>
            <a:ahLst/>
            <a:cxnLst/>
            <a:rect l="l" t="t" r="r" b="b"/>
            <a:pathLst>
              <a:path w="457200" h="366435">
                <a:moveTo>
                  <a:pt x="372133" y="34353"/>
                </a:moveTo>
                <a:lnTo>
                  <a:pt x="281457" y="34353"/>
                </a:lnTo>
                <a:cubicBezTo>
                  <a:pt x="272656" y="14100"/>
                  <a:pt x="252470" y="0"/>
                  <a:pt x="228998" y="0"/>
                </a:cubicBezTo>
                <a:cubicBezTo>
                  <a:pt x="205525" y="0"/>
                  <a:pt x="185340" y="14100"/>
                  <a:pt x="176539" y="34353"/>
                </a:cubicBezTo>
                <a:lnTo>
                  <a:pt x="85862" y="34353"/>
                </a:lnTo>
                <a:cubicBezTo>
                  <a:pt x="76343" y="34353"/>
                  <a:pt x="68685" y="42012"/>
                  <a:pt x="68685" y="51532"/>
                </a:cubicBezTo>
                <a:cubicBezTo>
                  <a:pt x="68685" y="61052"/>
                  <a:pt x="76343" y="68710"/>
                  <a:pt x="85862" y="68710"/>
                </a:cubicBezTo>
                <a:lnTo>
                  <a:pt x="172890" y="68710"/>
                </a:lnTo>
                <a:cubicBezTo>
                  <a:pt x="177042" y="89180"/>
                  <a:pt x="192143" y="105713"/>
                  <a:pt x="211825" y="111866"/>
                </a:cubicBezTo>
                <a:lnTo>
                  <a:pt x="211825" y="332086"/>
                </a:lnTo>
                <a:lnTo>
                  <a:pt x="85862" y="332086"/>
                </a:lnTo>
                <a:cubicBezTo>
                  <a:pt x="76343" y="332086"/>
                  <a:pt x="68685" y="339744"/>
                  <a:pt x="68685" y="349264"/>
                </a:cubicBezTo>
                <a:cubicBezTo>
                  <a:pt x="68685" y="358784"/>
                  <a:pt x="76343" y="366443"/>
                  <a:pt x="85862" y="366443"/>
                </a:cubicBezTo>
                <a:lnTo>
                  <a:pt x="229002" y="366443"/>
                </a:lnTo>
                <a:lnTo>
                  <a:pt x="372143" y="366443"/>
                </a:lnTo>
                <a:cubicBezTo>
                  <a:pt x="381661" y="366443"/>
                  <a:pt x="389320" y="358784"/>
                  <a:pt x="389320" y="349268"/>
                </a:cubicBezTo>
                <a:cubicBezTo>
                  <a:pt x="389320" y="339748"/>
                  <a:pt x="381661" y="332093"/>
                  <a:pt x="372143" y="332093"/>
                </a:cubicBezTo>
                <a:lnTo>
                  <a:pt x="246179" y="332093"/>
                </a:lnTo>
                <a:lnTo>
                  <a:pt x="246179" y="111873"/>
                </a:lnTo>
                <a:cubicBezTo>
                  <a:pt x="265862" y="105717"/>
                  <a:pt x="280963" y="89187"/>
                  <a:pt x="285114" y="68718"/>
                </a:cubicBezTo>
                <a:lnTo>
                  <a:pt x="372143" y="68718"/>
                </a:lnTo>
                <a:cubicBezTo>
                  <a:pt x="381661" y="68718"/>
                  <a:pt x="389320" y="61059"/>
                  <a:pt x="389320" y="51543"/>
                </a:cubicBezTo>
                <a:cubicBezTo>
                  <a:pt x="389320" y="42023"/>
                  <a:pt x="381661" y="34368"/>
                  <a:pt x="372143" y="34368"/>
                </a:cubicBezTo>
                <a:lnTo>
                  <a:pt x="372133" y="34353"/>
                </a:lnTo>
                <a:moveTo>
                  <a:pt x="366405" y="140132"/>
                </a:moveTo>
                <a:lnTo>
                  <a:pt x="418219" y="229022"/>
                </a:lnTo>
                <a:lnTo>
                  <a:pt x="314517" y="229022"/>
                </a:lnTo>
                <a:lnTo>
                  <a:pt x="366405" y="140132"/>
                </a:lnTo>
                <a:moveTo>
                  <a:pt x="276231" y="241261"/>
                </a:moveTo>
                <a:cubicBezTo>
                  <a:pt x="283962" y="273398"/>
                  <a:pt x="321393" y="297729"/>
                  <a:pt x="366409" y="297729"/>
                </a:cubicBezTo>
                <a:cubicBezTo>
                  <a:pt x="411425" y="297729"/>
                  <a:pt x="448856" y="273394"/>
                  <a:pt x="456587" y="241261"/>
                </a:cubicBezTo>
                <a:cubicBezTo>
                  <a:pt x="458448" y="233390"/>
                  <a:pt x="455870" y="225303"/>
                  <a:pt x="451791" y="218286"/>
                </a:cubicBezTo>
                <a:lnTo>
                  <a:pt x="383659" y="101484"/>
                </a:lnTo>
                <a:cubicBezTo>
                  <a:pt x="380080" y="95328"/>
                  <a:pt x="373496" y="91609"/>
                  <a:pt x="366409" y="91609"/>
                </a:cubicBezTo>
                <a:cubicBezTo>
                  <a:pt x="359323" y="91609"/>
                  <a:pt x="352739" y="95401"/>
                  <a:pt x="349159" y="101484"/>
                </a:cubicBezTo>
                <a:lnTo>
                  <a:pt x="281027" y="218359"/>
                </a:lnTo>
                <a:cubicBezTo>
                  <a:pt x="276949" y="225372"/>
                  <a:pt x="274370" y="233460"/>
                  <a:pt x="276231" y="241334"/>
                </a:cubicBezTo>
                <a:lnTo>
                  <a:pt x="276231" y="241261"/>
                </a:lnTo>
                <a:moveTo>
                  <a:pt x="38903" y="229022"/>
                </a:moveTo>
                <a:lnTo>
                  <a:pt x="90718" y="140132"/>
                </a:lnTo>
                <a:lnTo>
                  <a:pt x="142605" y="229022"/>
                </a:lnTo>
                <a:lnTo>
                  <a:pt x="38903" y="229022"/>
                </a:lnTo>
                <a:moveTo>
                  <a:pt x="90722" y="297729"/>
                </a:moveTo>
                <a:cubicBezTo>
                  <a:pt x="135738" y="297729"/>
                  <a:pt x="173169" y="273394"/>
                  <a:pt x="180900" y="241261"/>
                </a:cubicBezTo>
                <a:cubicBezTo>
                  <a:pt x="182761" y="233390"/>
                  <a:pt x="180183" y="225303"/>
                  <a:pt x="176104" y="218286"/>
                </a:cubicBezTo>
                <a:lnTo>
                  <a:pt x="107972" y="101484"/>
                </a:lnTo>
                <a:cubicBezTo>
                  <a:pt x="104392" y="95328"/>
                  <a:pt x="97809" y="91609"/>
                  <a:pt x="90722" y="91609"/>
                </a:cubicBezTo>
                <a:cubicBezTo>
                  <a:pt x="83636" y="91609"/>
                  <a:pt x="77052" y="95401"/>
                  <a:pt x="73472" y="101484"/>
                </a:cubicBezTo>
                <a:lnTo>
                  <a:pt x="5409" y="218359"/>
                </a:lnTo>
                <a:cubicBezTo>
                  <a:pt x="1330" y="225372"/>
                  <a:pt x="-1248" y="233460"/>
                  <a:pt x="613" y="241334"/>
                </a:cubicBezTo>
                <a:cubicBezTo>
                  <a:pt x="8344" y="273398"/>
                  <a:pt x="45775" y="297733"/>
                  <a:pt x="90718" y="297733"/>
                </a:cubicBezTo>
                <a:lnTo>
                  <a:pt x="90722" y="297729"/>
                </a:lnTo>
                <a:moveTo>
                  <a:pt x="228993" y="34353"/>
                </a:moveTo>
                <a:cubicBezTo>
                  <a:pt x="241644" y="34353"/>
                  <a:pt x="251894" y="44606"/>
                  <a:pt x="251894" y="57256"/>
                </a:cubicBezTo>
                <a:cubicBezTo>
                  <a:pt x="251894" y="69905"/>
                  <a:pt x="241639" y="80158"/>
                  <a:pt x="228993" y="80158"/>
                </a:cubicBezTo>
                <a:cubicBezTo>
                  <a:pt x="216342" y="80158"/>
                  <a:pt x="206092" y="69905"/>
                  <a:pt x="206092" y="57256"/>
                </a:cubicBezTo>
                <a:cubicBezTo>
                  <a:pt x="206092" y="44606"/>
                  <a:pt x="216347" y="34353"/>
                  <a:pt x="228993" y="34353"/>
                </a:cubicBezTo>
                <a:lnTo>
                  <a:pt x="228993" y="3435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51556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conclusion, negative numbers are an essential concept in mathematics.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 is crucial for solving equations and inequalities, and for modeling real-world phenomena.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51556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Negative Numbers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08706" y="2724243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997439" y="0"/>
            <a:ext cx="21945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316331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numbers are numbers that are less than zero.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used to represent debts, temperatures below zero, and other real-world quantities.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316331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Negative Numbers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892350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 is essential in mathematics.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form a foundational concept for various mathematical operations and theories.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892350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in Mathematics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16331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numbers have many real-world applications, including finance, science, and engineering.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help in representing and solving problems in these fields effectively.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316331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in Real Life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892350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Debts and temperatures below zero are common examples of negative numbers.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examples illustrate their relevance in everyday life.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92350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Examples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863555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Summary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18" y="2479575"/>
            <a:ext cx="365760" cy="42203"/>
          </a:xfrm>
          <a:custGeom>
            <a:avLst/>
            <a:gdLst/>
            <a:ahLst/>
            <a:cxnLst/>
            <a:rect l="l" t="t" r="r" b="b"/>
            <a:pathLst>
              <a:path w="365760" h="42203">
                <a:moveTo>
                  <a:pt x="365760" y="21101"/>
                </a:moveTo>
                <a:cubicBezTo>
                  <a:pt x="365760" y="32795"/>
                  <a:pt x="356353" y="42203"/>
                  <a:pt x="344659" y="42203"/>
                </a:cubicBezTo>
                <a:lnTo>
                  <a:pt x="21101" y="42203"/>
                </a:lnTo>
                <a:cubicBezTo>
                  <a:pt x="9407" y="42203"/>
                  <a:pt x="0" y="32795"/>
                  <a:pt x="0" y="21101"/>
                </a:cubicBezTo>
                <a:cubicBezTo>
                  <a:pt x="0" y="9408"/>
                  <a:pt x="9407" y="0"/>
                  <a:pt x="21101" y="0"/>
                </a:cubicBezTo>
                <a:lnTo>
                  <a:pt x="344659" y="0"/>
                </a:lnTo>
                <a:cubicBezTo>
                  <a:pt x="356353" y="0"/>
                  <a:pt x="365760" y="9408"/>
                  <a:pt x="365760" y="2110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349237" y="231574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4416519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4185" y="45858"/>
                </a:moveTo>
                <a:cubicBezTo>
                  <a:pt x="271544" y="38427"/>
                  <a:pt x="281613" y="34284"/>
                  <a:pt x="292041" y="34284"/>
                </a:cubicBezTo>
                <a:cubicBezTo>
                  <a:pt x="313826" y="34284"/>
                  <a:pt x="331470" y="51928"/>
                  <a:pt x="331470" y="73714"/>
                </a:cubicBezTo>
                <a:cubicBezTo>
                  <a:pt x="331470" y="84142"/>
                  <a:pt x="327326" y="94213"/>
                  <a:pt x="319897" y="101570"/>
                </a:cubicBezTo>
                <a:lnTo>
                  <a:pt x="160320" y="261218"/>
                </a:lnTo>
                <a:cubicBezTo>
                  <a:pt x="159248" y="262289"/>
                  <a:pt x="157818" y="262860"/>
                  <a:pt x="156249" y="262860"/>
                </a:cubicBezTo>
                <a:lnTo>
                  <a:pt x="102892" y="262860"/>
                </a:lnTo>
                <a:lnTo>
                  <a:pt x="102892" y="209502"/>
                </a:lnTo>
                <a:cubicBezTo>
                  <a:pt x="102892" y="208003"/>
                  <a:pt x="103462" y="206504"/>
                  <a:pt x="104534" y="205433"/>
                </a:cubicBezTo>
                <a:lnTo>
                  <a:pt x="124037" y="185932"/>
                </a:lnTo>
                <a:lnTo>
                  <a:pt x="146180" y="208076"/>
                </a:lnTo>
                <a:cubicBezTo>
                  <a:pt x="150609" y="212504"/>
                  <a:pt x="157895" y="212504"/>
                  <a:pt x="162324" y="208076"/>
                </a:cubicBezTo>
                <a:cubicBezTo>
                  <a:pt x="166754" y="203648"/>
                  <a:pt x="166754" y="196360"/>
                  <a:pt x="162324" y="191932"/>
                </a:cubicBezTo>
                <a:lnTo>
                  <a:pt x="140181" y="169788"/>
                </a:lnTo>
                <a:lnTo>
                  <a:pt x="169753" y="140217"/>
                </a:lnTo>
                <a:lnTo>
                  <a:pt x="191896" y="162361"/>
                </a:lnTo>
                <a:cubicBezTo>
                  <a:pt x="196325" y="166790"/>
                  <a:pt x="203611" y="166790"/>
                  <a:pt x="208041" y="162361"/>
                </a:cubicBezTo>
                <a:cubicBezTo>
                  <a:pt x="212470" y="157933"/>
                  <a:pt x="212470" y="150645"/>
                  <a:pt x="208041" y="146217"/>
                </a:cubicBezTo>
                <a:lnTo>
                  <a:pt x="185898" y="124073"/>
                </a:lnTo>
                <a:lnTo>
                  <a:pt x="215469" y="94502"/>
                </a:lnTo>
                <a:lnTo>
                  <a:pt x="237612" y="116646"/>
                </a:lnTo>
                <a:cubicBezTo>
                  <a:pt x="242042" y="121075"/>
                  <a:pt x="249328" y="121075"/>
                  <a:pt x="253757" y="116646"/>
                </a:cubicBezTo>
                <a:cubicBezTo>
                  <a:pt x="258186" y="112218"/>
                  <a:pt x="258186" y="104931"/>
                  <a:pt x="253757" y="100502"/>
                </a:cubicBezTo>
                <a:lnTo>
                  <a:pt x="231614" y="78358"/>
                </a:lnTo>
                <a:lnTo>
                  <a:pt x="264115" y="45858"/>
                </a:lnTo>
                <a:lnTo>
                  <a:pt x="264185" y="45858"/>
                </a:lnTo>
                <a:moveTo>
                  <a:pt x="68609" y="209506"/>
                </a:moveTo>
                <a:lnTo>
                  <a:pt x="68609" y="272937"/>
                </a:lnTo>
                <a:lnTo>
                  <a:pt x="5037" y="336438"/>
                </a:lnTo>
                <a:cubicBezTo>
                  <a:pt x="-1679" y="343152"/>
                  <a:pt x="-1679" y="354012"/>
                  <a:pt x="5037" y="360652"/>
                </a:cubicBezTo>
                <a:cubicBezTo>
                  <a:pt x="11752" y="367296"/>
                  <a:pt x="22608" y="367366"/>
                  <a:pt x="29250" y="360652"/>
                </a:cubicBezTo>
                <a:lnTo>
                  <a:pt x="92823" y="297078"/>
                </a:lnTo>
                <a:lnTo>
                  <a:pt x="156253" y="297078"/>
                </a:lnTo>
                <a:cubicBezTo>
                  <a:pt x="166896" y="297078"/>
                  <a:pt x="177039" y="292862"/>
                  <a:pt x="184541" y="285362"/>
                </a:cubicBezTo>
                <a:lnTo>
                  <a:pt x="344187" y="125857"/>
                </a:lnTo>
                <a:cubicBezTo>
                  <a:pt x="358046" y="111998"/>
                  <a:pt x="365760" y="93284"/>
                  <a:pt x="365760" y="73714"/>
                </a:cubicBezTo>
                <a:cubicBezTo>
                  <a:pt x="365760" y="32997"/>
                  <a:pt x="332757" y="-4"/>
                  <a:pt x="292045" y="-4"/>
                </a:cubicBezTo>
                <a:cubicBezTo>
                  <a:pt x="272473" y="-4"/>
                  <a:pt x="253757" y="7781"/>
                  <a:pt x="239902" y="21567"/>
                </a:cubicBezTo>
                <a:lnTo>
                  <a:pt x="80325" y="181215"/>
                </a:lnTo>
                <a:cubicBezTo>
                  <a:pt x="72823" y="188714"/>
                  <a:pt x="68609" y="198858"/>
                  <a:pt x="68609" y="209502"/>
                </a:cubicBezTo>
                <a:lnTo>
                  <a:pt x="68609" y="2095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303517" y="4457110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25120" y="30479"/>
                </a:moveTo>
                <a:cubicBezTo>
                  <a:pt x="330709" y="30479"/>
                  <a:pt x="335281" y="35051"/>
                  <a:pt x="335281" y="40638"/>
                </a:cubicBezTo>
                <a:lnTo>
                  <a:pt x="335281" y="60958"/>
                </a:lnTo>
                <a:lnTo>
                  <a:pt x="30482" y="60958"/>
                </a:lnTo>
                <a:lnTo>
                  <a:pt x="30482" y="40638"/>
                </a:lnTo>
                <a:cubicBezTo>
                  <a:pt x="30482" y="35051"/>
                  <a:pt x="35054" y="30479"/>
                  <a:pt x="40643" y="30479"/>
                </a:cubicBezTo>
                <a:lnTo>
                  <a:pt x="325120" y="30479"/>
                </a:lnTo>
                <a:moveTo>
                  <a:pt x="335281" y="121920"/>
                </a:moveTo>
                <a:lnTo>
                  <a:pt x="335281" y="243839"/>
                </a:lnTo>
                <a:cubicBezTo>
                  <a:pt x="335281" y="249426"/>
                  <a:pt x="330709" y="253998"/>
                  <a:pt x="325120" y="253998"/>
                </a:cubicBezTo>
                <a:lnTo>
                  <a:pt x="40640" y="253998"/>
                </a:lnTo>
                <a:cubicBezTo>
                  <a:pt x="35051" y="253998"/>
                  <a:pt x="30479" y="249426"/>
                  <a:pt x="30479" y="243839"/>
                </a:cubicBezTo>
                <a:lnTo>
                  <a:pt x="30479" y="121920"/>
                </a:lnTo>
                <a:lnTo>
                  <a:pt x="335281" y="121920"/>
                </a:lnTo>
                <a:moveTo>
                  <a:pt x="40640" y="0"/>
                </a:moveTo>
                <a:cubicBezTo>
                  <a:pt x="18226" y="0"/>
                  <a:pt x="0" y="18224"/>
                  <a:pt x="0" y="40641"/>
                </a:cubicBezTo>
                <a:lnTo>
                  <a:pt x="0" y="243842"/>
                </a:lnTo>
                <a:cubicBezTo>
                  <a:pt x="0" y="266256"/>
                  <a:pt x="18226" y="284483"/>
                  <a:pt x="40640" y="284483"/>
                </a:cubicBezTo>
                <a:lnTo>
                  <a:pt x="325120" y="284483"/>
                </a:lnTo>
                <a:cubicBezTo>
                  <a:pt x="347534" y="284483"/>
                  <a:pt x="365760" y="266259"/>
                  <a:pt x="365760" y="243842"/>
                </a:cubicBezTo>
                <a:lnTo>
                  <a:pt x="365760" y="40641"/>
                </a:lnTo>
                <a:cubicBezTo>
                  <a:pt x="365760" y="18227"/>
                  <a:pt x="347534" y="0"/>
                  <a:pt x="325120" y="0"/>
                </a:cubicBezTo>
                <a:lnTo>
                  <a:pt x="40640" y="0"/>
                </a:lnTo>
                <a:moveTo>
                  <a:pt x="76199" y="193040"/>
                </a:moveTo>
                <a:cubicBezTo>
                  <a:pt x="67753" y="193040"/>
                  <a:pt x="60958" y="199833"/>
                  <a:pt x="60958" y="208279"/>
                </a:cubicBezTo>
                <a:cubicBezTo>
                  <a:pt x="60958" y="216725"/>
                  <a:pt x="67753" y="223519"/>
                  <a:pt x="76199" y="223519"/>
                </a:cubicBezTo>
                <a:lnTo>
                  <a:pt x="106678" y="223519"/>
                </a:lnTo>
                <a:cubicBezTo>
                  <a:pt x="115123" y="223519"/>
                  <a:pt x="121919" y="216725"/>
                  <a:pt x="121919" y="208279"/>
                </a:cubicBezTo>
                <a:cubicBezTo>
                  <a:pt x="121919" y="199833"/>
                  <a:pt x="115123" y="193040"/>
                  <a:pt x="106678" y="193040"/>
                </a:cubicBezTo>
                <a:lnTo>
                  <a:pt x="76199" y="193040"/>
                </a:lnTo>
                <a:moveTo>
                  <a:pt x="157482" y="193040"/>
                </a:moveTo>
                <a:cubicBezTo>
                  <a:pt x="149036" y="193040"/>
                  <a:pt x="142240" y="199833"/>
                  <a:pt x="142240" y="208279"/>
                </a:cubicBezTo>
                <a:cubicBezTo>
                  <a:pt x="142240" y="216725"/>
                  <a:pt x="149036" y="223519"/>
                  <a:pt x="157482" y="223519"/>
                </a:cubicBezTo>
                <a:lnTo>
                  <a:pt x="228600" y="223519"/>
                </a:lnTo>
                <a:cubicBezTo>
                  <a:pt x="237045" y="223519"/>
                  <a:pt x="243841" y="216725"/>
                  <a:pt x="243841" y="208279"/>
                </a:cubicBezTo>
                <a:cubicBezTo>
                  <a:pt x="243841" y="199833"/>
                  <a:pt x="237045" y="193040"/>
                  <a:pt x="228600" y="193040"/>
                </a:cubicBezTo>
                <a:lnTo>
                  <a:pt x="157482" y="1930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 the concept of negative numbers and their properties.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recognizing their role in mathematics and their unique characteristics.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Negative Numbers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 able to compare and order negative numbers.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 how to determine their relative values effectively.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Comparing and Ordering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Apply negative numbers to real-world problems and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involves using them in practical contexts like temperature and finance.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21331" r="-12133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01267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30231" y="57322"/>
                </a:moveTo>
                <a:cubicBezTo>
                  <a:pt x="339430" y="48034"/>
                  <a:pt x="352017" y="42856"/>
                  <a:pt x="365051" y="42856"/>
                </a:cubicBezTo>
                <a:cubicBezTo>
                  <a:pt x="392282" y="42856"/>
                  <a:pt x="414337" y="64910"/>
                  <a:pt x="414337" y="92142"/>
                </a:cubicBezTo>
                <a:cubicBezTo>
                  <a:pt x="414337" y="105178"/>
                  <a:pt x="409157" y="117766"/>
                  <a:pt x="399872" y="126962"/>
                </a:cubicBezTo>
                <a:lnTo>
                  <a:pt x="200400" y="326522"/>
                </a:lnTo>
                <a:cubicBezTo>
                  <a:pt x="199060" y="327861"/>
                  <a:pt x="197273" y="328574"/>
                  <a:pt x="195311" y="328574"/>
                </a:cubicBezTo>
                <a:lnTo>
                  <a:pt x="128615" y="328574"/>
                </a:lnTo>
                <a:lnTo>
                  <a:pt x="128615" y="261878"/>
                </a:lnTo>
                <a:cubicBezTo>
                  <a:pt x="128615" y="260004"/>
                  <a:pt x="129328" y="258130"/>
                  <a:pt x="130668" y="256790"/>
                </a:cubicBezTo>
                <a:lnTo>
                  <a:pt x="155046" y="232415"/>
                </a:lnTo>
                <a:lnTo>
                  <a:pt x="182725" y="260095"/>
                </a:lnTo>
                <a:cubicBezTo>
                  <a:pt x="188261" y="265630"/>
                  <a:pt x="197369" y="265630"/>
                  <a:pt x="202905" y="260095"/>
                </a:cubicBezTo>
                <a:cubicBezTo>
                  <a:pt x="208442" y="254560"/>
                  <a:pt x="208442" y="245450"/>
                  <a:pt x="202905" y="239915"/>
                </a:cubicBezTo>
                <a:lnTo>
                  <a:pt x="175226" y="212235"/>
                </a:lnTo>
                <a:lnTo>
                  <a:pt x="212191" y="175271"/>
                </a:lnTo>
                <a:lnTo>
                  <a:pt x="239870" y="202951"/>
                </a:lnTo>
                <a:cubicBezTo>
                  <a:pt x="245407" y="208487"/>
                  <a:pt x="254514" y="208487"/>
                  <a:pt x="260051" y="202951"/>
                </a:cubicBezTo>
                <a:cubicBezTo>
                  <a:pt x="265587" y="197416"/>
                  <a:pt x="265587" y="188307"/>
                  <a:pt x="260051" y="182771"/>
                </a:cubicBezTo>
                <a:lnTo>
                  <a:pt x="232372" y="155091"/>
                </a:lnTo>
                <a:lnTo>
                  <a:pt x="269337" y="118127"/>
                </a:lnTo>
                <a:lnTo>
                  <a:pt x="297015" y="145808"/>
                </a:lnTo>
                <a:cubicBezTo>
                  <a:pt x="302552" y="151343"/>
                  <a:pt x="311660" y="151343"/>
                  <a:pt x="317196" y="145808"/>
                </a:cubicBezTo>
                <a:cubicBezTo>
                  <a:pt x="322733" y="140272"/>
                  <a:pt x="322733" y="131163"/>
                  <a:pt x="317196" y="125628"/>
                </a:cubicBezTo>
                <a:lnTo>
                  <a:pt x="289517" y="97947"/>
                </a:lnTo>
                <a:lnTo>
                  <a:pt x="330144" y="57322"/>
                </a:lnTo>
                <a:lnTo>
                  <a:pt x="330231" y="57322"/>
                </a:lnTo>
                <a:moveTo>
                  <a:pt x="85762" y="261882"/>
                </a:moveTo>
                <a:lnTo>
                  <a:pt x="85762" y="341172"/>
                </a:lnTo>
                <a:lnTo>
                  <a:pt x="6296" y="420548"/>
                </a:lnTo>
                <a:cubicBezTo>
                  <a:pt x="-2099" y="428940"/>
                  <a:pt x="-2099" y="442515"/>
                  <a:pt x="6296" y="450815"/>
                </a:cubicBezTo>
                <a:cubicBezTo>
                  <a:pt x="14690" y="459120"/>
                  <a:pt x="28260" y="459207"/>
                  <a:pt x="36562" y="450815"/>
                </a:cubicBezTo>
                <a:lnTo>
                  <a:pt x="116028" y="371348"/>
                </a:lnTo>
                <a:lnTo>
                  <a:pt x="195316" y="371348"/>
                </a:lnTo>
                <a:cubicBezTo>
                  <a:pt x="208620" y="371348"/>
                  <a:pt x="221299" y="366078"/>
                  <a:pt x="230676" y="356703"/>
                </a:cubicBezTo>
                <a:lnTo>
                  <a:pt x="430234" y="157321"/>
                </a:lnTo>
                <a:cubicBezTo>
                  <a:pt x="447558" y="139998"/>
                  <a:pt x="457200" y="116605"/>
                  <a:pt x="457200" y="92142"/>
                </a:cubicBezTo>
                <a:cubicBezTo>
                  <a:pt x="457200" y="41247"/>
                  <a:pt x="415947" y="-5"/>
                  <a:pt x="365056" y="-5"/>
                </a:cubicBezTo>
                <a:cubicBezTo>
                  <a:pt x="340591" y="-5"/>
                  <a:pt x="317196" y="9727"/>
                  <a:pt x="299877" y="26958"/>
                </a:cubicBezTo>
                <a:lnTo>
                  <a:pt x="100406" y="226518"/>
                </a:lnTo>
                <a:cubicBezTo>
                  <a:pt x="91029" y="235893"/>
                  <a:pt x="85762" y="248572"/>
                  <a:pt x="85762" y="261878"/>
                </a:cubicBezTo>
                <a:lnTo>
                  <a:pt x="85762" y="26188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46588"/>
            <a:ext cx="457200" cy="366435"/>
          </a:xfrm>
          <a:custGeom>
            <a:avLst/>
            <a:gdLst/>
            <a:ahLst/>
            <a:cxnLst/>
            <a:rect l="l" t="t" r="r" b="b"/>
            <a:pathLst>
              <a:path w="457200" h="366435">
                <a:moveTo>
                  <a:pt x="372133" y="34353"/>
                </a:moveTo>
                <a:lnTo>
                  <a:pt x="281457" y="34353"/>
                </a:lnTo>
                <a:cubicBezTo>
                  <a:pt x="272656" y="14100"/>
                  <a:pt x="252470" y="0"/>
                  <a:pt x="228998" y="0"/>
                </a:cubicBezTo>
                <a:cubicBezTo>
                  <a:pt x="205525" y="0"/>
                  <a:pt x="185340" y="14100"/>
                  <a:pt x="176539" y="34353"/>
                </a:cubicBezTo>
                <a:lnTo>
                  <a:pt x="85862" y="34353"/>
                </a:lnTo>
                <a:cubicBezTo>
                  <a:pt x="76343" y="34353"/>
                  <a:pt x="68685" y="42012"/>
                  <a:pt x="68685" y="51532"/>
                </a:cubicBezTo>
                <a:cubicBezTo>
                  <a:pt x="68685" y="61052"/>
                  <a:pt x="76343" y="68710"/>
                  <a:pt x="85862" y="68710"/>
                </a:cubicBezTo>
                <a:lnTo>
                  <a:pt x="172890" y="68710"/>
                </a:lnTo>
                <a:cubicBezTo>
                  <a:pt x="177042" y="89180"/>
                  <a:pt x="192143" y="105713"/>
                  <a:pt x="211825" y="111866"/>
                </a:cubicBezTo>
                <a:lnTo>
                  <a:pt x="211825" y="332086"/>
                </a:lnTo>
                <a:lnTo>
                  <a:pt x="85862" y="332086"/>
                </a:lnTo>
                <a:cubicBezTo>
                  <a:pt x="76343" y="332086"/>
                  <a:pt x="68685" y="339744"/>
                  <a:pt x="68685" y="349264"/>
                </a:cubicBezTo>
                <a:cubicBezTo>
                  <a:pt x="68685" y="358784"/>
                  <a:pt x="76343" y="366443"/>
                  <a:pt x="85862" y="366443"/>
                </a:cubicBezTo>
                <a:lnTo>
                  <a:pt x="229002" y="366443"/>
                </a:lnTo>
                <a:lnTo>
                  <a:pt x="372143" y="366443"/>
                </a:lnTo>
                <a:cubicBezTo>
                  <a:pt x="381661" y="366443"/>
                  <a:pt x="389320" y="358784"/>
                  <a:pt x="389320" y="349268"/>
                </a:cubicBezTo>
                <a:cubicBezTo>
                  <a:pt x="389320" y="339748"/>
                  <a:pt x="381661" y="332093"/>
                  <a:pt x="372143" y="332093"/>
                </a:cubicBezTo>
                <a:lnTo>
                  <a:pt x="246179" y="332093"/>
                </a:lnTo>
                <a:lnTo>
                  <a:pt x="246179" y="111873"/>
                </a:lnTo>
                <a:cubicBezTo>
                  <a:pt x="265862" y="105717"/>
                  <a:pt x="280963" y="89187"/>
                  <a:pt x="285114" y="68718"/>
                </a:cubicBezTo>
                <a:lnTo>
                  <a:pt x="372143" y="68718"/>
                </a:lnTo>
                <a:cubicBezTo>
                  <a:pt x="381661" y="68718"/>
                  <a:pt x="389320" y="61059"/>
                  <a:pt x="389320" y="51543"/>
                </a:cubicBezTo>
                <a:cubicBezTo>
                  <a:pt x="389320" y="42023"/>
                  <a:pt x="381661" y="34368"/>
                  <a:pt x="372143" y="34368"/>
                </a:cubicBezTo>
                <a:lnTo>
                  <a:pt x="372133" y="34353"/>
                </a:lnTo>
                <a:moveTo>
                  <a:pt x="366405" y="140132"/>
                </a:moveTo>
                <a:lnTo>
                  <a:pt x="418219" y="229022"/>
                </a:lnTo>
                <a:lnTo>
                  <a:pt x="314517" y="229022"/>
                </a:lnTo>
                <a:lnTo>
                  <a:pt x="366405" y="140132"/>
                </a:lnTo>
                <a:moveTo>
                  <a:pt x="276231" y="241261"/>
                </a:moveTo>
                <a:cubicBezTo>
                  <a:pt x="283962" y="273398"/>
                  <a:pt x="321393" y="297729"/>
                  <a:pt x="366409" y="297729"/>
                </a:cubicBezTo>
                <a:cubicBezTo>
                  <a:pt x="411425" y="297729"/>
                  <a:pt x="448856" y="273394"/>
                  <a:pt x="456587" y="241261"/>
                </a:cubicBezTo>
                <a:cubicBezTo>
                  <a:pt x="458448" y="233390"/>
                  <a:pt x="455870" y="225303"/>
                  <a:pt x="451791" y="218286"/>
                </a:cubicBezTo>
                <a:lnTo>
                  <a:pt x="383659" y="101484"/>
                </a:lnTo>
                <a:cubicBezTo>
                  <a:pt x="380080" y="95328"/>
                  <a:pt x="373496" y="91609"/>
                  <a:pt x="366409" y="91609"/>
                </a:cubicBezTo>
                <a:cubicBezTo>
                  <a:pt x="359323" y="91609"/>
                  <a:pt x="352739" y="95401"/>
                  <a:pt x="349159" y="101484"/>
                </a:cubicBezTo>
                <a:lnTo>
                  <a:pt x="281027" y="218359"/>
                </a:lnTo>
                <a:cubicBezTo>
                  <a:pt x="276949" y="225372"/>
                  <a:pt x="274370" y="233460"/>
                  <a:pt x="276231" y="241334"/>
                </a:cubicBezTo>
                <a:lnTo>
                  <a:pt x="276231" y="241261"/>
                </a:lnTo>
                <a:moveTo>
                  <a:pt x="38903" y="229022"/>
                </a:moveTo>
                <a:lnTo>
                  <a:pt x="90718" y="140132"/>
                </a:lnTo>
                <a:lnTo>
                  <a:pt x="142605" y="229022"/>
                </a:lnTo>
                <a:lnTo>
                  <a:pt x="38903" y="229022"/>
                </a:lnTo>
                <a:moveTo>
                  <a:pt x="90722" y="297729"/>
                </a:moveTo>
                <a:cubicBezTo>
                  <a:pt x="135738" y="297729"/>
                  <a:pt x="173169" y="273394"/>
                  <a:pt x="180900" y="241261"/>
                </a:cubicBezTo>
                <a:cubicBezTo>
                  <a:pt x="182761" y="233390"/>
                  <a:pt x="180183" y="225303"/>
                  <a:pt x="176104" y="218286"/>
                </a:cubicBezTo>
                <a:lnTo>
                  <a:pt x="107972" y="101484"/>
                </a:lnTo>
                <a:cubicBezTo>
                  <a:pt x="104392" y="95328"/>
                  <a:pt x="97809" y="91609"/>
                  <a:pt x="90722" y="91609"/>
                </a:cubicBezTo>
                <a:cubicBezTo>
                  <a:pt x="83636" y="91609"/>
                  <a:pt x="77052" y="95401"/>
                  <a:pt x="73472" y="101484"/>
                </a:cubicBezTo>
                <a:lnTo>
                  <a:pt x="5409" y="218359"/>
                </a:lnTo>
                <a:cubicBezTo>
                  <a:pt x="1330" y="225372"/>
                  <a:pt x="-1248" y="233460"/>
                  <a:pt x="613" y="241334"/>
                </a:cubicBezTo>
                <a:cubicBezTo>
                  <a:pt x="8344" y="273398"/>
                  <a:pt x="45775" y="297733"/>
                  <a:pt x="90718" y="297733"/>
                </a:cubicBezTo>
                <a:lnTo>
                  <a:pt x="90722" y="297729"/>
                </a:lnTo>
                <a:moveTo>
                  <a:pt x="228993" y="34353"/>
                </a:moveTo>
                <a:cubicBezTo>
                  <a:pt x="241644" y="34353"/>
                  <a:pt x="251894" y="44606"/>
                  <a:pt x="251894" y="57256"/>
                </a:cubicBezTo>
                <a:cubicBezTo>
                  <a:pt x="251894" y="69905"/>
                  <a:pt x="241639" y="80158"/>
                  <a:pt x="228993" y="80158"/>
                </a:cubicBezTo>
                <a:cubicBezTo>
                  <a:pt x="216342" y="80158"/>
                  <a:pt x="206092" y="69905"/>
                  <a:pt x="206092" y="57256"/>
                </a:cubicBezTo>
                <a:cubicBezTo>
                  <a:pt x="206092" y="44606"/>
                  <a:pt x="216347" y="34353"/>
                  <a:pt x="228993" y="34353"/>
                </a:cubicBezTo>
                <a:lnTo>
                  <a:pt x="228993" y="3435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34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8984" y="228600"/>
                </a:moveTo>
                <a:cubicBezTo>
                  <a:pt x="48984" y="327794"/>
                  <a:pt x="129401" y="408216"/>
                  <a:pt x="228600" y="408216"/>
                </a:cubicBezTo>
                <a:cubicBezTo>
                  <a:pt x="327794" y="408216"/>
                  <a:pt x="408216" y="327799"/>
                  <a:pt x="408216" y="228600"/>
                </a:cubicBezTo>
                <a:lnTo>
                  <a:pt x="408216" y="163284"/>
                </a:lnTo>
                <a:lnTo>
                  <a:pt x="342900" y="163284"/>
                </a:lnTo>
                <a:lnTo>
                  <a:pt x="342900" y="228600"/>
                </a:lnTo>
                <a:cubicBezTo>
                  <a:pt x="342900" y="291771"/>
                  <a:pt x="291771" y="342900"/>
                  <a:pt x="228600" y="342900"/>
                </a:cubicBezTo>
                <a:cubicBezTo>
                  <a:pt x="165429" y="342900"/>
                  <a:pt x="114300" y="291771"/>
                  <a:pt x="114300" y="228600"/>
                </a:cubicBezTo>
                <a:lnTo>
                  <a:pt x="114300" y="163284"/>
                </a:lnTo>
                <a:lnTo>
                  <a:pt x="48984" y="163284"/>
                </a:lnTo>
                <a:lnTo>
                  <a:pt x="48984" y="228600"/>
                </a:lnTo>
                <a:moveTo>
                  <a:pt x="0" y="57150"/>
                </a:moveTo>
                <a:cubicBezTo>
                  <a:pt x="0" y="25617"/>
                  <a:pt x="25617" y="0"/>
                  <a:pt x="57150" y="0"/>
                </a:cubicBezTo>
                <a:lnTo>
                  <a:pt x="106134" y="0"/>
                </a:lnTo>
                <a:cubicBezTo>
                  <a:pt x="137667" y="0"/>
                  <a:pt x="163284" y="25617"/>
                  <a:pt x="163284" y="57150"/>
                </a:cubicBezTo>
                <a:lnTo>
                  <a:pt x="163284" y="228600"/>
                </a:lnTo>
                <a:cubicBezTo>
                  <a:pt x="163284" y="264623"/>
                  <a:pt x="192573" y="293916"/>
                  <a:pt x="228600" y="293916"/>
                </a:cubicBezTo>
                <a:cubicBezTo>
                  <a:pt x="264623" y="293916"/>
                  <a:pt x="293916" y="264627"/>
                  <a:pt x="293916" y="228600"/>
                </a:cubicBezTo>
                <a:lnTo>
                  <a:pt x="293916" y="57150"/>
                </a:lnTo>
                <a:cubicBezTo>
                  <a:pt x="293916" y="25617"/>
                  <a:pt x="319533" y="0"/>
                  <a:pt x="351066" y="0"/>
                </a:cubicBezTo>
                <a:lnTo>
                  <a:pt x="400050" y="0"/>
                </a:lnTo>
                <a:cubicBezTo>
                  <a:pt x="431583" y="0"/>
                  <a:pt x="457200" y="25617"/>
                  <a:pt x="457200" y="57150"/>
                </a:cubicBezTo>
                <a:lnTo>
                  <a:pt x="457200" y="228600"/>
                </a:lnTo>
                <a:cubicBezTo>
                  <a:pt x="457200" y="354842"/>
                  <a:pt x="354842" y="457200"/>
                  <a:pt x="228600" y="457200"/>
                </a:cubicBezTo>
                <a:cubicBezTo>
                  <a:pt x="102358" y="457200"/>
                  <a:pt x="0" y="354842"/>
                  <a:pt x="0" y="228600"/>
                </a:cubicBezTo>
                <a:lnTo>
                  <a:pt x="0" y="571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ways to apply negative numbers to solve problems and make informed decisions?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numbers can be used in calculations to analyze trends and make strategic choices.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Problem-Solving with Negative Numbers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negative numbers be used to represent real-world quantities?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essential for modeling scenarios like temperature changes or financial debts.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common errors or misconceptions about negative numbers?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misconceptions can hinder understanding and application in mathematical contexts.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and Misconceptions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145781" y="2196125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60045" y="188595"/>
                </a:moveTo>
                <a:lnTo>
                  <a:pt x="360045" y="480060"/>
                </a:lnTo>
                <a:cubicBezTo>
                  <a:pt x="360045" y="489491"/>
                  <a:pt x="352330" y="497205"/>
                  <a:pt x="342899" y="497205"/>
                </a:cubicBezTo>
                <a:lnTo>
                  <a:pt x="68577" y="497205"/>
                </a:lnTo>
                <a:cubicBezTo>
                  <a:pt x="59146" y="497205"/>
                  <a:pt x="51431" y="489491"/>
                  <a:pt x="51431" y="480060"/>
                </a:cubicBezTo>
                <a:lnTo>
                  <a:pt x="51431" y="188595"/>
                </a:lnTo>
                <a:lnTo>
                  <a:pt x="360045" y="188595"/>
                </a:lnTo>
                <a:moveTo>
                  <a:pt x="360045" y="137160"/>
                </a:moveTo>
                <a:lnTo>
                  <a:pt x="51435" y="137160"/>
                </a:lnTo>
                <a:lnTo>
                  <a:pt x="51435" y="68580"/>
                </a:lnTo>
                <a:cubicBezTo>
                  <a:pt x="51435" y="59149"/>
                  <a:pt x="59150" y="51435"/>
                  <a:pt x="68581" y="51435"/>
                </a:cubicBezTo>
                <a:lnTo>
                  <a:pt x="342903" y="51435"/>
                </a:lnTo>
                <a:cubicBezTo>
                  <a:pt x="352334" y="51435"/>
                  <a:pt x="360049" y="59149"/>
                  <a:pt x="360049" y="68580"/>
                </a:cubicBezTo>
                <a:lnTo>
                  <a:pt x="360045" y="137160"/>
                </a:lnTo>
                <a:moveTo>
                  <a:pt x="411480" y="137160"/>
                </a:moveTo>
                <a:lnTo>
                  <a:pt x="411480" y="68580"/>
                </a:lnTo>
                <a:cubicBezTo>
                  <a:pt x="411480" y="30751"/>
                  <a:pt x="380726" y="0"/>
                  <a:pt x="342899" y="0"/>
                </a:cubicBezTo>
                <a:lnTo>
                  <a:pt x="68577" y="0"/>
                </a:lnTo>
                <a:cubicBezTo>
                  <a:pt x="30750" y="0"/>
                  <a:pt x="-4" y="30751"/>
                  <a:pt x="-4" y="68580"/>
                </a:cubicBezTo>
                <a:lnTo>
                  <a:pt x="-4" y="137160"/>
                </a:lnTo>
                <a:lnTo>
                  <a:pt x="-4" y="162880"/>
                </a:lnTo>
                <a:lnTo>
                  <a:pt x="-4" y="188601"/>
                </a:lnTo>
                <a:lnTo>
                  <a:pt x="-4" y="480066"/>
                </a:lnTo>
                <a:cubicBezTo>
                  <a:pt x="-4" y="517894"/>
                  <a:pt x="30750" y="548646"/>
                  <a:pt x="68577" y="548646"/>
                </a:cubicBezTo>
                <a:lnTo>
                  <a:pt x="342899" y="548646"/>
                </a:lnTo>
                <a:cubicBezTo>
                  <a:pt x="380726" y="548646"/>
                  <a:pt x="411480" y="517894"/>
                  <a:pt x="411480" y="480066"/>
                </a:cubicBezTo>
                <a:lnTo>
                  <a:pt x="411480" y="188601"/>
                </a:lnTo>
                <a:lnTo>
                  <a:pt x="411480" y="162886"/>
                </a:lnTo>
                <a:lnTo>
                  <a:pt x="411480" y="137160"/>
                </a:lnTo>
                <a:moveTo>
                  <a:pt x="85724" y="248605"/>
                </a:moveTo>
                <a:cubicBezTo>
                  <a:pt x="85724" y="262810"/>
                  <a:pt x="97237" y="274326"/>
                  <a:pt x="111441" y="274326"/>
                </a:cubicBezTo>
                <a:cubicBezTo>
                  <a:pt x="125645" y="274326"/>
                  <a:pt x="137159" y="262810"/>
                  <a:pt x="137159" y="248611"/>
                </a:cubicBezTo>
                <a:cubicBezTo>
                  <a:pt x="137159" y="234407"/>
                  <a:pt x="125645" y="222896"/>
                  <a:pt x="111441" y="222896"/>
                </a:cubicBezTo>
                <a:cubicBezTo>
                  <a:pt x="97237" y="222896"/>
                  <a:pt x="85724" y="234412"/>
                  <a:pt x="85724" y="248616"/>
                </a:cubicBezTo>
                <a:lnTo>
                  <a:pt x="85724" y="248605"/>
                </a:lnTo>
                <a:moveTo>
                  <a:pt x="111441" y="317185"/>
                </a:moveTo>
                <a:cubicBezTo>
                  <a:pt x="97237" y="317185"/>
                  <a:pt x="85724" y="328701"/>
                  <a:pt x="85724" y="342906"/>
                </a:cubicBezTo>
                <a:cubicBezTo>
                  <a:pt x="85724" y="357110"/>
                  <a:pt x="97237" y="368626"/>
                  <a:pt x="111441" y="368626"/>
                </a:cubicBezTo>
                <a:cubicBezTo>
                  <a:pt x="125645" y="368626"/>
                  <a:pt x="137159" y="357110"/>
                  <a:pt x="137159" y="342911"/>
                </a:cubicBezTo>
                <a:cubicBezTo>
                  <a:pt x="137159" y="328707"/>
                  <a:pt x="125645" y="317196"/>
                  <a:pt x="111441" y="317196"/>
                </a:cubicBezTo>
                <a:lnTo>
                  <a:pt x="111441" y="317185"/>
                </a:lnTo>
                <a:moveTo>
                  <a:pt x="85724" y="437200"/>
                </a:moveTo>
                <a:cubicBezTo>
                  <a:pt x="85724" y="451454"/>
                  <a:pt x="97187" y="462921"/>
                  <a:pt x="111441" y="462921"/>
                </a:cubicBezTo>
                <a:lnTo>
                  <a:pt x="205740" y="462921"/>
                </a:lnTo>
                <a:cubicBezTo>
                  <a:pt x="219994" y="462921"/>
                  <a:pt x="231458" y="451454"/>
                  <a:pt x="231458" y="437206"/>
                </a:cubicBezTo>
                <a:cubicBezTo>
                  <a:pt x="231458" y="422952"/>
                  <a:pt x="219994" y="411491"/>
                  <a:pt x="205740" y="411491"/>
                </a:cubicBezTo>
                <a:lnTo>
                  <a:pt x="111441" y="411491"/>
                </a:lnTo>
                <a:cubicBezTo>
                  <a:pt x="97187" y="411491"/>
                  <a:pt x="85724" y="422958"/>
                  <a:pt x="85724" y="437211"/>
                </a:cubicBezTo>
                <a:lnTo>
                  <a:pt x="85724" y="437200"/>
                </a:lnTo>
                <a:moveTo>
                  <a:pt x="205740" y="222885"/>
                </a:moveTo>
                <a:cubicBezTo>
                  <a:pt x="191536" y="222885"/>
                  <a:pt x="180023" y="234401"/>
                  <a:pt x="180023" y="248605"/>
                </a:cubicBezTo>
                <a:cubicBezTo>
                  <a:pt x="180023" y="262810"/>
                  <a:pt x="191536" y="274326"/>
                  <a:pt x="205740" y="274326"/>
                </a:cubicBezTo>
                <a:cubicBezTo>
                  <a:pt x="219944" y="274326"/>
                  <a:pt x="231458" y="262810"/>
                  <a:pt x="231458" y="248611"/>
                </a:cubicBezTo>
                <a:cubicBezTo>
                  <a:pt x="231458" y="234407"/>
                  <a:pt x="219944" y="222896"/>
                  <a:pt x="205740" y="222896"/>
                </a:cubicBezTo>
                <a:lnTo>
                  <a:pt x="205740" y="222885"/>
                </a:lnTo>
                <a:moveTo>
                  <a:pt x="180023" y="342900"/>
                </a:moveTo>
                <a:cubicBezTo>
                  <a:pt x="180023" y="357104"/>
                  <a:pt x="191536" y="368620"/>
                  <a:pt x="205740" y="368620"/>
                </a:cubicBezTo>
                <a:cubicBezTo>
                  <a:pt x="219944" y="368620"/>
                  <a:pt x="231458" y="357104"/>
                  <a:pt x="231458" y="342906"/>
                </a:cubicBezTo>
                <a:cubicBezTo>
                  <a:pt x="231458" y="328701"/>
                  <a:pt x="219944" y="317191"/>
                  <a:pt x="205740" y="317191"/>
                </a:cubicBezTo>
                <a:cubicBezTo>
                  <a:pt x="191536" y="317191"/>
                  <a:pt x="180023" y="328707"/>
                  <a:pt x="180023" y="342911"/>
                </a:cubicBezTo>
                <a:lnTo>
                  <a:pt x="180023" y="342900"/>
                </a:lnTo>
                <a:moveTo>
                  <a:pt x="300039" y="222885"/>
                </a:moveTo>
                <a:cubicBezTo>
                  <a:pt x="285835" y="222885"/>
                  <a:pt x="274321" y="234401"/>
                  <a:pt x="274321" y="248605"/>
                </a:cubicBezTo>
                <a:cubicBezTo>
                  <a:pt x="274321" y="262810"/>
                  <a:pt x="285835" y="274326"/>
                  <a:pt x="300039" y="274326"/>
                </a:cubicBezTo>
                <a:cubicBezTo>
                  <a:pt x="314243" y="274326"/>
                  <a:pt x="325756" y="262810"/>
                  <a:pt x="325756" y="248611"/>
                </a:cubicBezTo>
                <a:cubicBezTo>
                  <a:pt x="325756" y="234407"/>
                  <a:pt x="314243" y="222896"/>
                  <a:pt x="300039" y="222896"/>
                </a:cubicBezTo>
                <a:lnTo>
                  <a:pt x="300039" y="222885"/>
                </a:lnTo>
                <a:moveTo>
                  <a:pt x="274321" y="342900"/>
                </a:moveTo>
                <a:cubicBezTo>
                  <a:pt x="274321" y="357104"/>
                  <a:pt x="285835" y="368620"/>
                  <a:pt x="300039" y="368620"/>
                </a:cubicBezTo>
                <a:cubicBezTo>
                  <a:pt x="314243" y="368620"/>
                  <a:pt x="325756" y="357104"/>
                  <a:pt x="325756" y="342906"/>
                </a:cubicBezTo>
                <a:cubicBezTo>
                  <a:pt x="325756" y="328701"/>
                  <a:pt x="314243" y="317191"/>
                  <a:pt x="300039" y="317191"/>
                </a:cubicBezTo>
                <a:cubicBezTo>
                  <a:pt x="285835" y="317191"/>
                  <a:pt x="274321" y="328707"/>
                  <a:pt x="274321" y="342911"/>
                </a:cubicBezTo>
                <a:lnTo>
                  <a:pt x="274321" y="342900"/>
                </a:lnTo>
                <a:moveTo>
                  <a:pt x="300039" y="411480"/>
                </a:moveTo>
                <a:cubicBezTo>
                  <a:pt x="285835" y="411480"/>
                  <a:pt x="274321" y="422996"/>
                  <a:pt x="274321" y="437200"/>
                </a:cubicBezTo>
                <a:cubicBezTo>
                  <a:pt x="274321" y="451405"/>
                  <a:pt x="285835" y="462921"/>
                  <a:pt x="300039" y="462921"/>
                </a:cubicBezTo>
                <a:cubicBezTo>
                  <a:pt x="314243" y="462921"/>
                  <a:pt x="325756" y="451405"/>
                  <a:pt x="325756" y="437206"/>
                </a:cubicBezTo>
                <a:cubicBezTo>
                  <a:pt x="325756" y="423002"/>
                  <a:pt x="314243" y="411491"/>
                  <a:pt x="300039" y="411491"/>
                </a:cubicBezTo>
                <a:lnTo>
                  <a:pt x="300039" y="4114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04361" y="2196199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6277" y="68787"/>
                </a:moveTo>
                <a:cubicBezTo>
                  <a:pt x="407316" y="57641"/>
                  <a:pt x="422420" y="51427"/>
                  <a:pt x="438062" y="51427"/>
                </a:cubicBezTo>
                <a:cubicBezTo>
                  <a:pt x="470739" y="51427"/>
                  <a:pt x="497205" y="77891"/>
                  <a:pt x="497205" y="110571"/>
                </a:cubicBezTo>
                <a:cubicBezTo>
                  <a:pt x="497205" y="126214"/>
                  <a:pt x="490989" y="141319"/>
                  <a:pt x="479846" y="152355"/>
                </a:cubicBezTo>
                <a:lnTo>
                  <a:pt x="240480" y="391827"/>
                </a:lnTo>
                <a:cubicBezTo>
                  <a:pt x="238872" y="393434"/>
                  <a:pt x="236727" y="394289"/>
                  <a:pt x="234374" y="394289"/>
                </a:cubicBezTo>
                <a:lnTo>
                  <a:pt x="154338" y="394289"/>
                </a:lnTo>
                <a:lnTo>
                  <a:pt x="154338" y="314253"/>
                </a:lnTo>
                <a:cubicBezTo>
                  <a:pt x="154338" y="312005"/>
                  <a:pt x="155194" y="309756"/>
                  <a:pt x="156801" y="308149"/>
                </a:cubicBezTo>
                <a:lnTo>
                  <a:pt x="186055" y="278898"/>
                </a:lnTo>
                <a:lnTo>
                  <a:pt x="219269" y="312114"/>
                </a:lnTo>
                <a:cubicBezTo>
                  <a:pt x="225913" y="318757"/>
                  <a:pt x="236842" y="318757"/>
                  <a:pt x="243486" y="312114"/>
                </a:cubicBezTo>
                <a:cubicBezTo>
                  <a:pt x="250130" y="305472"/>
                  <a:pt x="250130" y="294541"/>
                  <a:pt x="243486" y="287898"/>
                </a:cubicBezTo>
                <a:lnTo>
                  <a:pt x="210272" y="254682"/>
                </a:lnTo>
                <a:lnTo>
                  <a:pt x="254629" y="210325"/>
                </a:lnTo>
                <a:lnTo>
                  <a:pt x="287844" y="243542"/>
                </a:lnTo>
                <a:cubicBezTo>
                  <a:pt x="294488" y="250184"/>
                  <a:pt x="305417" y="250184"/>
                  <a:pt x="312061" y="243542"/>
                </a:cubicBezTo>
                <a:cubicBezTo>
                  <a:pt x="318705" y="236899"/>
                  <a:pt x="318705" y="225968"/>
                  <a:pt x="312061" y="219326"/>
                </a:cubicBezTo>
                <a:lnTo>
                  <a:pt x="278846" y="186109"/>
                </a:lnTo>
                <a:lnTo>
                  <a:pt x="323204" y="141752"/>
                </a:lnTo>
                <a:lnTo>
                  <a:pt x="356418" y="174969"/>
                </a:lnTo>
                <a:cubicBezTo>
                  <a:pt x="363062" y="181611"/>
                  <a:pt x="373991" y="181611"/>
                  <a:pt x="380635" y="174969"/>
                </a:cubicBezTo>
                <a:cubicBezTo>
                  <a:pt x="387279" y="168327"/>
                  <a:pt x="387279" y="157395"/>
                  <a:pt x="380635" y="150753"/>
                </a:cubicBezTo>
                <a:lnTo>
                  <a:pt x="347421" y="117536"/>
                </a:lnTo>
                <a:lnTo>
                  <a:pt x="396173" y="68786"/>
                </a:lnTo>
                <a:lnTo>
                  <a:pt x="396277" y="68787"/>
                </a:lnTo>
                <a:moveTo>
                  <a:pt x="102914" y="314259"/>
                </a:moveTo>
                <a:lnTo>
                  <a:pt x="102914" y="409406"/>
                </a:lnTo>
                <a:lnTo>
                  <a:pt x="7555" y="504657"/>
                </a:lnTo>
                <a:cubicBezTo>
                  <a:pt x="-2518" y="514727"/>
                  <a:pt x="-2518" y="531018"/>
                  <a:pt x="7555" y="540978"/>
                </a:cubicBezTo>
                <a:cubicBezTo>
                  <a:pt x="17628" y="550944"/>
                  <a:pt x="33911" y="551049"/>
                  <a:pt x="43875" y="540978"/>
                </a:cubicBezTo>
                <a:lnTo>
                  <a:pt x="139234" y="445617"/>
                </a:lnTo>
                <a:lnTo>
                  <a:pt x="234379" y="445617"/>
                </a:lnTo>
                <a:cubicBezTo>
                  <a:pt x="250344" y="445617"/>
                  <a:pt x="265558" y="439293"/>
                  <a:pt x="276811" y="428044"/>
                </a:cubicBezTo>
                <a:lnTo>
                  <a:pt x="516281" y="188786"/>
                </a:lnTo>
                <a:cubicBezTo>
                  <a:pt x="537069" y="167998"/>
                  <a:pt x="548640" y="139926"/>
                  <a:pt x="548640" y="110571"/>
                </a:cubicBezTo>
                <a:cubicBezTo>
                  <a:pt x="548640" y="49496"/>
                  <a:pt x="499136" y="-6"/>
                  <a:pt x="438067" y="-6"/>
                </a:cubicBezTo>
                <a:cubicBezTo>
                  <a:pt x="408709" y="-6"/>
                  <a:pt x="380635" y="11672"/>
                  <a:pt x="359853" y="32350"/>
                </a:cubicBezTo>
                <a:lnTo>
                  <a:pt x="120487" y="271822"/>
                </a:lnTo>
                <a:cubicBezTo>
                  <a:pt x="109234" y="283072"/>
                  <a:pt x="102914" y="298287"/>
                  <a:pt x="102914" y="314253"/>
                </a:cubicBezTo>
                <a:lnTo>
                  <a:pt x="102914" y="31425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29511" y="2196125"/>
            <a:ext cx="352653" cy="548640"/>
          </a:xfrm>
          <a:custGeom>
            <a:avLst/>
            <a:gdLst/>
            <a:ahLst/>
            <a:cxnLst/>
            <a:rect l="l" t="t" r="r" b="b"/>
            <a:pathLst>
              <a:path w="352653" h="548640">
                <a:moveTo>
                  <a:pt x="58794" y="156670"/>
                </a:moveTo>
                <a:cubicBezTo>
                  <a:pt x="58794" y="102530"/>
                  <a:pt x="102647" y="58677"/>
                  <a:pt x="156786" y="58677"/>
                </a:cubicBezTo>
                <a:lnTo>
                  <a:pt x="195984" y="58677"/>
                </a:lnTo>
                <a:cubicBezTo>
                  <a:pt x="250126" y="58677"/>
                  <a:pt x="293975" y="102530"/>
                  <a:pt x="293975" y="156670"/>
                </a:cubicBezTo>
                <a:lnTo>
                  <a:pt x="293975" y="162304"/>
                </a:lnTo>
                <a:cubicBezTo>
                  <a:pt x="293975" y="191827"/>
                  <a:pt x="279277" y="219385"/>
                  <a:pt x="254654" y="235679"/>
                </a:cubicBezTo>
                <a:lnTo>
                  <a:pt x="190592" y="278429"/>
                </a:lnTo>
                <a:cubicBezTo>
                  <a:pt x="163398" y="296556"/>
                  <a:pt x="146986" y="327181"/>
                  <a:pt x="146986" y="360007"/>
                </a:cubicBezTo>
                <a:lnTo>
                  <a:pt x="146986" y="362459"/>
                </a:lnTo>
                <a:cubicBezTo>
                  <a:pt x="146986" y="378748"/>
                  <a:pt x="160094" y="391855"/>
                  <a:pt x="176383" y="391855"/>
                </a:cubicBezTo>
                <a:cubicBezTo>
                  <a:pt x="192676" y="391855"/>
                  <a:pt x="205780" y="378748"/>
                  <a:pt x="205780" y="362459"/>
                </a:cubicBezTo>
                <a:lnTo>
                  <a:pt x="205780" y="360007"/>
                </a:lnTo>
                <a:cubicBezTo>
                  <a:pt x="205780" y="346900"/>
                  <a:pt x="212273" y="334648"/>
                  <a:pt x="223173" y="327423"/>
                </a:cubicBezTo>
                <a:lnTo>
                  <a:pt x="287236" y="284673"/>
                </a:lnTo>
                <a:cubicBezTo>
                  <a:pt x="328147" y="257356"/>
                  <a:pt x="352646" y="211545"/>
                  <a:pt x="352646" y="162425"/>
                </a:cubicBezTo>
                <a:lnTo>
                  <a:pt x="352646" y="156790"/>
                </a:lnTo>
                <a:cubicBezTo>
                  <a:pt x="352646" y="70188"/>
                  <a:pt x="282458" y="0"/>
                  <a:pt x="195857" y="0"/>
                </a:cubicBezTo>
                <a:lnTo>
                  <a:pt x="156659" y="0"/>
                </a:lnTo>
                <a:cubicBezTo>
                  <a:pt x="70182" y="-121"/>
                  <a:pt x="-7" y="70067"/>
                  <a:pt x="-7" y="156664"/>
                </a:cubicBezTo>
                <a:cubicBezTo>
                  <a:pt x="-7" y="172953"/>
                  <a:pt x="13101" y="186060"/>
                  <a:pt x="29390" y="186060"/>
                </a:cubicBezTo>
                <a:cubicBezTo>
                  <a:pt x="45683" y="186060"/>
                  <a:pt x="58787" y="172953"/>
                  <a:pt x="58787" y="156664"/>
                </a:cubicBezTo>
                <a:lnTo>
                  <a:pt x="58794" y="156670"/>
                </a:lnTo>
                <a:moveTo>
                  <a:pt x="176387" y="548640"/>
                </a:moveTo>
                <a:cubicBezTo>
                  <a:pt x="198036" y="548640"/>
                  <a:pt x="215584" y="531089"/>
                  <a:pt x="215584" y="509445"/>
                </a:cubicBezTo>
                <a:cubicBezTo>
                  <a:pt x="215584" y="487796"/>
                  <a:pt x="198036" y="470250"/>
                  <a:pt x="176387" y="470250"/>
                </a:cubicBezTo>
                <a:cubicBezTo>
                  <a:pt x="154737" y="470250"/>
                  <a:pt x="137189" y="487801"/>
                  <a:pt x="137189" y="509445"/>
                </a:cubicBezTo>
                <a:cubicBezTo>
                  <a:pt x="137189" y="531095"/>
                  <a:pt x="154737" y="548640"/>
                  <a:pt x="176387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9736" r="-8973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negative numbers to solve equations and inequalities.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skill is essential for tackling more complex mathematical challenges.</a:t>
            </a:r>
            <a:endParaRPr lang="en-US" sz="1020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Solving Equations and Inequalities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more advanced concepts, such as fractions and decimals.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topics build on the foundation of negative numbers and expand mathematical knowledge.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Exploring Advanced Concepts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Continue to practice and apply negative numbers to real-world problems.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help in understanding their practical significance and usage.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Applying Negative Numbers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309235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88668" y="3720871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01267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30231" y="57322"/>
                </a:moveTo>
                <a:cubicBezTo>
                  <a:pt x="339430" y="48034"/>
                  <a:pt x="352017" y="42856"/>
                  <a:pt x="365051" y="42856"/>
                </a:cubicBezTo>
                <a:cubicBezTo>
                  <a:pt x="392282" y="42856"/>
                  <a:pt x="414337" y="64910"/>
                  <a:pt x="414337" y="92142"/>
                </a:cubicBezTo>
                <a:cubicBezTo>
                  <a:pt x="414337" y="105178"/>
                  <a:pt x="409157" y="117766"/>
                  <a:pt x="399872" y="126962"/>
                </a:cubicBezTo>
                <a:lnTo>
                  <a:pt x="200400" y="326522"/>
                </a:lnTo>
                <a:cubicBezTo>
                  <a:pt x="199060" y="327861"/>
                  <a:pt x="197273" y="328574"/>
                  <a:pt x="195311" y="328574"/>
                </a:cubicBezTo>
                <a:lnTo>
                  <a:pt x="128615" y="328574"/>
                </a:lnTo>
                <a:lnTo>
                  <a:pt x="128615" y="261878"/>
                </a:lnTo>
                <a:cubicBezTo>
                  <a:pt x="128615" y="260004"/>
                  <a:pt x="129328" y="258130"/>
                  <a:pt x="130668" y="256790"/>
                </a:cubicBezTo>
                <a:lnTo>
                  <a:pt x="155046" y="232415"/>
                </a:lnTo>
                <a:lnTo>
                  <a:pt x="182725" y="260095"/>
                </a:lnTo>
                <a:cubicBezTo>
                  <a:pt x="188261" y="265630"/>
                  <a:pt x="197369" y="265630"/>
                  <a:pt x="202905" y="260095"/>
                </a:cubicBezTo>
                <a:cubicBezTo>
                  <a:pt x="208442" y="254560"/>
                  <a:pt x="208442" y="245450"/>
                  <a:pt x="202905" y="239915"/>
                </a:cubicBezTo>
                <a:lnTo>
                  <a:pt x="175226" y="212235"/>
                </a:lnTo>
                <a:lnTo>
                  <a:pt x="212191" y="175271"/>
                </a:lnTo>
                <a:lnTo>
                  <a:pt x="239870" y="202951"/>
                </a:lnTo>
                <a:cubicBezTo>
                  <a:pt x="245407" y="208487"/>
                  <a:pt x="254514" y="208487"/>
                  <a:pt x="260051" y="202951"/>
                </a:cubicBezTo>
                <a:cubicBezTo>
                  <a:pt x="265587" y="197416"/>
                  <a:pt x="265587" y="188307"/>
                  <a:pt x="260051" y="182771"/>
                </a:cubicBezTo>
                <a:lnTo>
                  <a:pt x="232372" y="155091"/>
                </a:lnTo>
                <a:lnTo>
                  <a:pt x="269337" y="118127"/>
                </a:lnTo>
                <a:lnTo>
                  <a:pt x="297015" y="145808"/>
                </a:lnTo>
                <a:cubicBezTo>
                  <a:pt x="302552" y="151343"/>
                  <a:pt x="311660" y="151343"/>
                  <a:pt x="317196" y="145808"/>
                </a:cubicBezTo>
                <a:cubicBezTo>
                  <a:pt x="322733" y="140272"/>
                  <a:pt x="322733" y="131163"/>
                  <a:pt x="317196" y="125628"/>
                </a:cubicBezTo>
                <a:lnTo>
                  <a:pt x="289517" y="97947"/>
                </a:lnTo>
                <a:lnTo>
                  <a:pt x="330144" y="57322"/>
                </a:lnTo>
                <a:lnTo>
                  <a:pt x="330231" y="57322"/>
                </a:lnTo>
                <a:moveTo>
                  <a:pt x="85762" y="261882"/>
                </a:moveTo>
                <a:lnTo>
                  <a:pt x="85762" y="341172"/>
                </a:lnTo>
                <a:lnTo>
                  <a:pt x="6296" y="420548"/>
                </a:lnTo>
                <a:cubicBezTo>
                  <a:pt x="-2099" y="428940"/>
                  <a:pt x="-2099" y="442515"/>
                  <a:pt x="6296" y="450815"/>
                </a:cubicBezTo>
                <a:cubicBezTo>
                  <a:pt x="14690" y="459120"/>
                  <a:pt x="28260" y="459207"/>
                  <a:pt x="36562" y="450815"/>
                </a:cubicBezTo>
                <a:lnTo>
                  <a:pt x="116028" y="371348"/>
                </a:lnTo>
                <a:lnTo>
                  <a:pt x="195316" y="371348"/>
                </a:lnTo>
                <a:cubicBezTo>
                  <a:pt x="208620" y="371348"/>
                  <a:pt x="221299" y="366078"/>
                  <a:pt x="230676" y="356703"/>
                </a:cubicBezTo>
                <a:lnTo>
                  <a:pt x="430234" y="157321"/>
                </a:lnTo>
                <a:cubicBezTo>
                  <a:pt x="447558" y="139998"/>
                  <a:pt x="457200" y="116605"/>
                  <a:pt x="457200" y="92142"/>
                </a:cubicBezTo>
                <a:cubicBezTo>
                  <a:pt x="457200" y="41247"/>
                  <a:pt x="415947" y="-5"/>
                  <a:pt x="365056" y="-5"/>
                </a:cubicBezTo>
                <a:cubicBezTo>
                  <a:pt x="340591" y="-5"/>
                  <a:pt x="317196" y="9727"/>
                  <a:pt x="299877" y="26958"/>
                </a:cubicBezTo>
                <a:lnTo>
                  <a:pt x="100406" y="226518"/>
                </a:lnTo>
                <a:cubicBezTo>
                  <a:pt x="91029" y="235893"/>
                  <a:pt x="85762" y="248572"/>
                  <a:pt x="85762" y="261878"/>
                </a:cubicBezTo>
                <a:lnTo>
                  <a:pt x="85762" y="26188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34451" b="-3445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Teachers and tutors can provide one-on-one support and guidance.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ensures tailored assistance to address individual learning needs.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Personalized Support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Textbooks and workbooks can provide more in-depth explanations and exercises.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excellent for structured learning and self-paced study.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Printed Educational Materials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Online resources, such as Khan Academy and Mathway, can provide additional practice and support.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platforms offer interactive tools and lessons to enhance understanding.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Learning Platforms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175194" y="3139054"/>
            <a:ext cx="352653" cy="548640"/>
          </a:xfrm>
          <a:custGeom>
            <a:avLst/>
            <a:gdLst/>
            <a:ahLst/>
            <a:cxnLst/>
            <a:rect l="l" t="t" r="r" b="b"/>
            <a:pathLst>
              <a:path w="352653" h="548640">
                <a:moveTo>
                  <a:pt x="58794" y="156670"/>
                </a:moveTo>
                <a:cubicBezTo>
                  <a:pt x="58794" y="102530"/>
                  <a:pt x="102647" y="58677"/>
                  <a:pt x="156786" y="58677"/>
                </a:cubicBezTo>
                <a:lnTo>
                  <a:pt x="195984" y="58677"/>
                </a:lnTo>
                <a:cubicBezTo>
                  <a:pt x="250126" y="58677"/>
                  <a:pt x="293975" y="102530"/>
                  <a:pt x="293975" y="156670"/>
                </a:cubicBezTo>
                <a:lnTo>
                  <a:pt x="293975" y="162304"/>
                </a:lnTo>
                <a:cubicBezTo>
                  <a:pt x="293975" y="191827"/>
                  <a:pt x="279277" y="219385"/>
                  <a:pt x="254654" y="235679"/>
                </a:cubicBezTo>
                <a:lnTo>
                  <a:pt x="190592" y="278429"/>
                </a:lnTo>
                <a:cubicBezTo>
                  <a:pt x="163398" y="296556"/>
                  <a:pt x="146986" y="327181"/>
                  <a:pt x="146986" y="360007"/>
                </a:cubicBezTo>
                <a:lnTo>
                  <a:pt x="146986" y="362459"/>
                </a:lnTo>
                <a:cubicBezTo>
                  <a:pt x="146986" y="378748"/>
                  <a:pt x="160094" y="391855"/>
                  <a:pt x="176383" y="391855"/>
                </a:cubicBezTo>
                <a:cubicBezTo>
                  <a:pt x="192676" y="391855"/>
                  <a:pt x="205780" y="378748"/>
                  <a:pt x="205780" y="362459"/>
                </a:cubicBezTo>
                <a:lnTo>
                  <a:pt x="205780" y="360007"/>
                </a:lnTo>
                <a:cubicBezTo>
                  <a:pt x="205780" y="346900"/>
                  <a:pt x="212273" y="334648"/>
                  <a:pt x="223173" y="327423"/>
                </a:cubicBezTo>
                <a:lnTo>
                  <a:pt x="287236" y="284673"/>
                </a:lnTo>
                <a:cubicBezTo>
                  <a:pt x="328147" y="257356"/>
                  <a:pt x="352646" y="211545"/>
                  <a:pt x="352646" y="162425"/>
                </a:cubicBezTo>
                <a:lnTo>
                  <a:pt x="352646" y="156790"/>
                </a:lnTo>
                <a:cubicBezTo>
                  <a:pt x="352646" y="70188"/>
                  <a:pt x="282458" y="0"/>
                  <a:pt x="195857" y="0"/>
                </a:cubicBezTo>
                <a:lnTo>
                  <a:pt x="156659" y="0"/>
                </a:lnTo>
                <a:cubicBezTo>
                  <a:pt x="70182" y="-121"/>
                  <a:pt x="-7" y="70067"/>
                  <a:pt x="-7" y="156664"/>
                </a:cubicBezTo>
                <a:cubicBezTo>
                  <a:pt x="-7" y="172953"/>
                  <a:pt x="13101" y="186060"/>
                  <a:pt x="29390" y="186060"/>
                </a:cubicBezTo>
                <a:cubicBezTo>
                  <a:pt x="45683" y="186060"/>
                  <a:pt x="58787" y="172953"/>
                  <a:pt x="58787" y="156664"/>
                </a:cubicBezTo>
                <a:lnTo>
                  <a:pt x="58794" y="156670"/>
                </a:lnTo>
                <a:moveTo>
                  <a:pt x="176387" y="548640"/>
                </a:moveTo>
                <a:cubicBezTo>
                  <a:pt x="198036" y="548640"/>
                  <a:pt x="215584" y="531089"/>
                  <a:pt x="215584" y="509445"/>
                </a:cubicBezTo>
                <a:cubicBezTo>
                  <a:pt x="215584" y="487796"/>
                  <a:pt x="198036" y="470250"/>
                  <a:pt x="176387" y="470250"/>
                </a:cubicBezTo>
                <a:cubicBezTo>
                  <a:pt x="154737" y="470250"/>
                  <a:pt x="137189" y="487801"/>
                  <a:pt x="137189" y="509445"/>
                </a:cubicBezTo>
                <a:cubicBezTo>
                  <a:pt x="137189" y="531095"/>
                  <a:pt x="154737" y="548640"/>
                  <a:pt x="176387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21506" y="3139054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221350"/>
            <a:ext cx="548640" cy="384048"/>
          </a:xfrm>
          <a:custGeom>
            <a:avLst/>
            <a:gdLst/>
            <a:ahLst/>
            <a:cxnLst/>
            <a:rect l="l" t="t" r="r" b="b"/>
            <a:pathLst>
              <a:path w="548640" h="384048">
                <a:moveTo>
                  <a:pt x="438912" y="41147"/>
                </a:moveTo>
                <a:lnTo>
                  <a:pt x="109728" y="41147"/>
                </a:lnTo>
                <a:cubicBezTo>
                  <a:pt x="102184" y="41147"/>
                  <a:pt x="96012" y="47318"/>
                  <a:pt x="96012" y="54861"/>
                </a:cubicBezTo>
                <a:lnTo>
                  <a:pt x="96012" y="246885"/>
                </a:lnTo>
                <a:lnTo>
                  <a:pt x="54864" y="246885"/>
                </a:lnTo>
                <a:lnTo>
                  <a:pt x="54864" y="54861"/>
                </a:lnTo>
                <a:cubicBezTo>
                  <a:pt x="54864" y="24602"/>
                  <a:pt x="79465" y="-4"/>
                  <a:pt x="109728" y="-4"/>
                </a:cubicBezTo>
                <a:lnTo>
                  <a:pt x="438912" y="-4"/>
                </a:lnTo>
                <a:cubicBezTo>
                  <a:pt x="469175" y="-4"/>
                  <a:pt x="493776" y="24598"/>
                  <a:pt x="493776" y="54861"/>
                </a:cubicBezTo>
                <a:lnTo>
                  <a:pt x="493776" y="246885"/>
                </a:lnTo>
                <a:lnTo>
                  <a:pt x="452628" y="246885"/>
                </a:lnTo>
                <a:lnTo>
                  <a:pt x="452628" y="54861"/>
                </a:lnTo>
                <a:cubicBezTo>
                  <a:pt x="452628" y="47319"/>
                  <a:pt x="446456" y="41147"/>
                  <a:pt x="438912" y="41147"/>
                </a:cubicBezTo>
                <a:lnTo>
                  <a:pt x="438912" y="41147"/>
                </a:lnTo>
                <a:moveTo>
                  <a:pt x="82296" y="342901"/>
                </a:moveTo>
                <a:lnTo>
                  <a:pt x="466344" y="342901"/>
                </a:lnTo>
                <a:cubicBezTo>
                  <a:pt x="484263" y="342901"/>
                  <a:pt x="499520" y="331414"/>
                  <a:pt x="505177" y="315469"/>
                </a:cubicBezTo>
                <a:lnTo>
                  <a:pt x="43463" y="315469"/>
                </a:lnTo>
                <a:cubicBezTo>
                  <a:pt x="49120" y="331414"/>
                  <a:pt x="64377" y="342901"/>
                  <a:pt x="82296" y="342901"/>
                </a:cubicBezTo>
                <a:lnTo>
                  <a:pt x="82296" y="342901"/>
                </a:lnTo>
                <a:moveTo>
                  <a:pt x="0" y="301750"/>
                </a:moveTo>
                <a:cubicBezTo>
                  <a:pt x="0" y="286577"/>
                  <a:pt x="12257" y="274318"/>
                  <a:pt x="27432" y="274318"/>
                </a:cubicBezTo>
                <a:lnTo>
                  <a:pt x="521208" y="274318"/>
                </a:lnTo>
                <a:cubicBezTo>
                  <a:pt x="536383" y="274318"/>
                  <a:pt x="548640" y="286577"/>
                  <a:pt x="548640" y="301750"/>
                </a:cubicBezTo>
                <a:cubicBezTo>
                  <a:pt x="548640" y="347183"/>
                  <a:pt x="511777" y="384048"/>
                  <a:pt x="466344" y="384048"/>
                </a:cubicBezTo>
                <a:lnTo>
                  <a:pt x="82296" y="384048"/>
                </a:lnTo>
                <a:cubicBezTo>
                  <a:pt x="36863" y="384048"/>
                  <a:pt x="0" y="347187"/>
                  <a:pt x="0" y="301750"/>
                </a:cubicBezTo>
                <a:lnTo>
                  <a:pt x="0" y="3017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Negative Numbers: Concepts and Applications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10820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23999" y="529444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37"/>
              </a:spcBef>
              <a:buNone/>
            </a:pPr>
            <a:r>
              <a:rPr lang="en-US" sz="10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conclusion, understanding negative numbers is essential for success in mathematics and real-world applications.</a:t>
            </a:r>
            <a:endParaRPr lang="en-US" sz="1071" dirty="0"/>
          </a:p>
          <a:p>
            <a:pPr algn="l" marL="0" indent="0">
              <a:lnSpc>
                <a:spcPct val="110000"/>
              </a:lnSpc>
              <a:spcBef>
                <a:spcPts val="937"/>
              </a:spcBef>
              <a:buNone/>
            </a:pPr>
            <a:r>
              <a:rPr lang="en-US" sz="10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Continue to practice and apply negative numbers to become proficient and confident in your abilities.</a:t>
            </a:r>
            <a:endParaRPr lang="en-US" sz="1071" dirty="0"/>
          </a:p>
        </p:txBody>
      </p:sp>
      <p:sp>
        <p:nvSpPr>
          <p:cNvPr id="8" name="Text 6"/>
          <p:cNvSpPr/>
          <p:nvPr/>
        </p:nvSpPr>
        <p:spPr>
          <a:xfrm>
            <a:off x="1523999" y="455168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Mastery Through Practice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3999" y="330308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37"/>
              </a:spcBef>
              <a:buNone/>
            </a:pPr>
            <a:r>
              <a:rPr lang="en-US" sz="10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conclusion, understanding negative numbers is essential for success in mathematics and real-world applications.</a:t>
            </a:r>
            <a:endParaRPr lang="en-US" sz="1071" dirty="0"/>
          </a:p>
          <a:p>
            <a:pPr algn="l" marL="0" indent="0">
              <a:lnSpc>
                <a:spcPct val="110000"/>
              </a:lnSpc>
              <a:spcBef>
                <a:spcPts val="937"/>
              </a:spcBef>
              <a:buNone/>
            </a:pPr>
            <a:r>
              <a:rPr lang="en-US" sz="10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Continue to practice and apply negative numbers to become proficient and confident in your abilities.</a:t>
            </a:r>
            <a:endParaRPr lang="en-US" sz="1071" dirty="0"/>
          </a:p>
        </p:txBody>
      </p:sp>
      <p:sp>
        <p:nvSpPr>
          <p:cNvPr id="10" name="Text 8"/>
          <p:cNvSpPr/>
          <p:nvPr/>
        </p:nvSpPr>
        <p:spPr>
          <a:xfrm>
            <a:off x="1523999" y="256032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Importance of Negative Numbers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39" y="4551685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3226" y="506340"/>
                  <a:pt x="183633" y="500980"/>
                  <a:pt x="192751" y="494007"/>
                </a:cubicBezTo>
                <a:lnTo>
                  <a:pt x="193075" y="494220"/>
                </a:lnTo>
                <a:lnTo>
                  <a:pt x="193612" y="493365"/>
                </a:lnTo>
                <a:cubicBezTo>
                  <a:pt x="195115" y="492185"/>
                  <a:pt x="196509" y="491005"/>
                  <a:pt x="197902" y="489826"/>
                </a:cubicBezTo>
                <a:cubicBezTo>
                  <a:pt x="199405" y="488536"/>
                  <a:pt x="200799" y="487143"/>
                  <a:pt x="202192" y="485749"/>
                </a:cubicBezTo>
                <a:lnTo>
                  <a:pt x="528489" y="159555"/>
                </a:lnTo>
                <a:cubicBezTo>
                  <a:pt x="551980" y="136063"/>
                  <a:pt x="554877" y="99918"/>
                  <a:pt x="537283" y="73205"/>
                </a:cubicBezTo>
                <a:cubicBezTo>
                  <a:pt x="534814" y="69452"/>
                  <a:pt x="531814" y="65804"/>
                  <a:pt x="528489" y="62479"/>
                </a:cubicBezTo>
                <a:lnTo>
                  <a:pt x="486225" y="20108"/>
                </a:lnTo>
                <a:cubicBezTo>
                  <a:pt x="459409" y="-6710"/>
                  <a:pt x="415965" y="-6710"/>
                  <a:pt x="389150" y="20108"/>
                </a:cubicBezTo>
                <a:lnTo>
                  <a:pt x="62853" y="346406"/>
                </a:lnTo>
                <a:cubicBezTo>
                  <a:pt x="60170" y="349089"/>
                  <a:pt x="57597" y="351985"/>
                  <a:pt x="55239" y="354986"/>
                </a:cubicBezTo>
                <a:lnTo>
                  <a:pt x="54383" y="355524"/>
                </a:lnTo>
                <a:lnTo>
                  <a:pt x="54597" y="355848"/>
                </a:lnTo>
                <a:cubicBezTo>
                  <a:pt x="47624" y="364966"/>
                  <a:pt x="42368" y="375368"/>
                  <a:pt x="39044" y="386528"/>
                </a:cubicBezTo>
                <a:lnTo>
                  <a:pt x="39038" y="386528"/>
                </a:lnTo>
                <a:moveTo>
                  <a:pt x="410814" y="204286"/>
                </a:moveTo>
                <a:lnTo>
                  <a:pt x="211733" y="403371"/>
                </a:lnTo>
                <a:lnTo>
                  <a:pt x="158529" y="390072"/>
                </a:lnTo>
                <a:lnTo>
                  <a:pt x="145231" y="336870"/>
                </a:lnTo>
                <a:lnTo>
                  <a:pt x="344313" y="137786"/>
                </a:lnTo>
                <a:lnTo>
                  <a:pt x="410814" y="204286"/>
                </a:lnTo>
                <a:moveTo>
                  <a:pt x="104037" y="384383"/>
                </a:moveTo>
                <a:lnTo>
                  <a:pt x="112299" y="417636"/>
                </a:lnTo>
                <a:cubicBezTo>
                  <a:pt x="114553" y="426858"/>
                  <a:pt x="121844" y="434046"/>
                  <a:pt x="131072" y="436405"/>
                </a:cubicBezTo>
                <a:lnTo>
                  <a:pt x="164322" y="444662"/>
                </a:lnTo>
                <a:lnTo>
                  <a:pt x="156384" y="456677"/>
                </a:lnTo>
                <a:cubicBezTo>
                  <a:pt x="153597" y="458180"/>
                  <a:pt x="150701" y="459464"/>
                  <a:pt x="147694" y="460326"/>
                </a:cubicBezTo>
                <a:lnTo>
                  <a:pt x="122596" y="467727"/>
                </a:lnTo>
                <a:lnTo>
                  <a:pt x="63709" y="484888"/>
                </a:lnTo>
                <a:lnTo>
                  <a:pt x="80979" y="426107"/>
                </a:lnTo>
                <a:lnTo>
                  <a:pt x="88380" y="401007"/>
                </a:lnTo>
                <a:cubicBezTo>
                  <a:pt x="89235" y="398006"/>
                  <a:pt x="90525" y="394999"/>
                  <a:pt x="92028" y="392316"/>
                </a:cubicBezTo>
                <a:lnTo>
                  <a:pt x="104037" y="384383"/>
                </a:lnTo>
                <a:moveTo>
                  <a:pt x="338196" y="233995"/>
                </a:moveTo>
                <a:cubicBezTo>
                  <a:pt x="344845" y="227345"/>
                  <a:pt x="344845" y="216406"/>
                  <a:pt x="338196" y="209751"/>
                </a:cubicBezTo>
                <a:cubicBezTo>
                  <a:pt x="331547" y="203101"/>
                  <a:pt x="320602" y="203101"/>
                  <a:pt x="313953" y="209751"/>
                </a:cubicBezTo>
                <a:lnTo>
                  <a:pt x="210981" y="312725"/>
                </a:lnTo>
                <a:cubicBezTo>
                  <a:pt x="204332" y="319374"/>
                  <a:pt x="204332" y="330314"/>
                  <a:pt x="210981" y="336969"/>
                </a:cubicBezTo>
                <a:cubicBezTo>
                  <a:pt x="217630" y="343619"/>
                  <a:pt x="228575" y="343619"/>
                  <a:pt x="235224" y="336969"/>
                </a:cubicBezTo>
                <a:lnTo>
                  <a:pt x="338196" y="2339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2802993"/>
            <a:ext cx="548640" cy="63305"/>
          </a:xfrm>
          <a:custGeom>
            <a:avLst/>
            <a:gdLst/>
            <a:ahLst/>
            <a:cxnLst/>
            <a:rect l="l" t="t" r="r" b="b"/>
            <a:pathLst>
              <a:path w="548640" h="63305">
                <a:moveTo>
                  <a:pt x="548640" y="31652"/>
                </a:moveTo>
                <a:cubicBezTo>
                  <a:pt x="548640" y="49193"/>
                  <a:pt x="534529" y="63305"/>
                  <a:pt x="516989" y="63305"/>
                </a:cubicBezTo>
                <a:lnTo>
                  <a:pt x="31651" y="63305"/>
                </a:lnTo>
                <a:cubicBezTo>
                  <a:pt x="14111" y="63305"/>
                  <a:pt x="0" y="49193"/>
                  <a:pt x="0" y="31652"/>
                </a:cubicBezTo>
                <a:cubicBezTo>
                  <a:pt x="0" y="14112"/>
                  <a:pt x="14111" y="0"/>
                  <a:pt x="31651" y="0"/>
                </a:cubicBezTo>
                <a:lnTo>
                  <a:pt x="516989" y="0"/>
                </a:lnTo>
                <a:cubicBezTo>
                  <a:pt x="534529" y="0"/>
                  <a:pt x="548640" y="14112"/>
                  <a:pt x="548640" y="31652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2025-09-28T15:49:30Z</dcterms:created>
  <dcterms:modified xsi:type="dcterms:W3CDTF">2025-09-28T15:49:30Z</dcterms:modified>
</cp:coreProperties>
</file>