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7f8da1d3e82eec8068c5701049c534099481e246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ca28764caf22e906855bcb4f325822256536780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1ec41aabdc78f302b0e0d0c16bf2c481c80663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09c9dbd4e3eec9ad61a1867eb5f81ced00e8c5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bc8dc1ebeb2474eeac034af5700a0667ca30669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df697b2107ed0464c5b3e4becd99a52d6d3d416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7bcc8f3cb6157b2870ae36f40670aeb2fe18d1c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fbe5f302245a9eafc4c8501df750a7545cb141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a8a17602e1571a0792c994e3940db5d8be916df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67497" r="-6749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From Market Research to Launching Your Prototype and Business Venture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Entrepreneurship and Small Business Development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Creating a Prototype and Launc…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is Entrepreneurship?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Importance of Market Research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Designing a Prototype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Business Plan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Planning and Management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Marketing and Launch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Pitching and Presenting Business Ideas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Week 1: Market Research and Analysis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Week 2: Prototype Design and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Week 3: Business Planning and Financial Manage…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Week 4: Marketing and Launch Strategies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Week 5: Pitching and Presenting Business Ideas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Project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Grading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Course Schedule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Course Objectives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Course Outline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37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Creating a Prototype and Launching a Small Business Venture</a:t>
            </a:r>
            <a:endParaRPr lang="en-US" sz="2371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course, you will have developed a solid foundation in entrepreneurship and will be equipped with the skills and knowledge necessary to launch your own small business venture.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Outcome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83" y="1629215"/>
            <a:ext cx="457021" cy="457200"/>
          </a:xfrm>
          <a:custGeom>
            <a:avLst/>
            <a:gdLst/>
            <a:ahLst/>
            <a:cxnLst/>
            <a:rect l="l" t="t" r="r" b="b"/>
            <a:pathLst>
              <a:path w="457021" h="457200">
                <a:moveTo>
                  <a:pt x="328758" y="236551"/>
                </a:moveTo>
                <a:cubicBezTo>
                  <a:pt x="289034" y="263420"/>
                  <a:pt x="213328" y="297436"/>
                  <a:pt x="171909" y="315111"/>
                </a:cubicBezTo>
                <a:lnTo>
                  <a:pt x="140662" y="283866"/>
                </a:lnTo>
                <a:cubicBezTo>
                  <a:pt x="158874" y="242714"/>
                  <a:pt x="193512" y="167811"/>
                  <a:pt x="220380" y="128176"/>
                </a:cubicBezTo>
                <a:cubicBezTo>
                  <a:pt x="275908" y="46401"/>
                  <a:pt x="355627" y="37298"/>
                  <a:pt x="412137" y="44883"/>
                </a:cubicBezTo>
                <a:cubicBezTo>
                  <a:pt x="419724" y="101393"/>
                  <a:pt x="410620" y="181115"/>
                  <a:pt x="328845" y="236551"/>
                </a:cubicBezTo>
                <a:lnTo>
                  <a:pt x="328758" y="236551"/>
                </a:lnTo>
                <a:moveTo>
                  <a:pt x="105755" y="257084"/>
                </a:moveTo>
                <a:cubicBezTo>
                  <a:pt x="102542" y="264225"/>
                  <a:pt x="99686" y="270653"/>
                  <a:pt x="97364" y="276012"/>
                </a:cubicBezTo>
                <a:cubicBezTo>
                  <a:pt x="92720" y="286637"/>
                  <a:pt x="95134" y="298954"/>
                  <a:pt x="103346" y="307170"/>
                </a:cubicBezTo>
                <a:lnTo>
                  <a:pt x="148610" y="352433"/>
                </a:lnTo>
                <a:cubicBezTo>
                  <a:pt x="156735" y="360557"/>
                  <a:pt x="168874" y="363058"/>
                  <a:pt x="179408" y="358591"/>
                </a:cubicBezTo>
                <a:cubicBezTo>
                  <a:pt x="185212" y="356182"/>
                  <a:pt x="192173" y="353233"/>
                  <a:pt x="199942" y="349840"/>
                </a:cubicBezTo>
                <a:lnTo>
                  <a:pt x="199942" y="435721"/>
                </a:lnTo>
                <a:cubicBezTo>
                  <a:pt x="199942" y="443397"/>
                  <a:pt x="204051" y="450539"/>
                  <a:pt x="210746" y="454379"/>
                </a:cubicBezTo>
                <a:cubicBezTo>
                  <a:pt x="217442" y="458220"/>
                  <a:pt x="225654" y="458128"/>
                  <a:pt x="232263" y="454201"/>
                </a:cubicBezTo>
                <a:lnTo>
                  <a:pt x="311268" y="407333"/>
                </a:lnTo>
                <a:cubicBezTo>
                  <a:pt x="330820" y="395729"/>
                  <a:pt x="342780" y="374749"/>
                  <a:pt x="342780" y="352071"/>
                </a:cubicBezTo>
                <a:lnTo>
                  <a:pt x="342780" y="278778"/>
                </a:lnTo>
                <a:cubicBezTo>
                  <a:pt x="346349" y="276547"/>
                  <a:pt x="349653" y="274402"/>
                  <a:pt x="352866" y="272263"/>
                </a:cubicBezTo>
                <a:cubicBezTo>
                  <a:pt x="460710" y="198969"/>
                  <a:pt x="464279" y="90059"/>
                  <a:pt x="452314" y="25068"/>
                </a:cubicBezTo>
                <a:cubicBezTo>
                  <a:pt x="450440" y="14713"/>
                  <a:pt x="442315" y="6680"/>
                  <a:pt x="431958" y="4714"/>
                </a:cubicBezTo>
                <a:cubicBezTo>
                  <a:pt x="366970" y="-7247"/>
                  <a:pt x="258057" y="-3676"/>
                  <a:pt x="184943" y="104164"/>
                </a:cubicBezTo>
                <a:cubicBezTo>
                  <a:pt x="182799" y="107378"/>
                  <a:pt x="180569" y="110679"/>
                  <a:pt x="178426" y="114250"/>
                </a:cubicBezTo>
                <a:lnTo>
                  <a:pt x="105133" y="114250"/>
                </a:lnTo>
                <a:cubicBezTo>
                  <a:pt x="82456" y="114250"/>
                  <a:pt x="61392" y="126210"/>
                  <a:pt x="49875" y="145765"/>
                </a:cubicBezTo>
                <a:lnTo>
                  <a:pt x="3007" y="224769"/>
                </a:lnTo>
                <a:cubicBezTo>
                  <a:pt x="-919" y="231375"/>
                  <a:pt x="-1010" y="239587"/>
                  <a:pt x="2829" y="246284"/>
                </a:cubicBezTo>
                <a:cubicBezTo>
                  <a:pt x="6668" y="252978"/>
                  <a:pt x="13720" y="257088"/>
                  <a:pt x="21398" y="257088"/>
                </a:cubicBezTo>
                <a:lnTo>
                  <a:pt x="105755" y="257084"/>
                </a:lnTo>
                <a:moveTo>
                  <a:pt x="364200" y="128533"/>
                </a:moveTo>
                <a:cubicBezTo>
                  <a:pt x="364200" y="108809"/>
                  <a:pt x="348214" y="92825"/>
                  <a:pt x="328493" y="92825"/>
                </a:cubicBezTo>
                <a:cubicBezTo>
                  <a:pt x="308773" y="92825"/>
                  <a:pt x="292786" y="108814"/>
                  <a:pt x="292786" y="128533"/>
                </a:cubicBezTo>
                <a:cubicBezTo>
                  <a:pt x="292786" y="148256"/>
                  <a:pt x="308773" y="164240"/>
                  <a:pt x="328493" y="164240"/>
                </a:cubicBezTo>
                <a:cubicBezTo>
                  <a:pt x="348214" y="164240"/>
                  <a:pt x="364200" y="148252"/>
                  <a:pt x="364200" y="128533"/>
                </a:cubicBezTo>
                <a:lnTo>
                  <a:pt x="364200" y="12853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course, you will learn the fundamental concepts of entrepreneurship and develop the skills and knowledge necessary to launch a successful business venture.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You Will Learn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43503"/>
            <a:ext cx="457200" cy="428625"/>
          </a:xfrm>
          <a:custGeom>
            <a:avLst/>
            <a:gdLst/>
            <a:ahLst/>
            <a:cxnLst/>
            <a:rect l="l" t="t" r="r" b="b"/>
            <a:pathLst>
              <a:path w="457200" h="428625">
                <a:moveTo>
                  <a:pt x="157163" y="50008"/>
                </a:moveTo>
                <a:lnTo>
                  <a:pt x="157163" y="85725"/>
                </a:lnTo>
                <a:lnTo>
                  <a:pt x="300038" y="85725"/>
                </a:lnTo>
                <a:lnTo>
                  <a:pt x="300038" y="50008"/>
                </a:lnTo>
                <a:cubicBezTo>
                  <a:pt x="300038" y="46077"/>
                  <a:pt x="296823" y="42863"/>
                  <a:pt x="292896" y="42863"/>
                </a:cubicBezTo>
                <a:lnTo>
                  <a:pt x="164309" y="42863"/>
                </a:lnTo>
                <a:cubicBezTo>
                  <a:pt x="160381" y="42863"/>
                  <a:pt x="157167" y="46077"/>
                  <a:pt x="157167" y="50008"/>
                </a:cubicBezTo>
                <a:lnTo>
                  <a:pt x="157163" y="50008"/>
                </a:lnTo>
                <a:moveTo>
                  <a:pt x="114300" y="85725"/>
                </a:moveTo>
                <a:lnTo>
                  <a:pt x="114300" y="50008"/>
                </a:lnTo>
                <a:cubicBezTo>
                  <a:pt x="114300" y="22417"/>
                  <a:pt x="136712" y="0"/>
                  <a:pt x="164309" y="0"/>
                </a:cubicBezTo>
                <a:lnTo>
                  <a:pt x="292896" y="0"/>
                </a:lnTo>
                <a:cubicBezTo>
                  <a:pt x="320488" y="0"/>
                  <a:pt x="342905" y="22413"/>
                  <a:pt x="342905" y="50008"/>
                </a:cubicBezTo>
                <a:lnTo>
                  <a:pt x="342905" y="85725"/>
                </a:lnTo>
                <a:lnTo>
                  <a:pt x="400055" y="85725"/>
                </a:lnTo>
                <a:cubicBezTo>
                  <a:pt x="431579" y="85725"/>
                  <a:pt x="457205" y="111352"/>
                  <a:pt x="457205" y="142874"/>
                </a:cubicBezTo>
                <a:lnTo>
                  <a:pt x="457205" y="250030"/>
                </a:lnTo>
                <a:lnTo>
                  <a:pt x="457205" y="371472"/>
                </a:lnTo>
                <a:cubicBezTo>
                  <a:pt x="457205" y="402993"/>
                  <a:pt x="431579" y="428621"/>
                  <a:pt x="400055" y="428621"/>
                </a:cubicBezTo>
                <a:lnTo>
                  <a:pt x="57155" y="428621"/>
                </a:lnTo>
                <a:cubicBezTo>
                  <a:pt x="25631" y="428621"/>
                  <a:pt x="5" y="402993"/>
                  <a:pt x="5" y="371472"/>
                </a:cubicBezTo>
                <a:lnTo>
                  <a:pt x="5" y="250030"/>
                </a:lnTo>
                <a:lnTo>
                  <a:pt x="5" y="142874"/>
                </a:lnTo>
                <a:cubicBezTo>
                  <a:pt x="5" y="111352"/>
                  <a:pt x="25631" y="85725"/>
                  <a:pt x="57155" y="85725"/>
                </a:cubicBezTo>
                <a:lnTo>
                  <a:pt x="114300" y="85725"/>
                </a:lnTo>
                <a:moveTo>
                  <a:pt x="42863" y="271461"/>
                </a:moveTo>
                <a:lnTo>
                  <a:pt x="42863" y="371472"/>
                </a:lnTo>
                <a:cubicBezTo>
                  <a:pt x="42863" y="379329"/>
                  <a:pt x="49291" y="385758"/>
                  <a:pt x="57150" y="385758"/>
                </a:cubicBezTo>
                <a:lnTo>
                  <a:pt x="400050" y="385758"/>
                </a:lnTo>
                <a:cubicBezTo>
                  <a:pt x="407909" y="385758"/>
                  <a:pt x="414338" y="379329"/>
                  <a:pt x="414338" y="371472"/>
                </a:cubicBezTo>
                <a:lnTo>
                  <a:pt x="414338" y="271461"/>
                </a:lnTo>
                <a:lnTo>
                  <a:pt x="285750" y="271461"/>
                </a:lnTo>
                <a:lnTo>
                  <a:pt x="285750" y="285747"/>
                </a:lnTo>
                <a:cubicBezTo>
                  <a:pt x="285750" y="301551"/>
                  <a:pt x="272980" y="314324"/>
                  <a:pt x="257175" y="314324"/>
                </a:cubicBezTo>
                <a:lnTo>
                  <a:pt x="200025" y="314324"/>
                </a:lnTo>
                <a:cubicBezTo>
                  <a:pt x="184220" y="314324"/>
                  <a:pt x="171450" y="301555"/>
                  <a:pt x="171450" y="285747"/>
                </a:cubicBezTo>
                <a:lnTo>
                  <a:pt x="171450" y="271461"/>
                </a:lnTo>
                <a:lnTo>
                  <a:pt x="42863" y="271461"/>
                </a:lnTo>
                <a:moveTo>
                  <a:pt x="171450" y="228599"/>
                </a:moveTo>
                <a:lnTo>
                  <a:pt x="285750" y="228599"/>
                </a:lnTo>
                <a:lnTo>
                  <a:pt x="414338" y="228599"/>
                </a:lnTo>
                <a:lnTo>
                  <a:pt x="414338" y="142874"/>
                </a:lnTo>
                <a:cubicBezTo>
                  <a:pt x="414338" y="135017"/>
                  <a:pt x="407909" y="128587"/>
                  <a:pt x="400050" y="128587"/>
                </a:cubicBezTo>
                <a:lnTo>
                  <a:pt x="321471" y="128587"/>
                </a:lnTo>
                <a:lnTo>
                  <a:pt x="135734" y="128587"/>
                </a:lnTo>
                <a:lnTo>
                  <a:pt x="57155" y="128587"/>
                </a:lnTo>
                <a:cubicBezTo>
                  <a:pt x="49295" y="128587"/>
                  <a:pt x="42867" y="135017"/>
                  <a:pt x="42867" y="142874"/>
                </a:cubicBezTo>
                <a:lnTo>
                  <a:pt x="42867" y="228599"/>
                </a:lnTo>
                <a:lnTo>
                  <a:pt x="171450" y="2285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the course on creating a prototype and launching a small business venture!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the Course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678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5432" r="-115432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is Entrepreneurship?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must also be able to identify opportunities, allocate resources, and manage risk.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Skills Required for Entrepreneurs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taking risks, being innovative, and creating value for customers and society.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Core Activities in Entrepreneurship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93" y="3997946"/>
            <a:ext cx="274213" cy="274320"/>
          </a:xfrm>
          <a:custGeom>
            <a:avLst/>
            <a:gdLst/>
            <a:ahLst/>
            <a:cxnLst/>
            <a:rect l="l" t="t" r="r" b="b"/>
            <a:pathLst>
              <a:path w="274213" h="274320">
                <a:moveTo>
                  <a:pt x="197255" y="141930"/>
                </a:moveTo>
                <a:cubicBezTo>
                  <a:pt x="173420" y="158052"/>
                  <a:pt x="127997" y="178462"/>
                  <a:pt x="103145" y="189067"/>
                </a:cubicBezTo>
                <a:lnTo>
                  <a:pt x="84397" y="170320"/>
                </a:lnTo>
                <a:cubicBezTo>
                  <a:pt x="95325" y="145628"/>
                  <a:pt x="116107" y="100686"/>
                  <a:pt x="132228" y="76906"/>
                </a:cubicBezTo>
                <a:cubicBezTo>
                  <a:pt x="165545" y="27841"/>
                  <a:pt x="213376" y="22379"/>
                  <a:pt x="247282" y="26930"/>
                </a:cubicBezTo>
                <a:cubicBezTo>
                  <a:pt x="251834" y="60836"/>
                  <a:pt x="246372" y="108669"/>
                  <a:pt x="197307" y="141931"/>
                </a:cubicBezTo>
                <a:lnTo>
                  <a:pt x="197255" y="141930"/>
                </a:lnTo>
                <a:moveTo>
                  <a:pt x="63453" y="154250"/>
                </a:moveTo>
                <a:cubicBezTo>
                  <a:pt x="61525" y="158535"/>
                  <a:pt x="59811" y="162392"/>
                  <a:pt x="58418" y="165607"/>
                </a:cubicBezTo>
                <a:cubicBezTo>
                  <a:pt x="55632" y="171982"/>
                  <a:pt x="57080" y="179372"/>
                  <a:pt x="62008" y="184302"/>
                </a:cubicBezTo>
                <a:lnTo>
                  <a:pt x="89166" y="211460"/>
                </a:lnTo>
                <a:cubicBezTo>
                  <a:pt x="94041" y="216334"/>
                  <a:pt x="101324" y="217835"/>
                  <a:pt x="107645" y="215155"/>
                </a:cubicBezTo>
                <a:cubicBezTo>
                  <a:pt x="111128" y="213709"/>
                  <a:pt x="115304" y="211940"/>
                  <a:pt x="119965" y="209904"/>
                </a:cubicBezTo>
                <a:lnTo>
                  <a:pt x="119965" y="261432"/>
                </a:lnTo>
                <a:cubicBezTo>
                  <a:pt x="119965" y="266038"/>
                  <a:pt x="122431" y="270323"/>
                  <a:pt x="126448" y="272628"/>
                </a:cubicBezTo>
                <a:cubicBezTo>
                  <a:pt x="130465" y="274932"/>
                  <a:pt x="135393" y="274877"/>
                  <a:pt x="139358" y="272521"/>
                </a:cubicBezTo>
                <a:lnTo>
                  <a:pt x="186761" y="244400"/>
                </a:lnTo>
                <a:cubicBezTo>
                  <a:pt x="198492" y="237438"/>
                  <a:pt x="205668" y="224849"/>
                  <a:pt x="205668" y="211243"/>
                </a:cubicBezTo>
                <a:lnTo>
                  <a:pt x="205668" y="167267"/>
                </a:lnTo>
                <a:cubicBezTo>
                  <a:pt x="207809" y="165928"/>
                  <a:pt x="209792" y="164641"/>
                  <a:pt x="211720" y="163358"/>
                </a:cubicBezTo>
                <a:cubicBezTo>
                  <a:pt x="276426" y="119381"/>
                  <a:pt x="278567" y="54036"/>
                  <a:pt x="271388" y="15041"/>
                </a:cubicBezTo>
                <a:cubicBezTo>
                  <a:pt x="270264" y="8828"/>
                  <a:pt x="265389" y="4008"/>
                  <a:pt x="259175" y="2828"/>
                </a:cubicBezTo>
                <a:cubicBezTo>
                  <a:pt x="220182" y="-4348"/>
                  <a:pt x="154834" y="-2206"/>
                  <a:pt x="110966" y="62498"/>
                </a:cubicBezTo>
                <a:cubicBezTo>
                  <a:pt x="109680" y="64427"/>
                  <a:pt x="108341" y="66407"/>
                  <a:pt x="107055" y="68550"/>
                </a:cubicBezTo>
                <a:lnTo>
                  <a:pt x="63080" y="68550"/>
                </a:lnTo>
                <a:cubicBezTo>
                  <a:pt x="49473" y="68550"/>
                  <a:pt x="36835" y="75726"/>
                  <a:pt x="29925" y="87459"/>
                </a:cubicBezTo>
                <a:lnTo>
                  <a:pt x="1804" y="134861"/>
                </a:lnTo>
                <a:cubicBezTo>
                  <a:pt x="-551" y="138825"/>
                  <a:pt x="-606" y="143752"/>
                  <a:pt x="1697" y="147771"/>
                </a:cubicBezTo>
                <a:cubicBezTo>
                  <a:pt x="4001" y="151787"/>
                  <a:pt x="8232" y="154253"/>
                  <a:pt x="12839" y="154253"/>
                </a:cubicBezTo>
                <a:lnTo>
                  <a:pt x="63453" y="154250"/>
                </a:lnTo>
                <a:moveTo>
                  <a:pt x="218520" y="77120"/>
                </a:moveTo>
                <a:cubicBezTo>
                  <a:pt x="218520" y="65285"/>
                  <a:pt x="208928" y="55695"/>
                  <a:pt x="197096" y="55695"/>
                </a:cubicBezTo>
                <a:cubicBezTo>
                  <a:pt x="185264" y="55695"/>
                  <a:pt x="175672" y="65288"/>
                  <a:pt x="175672" y="77120"/>
                </a:cubicBezTo>
                <a:cubicBezTo>
                  <a:pt x="175672" y="88954"/>
                  <a:pt x="185264" y="98544"/>
                  <a:pt x="197096" y="98544"/>
                </a:cubicBezTo>
                <a:cubicBezTo>
                  <a:pt x="208928" y="98544"/>
                  <a:pt x="218520" y="88951"/>
                  <a:pt x="218520" y="771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 must have a clear vision, a strong work ethic, and the ability to adapt to changing circumstances.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Characteristics of Entrepreneurs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80622" y="1567834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is the process of designing, launching, and running a new business or enterprise.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Entrepreneurship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76407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Market Research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conducting market research, entrepreneurs can identify opportunities, assess competition, and develop effective marketing strategies.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Strategic Benefits for Entrepreneurs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gathering and analyzing data about the target market, including customer needs, preferences, and behaviors.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Target Market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 research is critical to the success of a small business venture.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Critical Role in Business Success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20614" y="1987254"/>
            <a:ext cx="274320" cy="242448"/>
          </a:xfrm>
          <a:custGeom>
            <a:avLst/>
            <a:gdLst/>
            <a:ahLst/>
            <a:cxnLst/>
            <a:rect l="l" t="t" r="r" b="b"/>
            <a:pathLst>
              <a:path w="274320" h="242448">
                <a:moveTo>
                  <a:pt x="219294" y="108728"/>
                </a:moveTo>
                <a:lnTo>
                  <a:pt x="248625" y="91798"/>
                </a:lnTo>
                <a:lnTo>
                  <a:pt x="210469" y="25697"/>
                </a:lnTo>
                <a:lnTo>
                  <a:pt x="181139" y="42627"/>
                </a:lnTo>
                <a:lnTo>
                  <a:pt x="219294" y="108728"/>
                </a:lnTo>
                <a:moveTo>
                  <a:pt x="156672" y="45726"/>
                </a:moveTo>
                <a:cubicBezTo>
                  <a:pt x="153715" y="38763"/>
                  <a:pt x="156387" y="30512"/>
                  <a:pt x="163111" y="26601"/>
                </a:cubicBezTo>
                <a:lnTo>
                  <a:pt x="205652" y="2039"/>
                </a:lnTo>
                <a:cubicBezTo>
                  <a:pt x="212949" y="-2158"/>
                  <a:pt x="222298" y="322"/>
                  <a:pt x="226495" y="7620"/>
                </a:cubicBezTo>
                <a:lnTo>
                  <a:pt x="272279" y="86932"/>
                </a:lnTo>
                <a:cubicBezTo>
                  <a:pt x="276476" y="94230"/>
                  <a:pt x="273996" y="103576"/>
                  <a:pt x="266699" y="107773"/>
                </a:cubicBezTo>
                <a:lnTo>
                  <a:pt x="224158" y="132335"/>
                </a:lnTo>
                <a:cubicBezTo>
                  <a:pt x="216861" y="136532"/>
                  <a:pt x="207512" y="134052"/>
                  <a:pt x="203315" y="126754"/>
                </a:cubicBezTo>
                <a:lnTo>
                  <a:pt x="203076" y="126373"/>
                </a:lnTo>
                <a:lnTo>
                  <a:pt x="182760" y="137390"/>
                </a:lnTo>
                <a:cubicBezTo>
                  <a:pt x="183045" y="139298"/>
                  <a:pt x="183188" y="141252"/>
                  <a:pt x="183188" y="143257"/>
                </a:cubicBezTo>
                <a:cubicBezTo>
                  <a:pt x="183188" y="152844"/>
                  <a:pt x="179658" y="161618"/>
                  <a:pt x="173793" y="168295"/>
                </a:cubicBezTo>
                <a:lnTo>
                  <a:pt x="197590" y="226672"/>
                </a:lnTo>
                <a:cubicBezTo>
                  <a:pt x="199974" y="232539"/>
                  <a:pt x="197162" y="239216"/>
                  <a:pt x="191294" y="241599"/>
                </a:cubicBezTo>
                <a:cubicBezTo>
                  <a:pt x="185429" y="243985"/>
                  <a:pt x="178752" y="241170"/>
                  <a:pt x="176366" y="235303"/>
                </a:cubicBezTo>
                <a:lnTo>
                  <a:pt x="153951" y="180313"/>
                </a:lnTo>
                <a:cubicBezTo>
                  <a:pt x="151090" y="181028"/>
                  <a:pt x="148086" y="181363"/>
                  <a:pt x="144984" y="181363"/>
                </a:cubicBezTo>
                <a:cubicBezTo>
                  <a:pt x="141884" y="181363"/>
                  <a:pt x="138880" y="180982"/>
                  <a:pt x="136016" y="180313"/>
                </a:cubicBezTo>
                <a:lnTo>
                  <a:pt x="113601" y="235303"/>
                </a:lnTo>
                <a:cubicBezTo>
                  <a:pt x="111218" y="241170"/>
                  <a:pt x="104541" y="243982"/>
                  <a:pt x="98673" y="241599"/>
                </a:cubicBezTo>
                <a:cubicBezTo>
                  <a:pt x="92808" y="239213"/>
                  <a:pt x="89993" y="232536"/>
                  <a:pt x="92377" y="226672"/>
                </a:cubicBezTo>
                <a:lnTo>
                  <a:pt x="113505" y="174783"/>
                </a:lnTo>
                <a:lnTo>
                  <a:pt x="71345" y="197580"/>
                </a:lnTo>
                <a:cubicBezTo>
                  <a:pt x="64095" y="201491"/>
                  <a:pt x="54987" y="198962"/>
                  <a:pt x="50886" y="191810"/>
                </a:cubicBezTo>
                <a:lnTo>
                  <a:pt x="50552" y="191189"/>
                </a:lnTo>
                <a:lnTo>
                  <a:pt x="29473" y="203350"/>
                </a:lnTo>
                <a:cubicBezTo>
                  <a:pt x="23989" y="206497"/>
                  <a:pt x="16978" y="204638"/>
                  <a:pt x="13828" y="199154"/>
                </a:cubicBezTo>
                <a:lnTo>
                  <a:pt x="1522" y="177741"/>
                </a:lnTo>
                <a:cubicBezTo>
                  <a:pt x="-1624" y="172256"/>
                  <a:pt x="236" y="165245"/>
                  <a:pt x="5720" y="162098"/>
                </a:cubicBezTo>
                <a:lnTo>
                  <a:pt x="26752" y="149937"/>
                </a:lnTo>
                <a:lnTo>
                  <a:pt x="24845" y="146741"/>
                </a:lnTo>
                <a:cubicBezTo>
                  <a:pt x="20744" y="139635"/>
                  <a:pt x="22985" y="130621"/>
                  <a:pt x="29901" y="126233"/>
                </a:cubicBezTo>
                <a:lnTo>
                  <a:pt x="156672" y="45726"/>
                </a:lnTo>
                <a:moveTo>
                  <a:pt x="191632" y="106534"/>
                </a:moveTo>
                <a:lnTo>
                  <a:pt x="168024" y="65662"/>
                </a:lnTo>
                <a:lnTo>
                  <a:pt x="48363" y="141636"/>
                </a:lnTo>
                <a:lnTo>
                  <a:pt x="67011" y="173922"/>
                </a:lnTo>
                <a:lnTo>
                  <a:pt x="107835" y="151840"/>
                </a:lnTo>
                <a:cubicBezTo>
                  <a:pt x="107215" y="149074"/>
                  <a:pt x="106881" y="146164"/>
                  <a:pt x="106881" y="143209"/>
                </a:cubicBezTo>
                <a:cubicBezTo>
                  <a:pt x="106881" y="122128"/>
                  <a:pt x="123954" y="105055"/>
                  <a:pt x="145036" y="105055"/>
                </a:cubicBezTo>
                <a:cubicBezTo>
                  <a:pt x="155863" y="105055"/>
                  <a:pt x="165640" y="109586"/>
                  <a:pt x="172602" y="116835"/>
                </a:cubicBezTo>
                <a:lnTo>
                  <a:pt x="191632" y="106534"/>
                </a:lnTo>
                <a:moveTo>
                  <a:pt x="145036" y="158471"/>
                </a:moveTo>
                <a:cubicBezTo>
                  <a:pt x="153466" y="158471"/>
                  <a:pt x="160296" y="151639"/>
                  <a:pt x="160296" y="143209"/>
                </a:cubicBezTo>
                <a:cubicBezTo>
                  <a:pt x="160296" y="134779"/>
                  <a:pt x="153463" y="127947"/>
                  <a:pt x="145036" y="127947"/>
                </a:cubicBezTo>
                <a:cubicBezTo>
                  <a:pt x="136606" y="127947"/>
                  <a:pt x="129775" y="134779"/>
                  <a:pt x="129775" y="143209"/>
                </a:cubicBezTo>
                <a:cubicBezTo>
                  <a:pt x="129775" y="151639"/>
                  <a:pt x="136609" y="158471"/>
                  <a:pt x="145036" y="158471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87" y="1988463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51435" y="17145"/>
                </a:moveTo>
                <a:cubicBezTo>
                  <a:pt x="51435" y="7662"/>
                  <a:pt x="59097" y="0"/>
                  <a:pt x="68580" y="0"/>
                </a:cubicBezTo>
                <a:lnTo>
                  <a:pt x="85725" y="0"/>
                </a:lnTo>
                <a:cubicBezTo>
                  <a:pt x="95208" y="0"/>
                  <a:pt x="102870" y="7662"/>
                  <a:pt x="102870" y="17145"/>
                </a:cubicBezTo>
                <a:lnTo>
                  <a:pt x="102870" y="25717"/>
                </a:lnTo>
                <a:lnTo>
                  <a:pt x="51435" y="25717"/>
                </a:lnTo>
                <a:lnTo>
                  <a:pt x="51435" y="17145"/>
                </a:lnTo>
                <a:moveTo>
                  <a:pt x="31934" y="67508"/>
                </a:moveTo>
                <a:cubicBezTo>
                  <a:pt x="34507" y="53255"/>
                  <a:pt x="46936" y="42862"/>
                  <a:pt x="61456" y="42862"/>
                </a:cubicBezTo>
                <a:lnTo>
                  <a:pt x="107158" y="42862"/>
                </a:lnTo>
                <a:cubicBezTo>
                  <a:pt x="114284" y="42862"/>
                  <a:pt x="120018" y="48594"/>
                  <a:pt x="120018" y="55720"/>
                </a:cubicBezTo>
                <a:lnTo>
                  <a:pt x="120018" y="68579"/>
                </a:lnTo>
                <a:lnTo>
                  <a:pt x="154308" y="68579"/>
                </a:lnTo>
                <a:lnTo>
                  <a:pt x="154308" y="55720"/>
                </a:lnTo>
                <a:cubicBezTo>
                  <a:pt x="154308" y="48594"/>
                  <a:pt x="160041" y="42862"/>
                  <a:pt x="167168" y="42862"/>
                </a:cubicBezTo>
                <a:lnTo>
                  <a:pt x="212870" y="42862"/>
                </a:lnTo>
                <a:cubicBezTo>
                  <a:pt x="227389" y="42862"/>
                  <a:pt x="239819" y="53255"/>
                  <a:pt x="242392" y="67508"/>
                </a:cubicBezTo>
                <a:lnTo>
                  <a:pt x="245072" y="82136"/>
                </a:lnTo>
                <a:cubicBezTo>
                  <a:pt x="247000" y="92798"/>
                  <a:pt x="250857" y="103030"/>
                  <a:pt x="256432" y="112353"/>
                </a:cubicBezTo>
                <a:lnTo>
                  <a:pt x="257825" y="114710"/>
                </a:lnTo>
                <a:cubicBezTo>
                  <a:pt x="268595" y="132713"/>
                  <a:pt x="274328" y="153286"/>
                  <a:pt x="274328" y="174235"/>
                </a:cubicBezTo>
                <a:lnTo>
                  <a:pt x="274328" y="210026"/>
                </a:lnTo>
                <a:cubicBezTo>
                  <a:pt x="274328" y="226581"/>
                  <a:pt x="260881" y="240030"/>
                  <a:pt x="244326" y="240030"/>
                </a:cubicBezTo>
                <a:lnTo>
                  <a:pt x="184318" y="240030"/>
                </a:lnTo>
                <a:cubicBezTo>
                  <a:pt x="167763" y="240030"/>
                  <a:pt x="154316" y="226581"/>
                  <a:pt x="154316" y="210026"/>
                </a:cubicBezTo>
                <a:lnTo>
                  <a:pt x="154316" y="137160"/>
                </a:lnTo>
                <a:lnTo>
                  <a:pt x="120026" y="137160"/>
                </a:lnTo>
                <a:lnTo>
                  <a:pt x="120026" y="210026"/>
                </a:lnTo>
                <a:cubicBezTo>
                  <a:pt x="120026" y="226581"/>
                  <a:pt x="106579" y="240030"/>
                  <a:pt x="90024" y="240030"/>
                </a:cubicBezTo>
                <a:lnTo>
                  <a:pt x="30016" y="240030"/>
                </a:lnTo>
                <a:cubicBezTo>
                  <a:pt x="13461" y="240030"/>
                  <a:pt x="14" y="226581"/>
                  <a:pt x="14" y="210026"/>
                </a:cubicBezTo>
                <a:lnTo>
                  <a:pt x="14" y="174235"/>
                </a:lnTo>
                <a:cubicBezTo>
                  <a:pt x="14" y="153233"/>
                  <a:pt x="5692" y="132660"/>
                  <a:pt x="16517" y="114658"/>
                </a:cubicBezTo>
                <a:lnTo>
                  <a:pt x="17910" y="112301"/>
                </a:lnTo>
                <a:cubicBezTo>
                  <a:pt x="23482" y="102978"/>
                  <a:pt x="27341" y="92745"/>
                  <a:pt x="29270" y="82083"/>
                </a:cubicBezTo>
                <a:lnTo>
                  <a:pt x="31950" y="67456"/>
                </a:lnTo>
                <a:lnTo>
                  <a:pt x="31934" y="67508"/>
                </a:lnTo>
                <a:moveTo>
                  <a:pt x="61453" y="68579"/>
                </a:moveTo>
                <a:cubicBezTo>
                  <a:pt x="59363" y="68579"/>
                  <a:pt x="57596" y="70079"/>
                  <a:pt x="57220" y="72115"/>
                </a:cubicBezTo>
                <a:lnTo>
                  <a:pt x="54540" y="86742"/>
                </a:lnTo>
                <a:cubicBezTo>
                  <a:pt x="52077" y="100457"/>
                  <a:pt x="47147" y="113585"/>
                  <a:pt x="39966" y="125586"/>
                </a:cubicBezTo>
                <a:lnTo>
                  <a:pt x="38572" y="127943"/>
                </a:lnTo>
                <a:cubicBezTo>
                  <a:pt x="30162" y="141927"/>
                  <a:pt x="25715" y="157894"/>
                  <a:pt x="25715" y="174235"/>
                </a:cubicBezTo>
                <a:lnTo>
                  <a:pt x="25715" y="210026"/>
                </a:lnTo>
                <a:cubicBezTo>
                  <a:pt x="25715" y="212383"/>
                  <a:pt x="27643" y="214313"/>
                  <a:pt x="30002" y="214313"/>
                </a:cubicBezTo>
                <a:lnTo>
                  <a:pt x="90010" y="214313"/>
                </a:lnTo>
                <a:cubicBezTo>
                  <a:pt x="92366" y="214313"/>
                  <a:pt x="94297" y="212383"/>
                  <a:pt x="94297" y="210026"/>
                </a:cubicBezTo>
                <a:lnTo>
                  <a:pt x="94297" y="68579"/>
                </a:lnTo>
                <a:lnTo>
                  <a:pt x="61453" y="68579"/>
                </a:lnTo>
                <a:moveTo>
                  <a:pt x="212867" y="68579"/>
                </a:moveTo>
                <a:lnTo>
                  <a:pt x="180023" y="68579"/>
                </a:lnTo>
                <a:lnTo>
                  <a:pt x="180023" y="210026"/>
                </a:lnTo>
                <a:cubicBezTo>
                  <a:pt x="180023" y="212383"/>
                  <a:pt x="181951" y="214313"/>
                  <a:pt x="184310" y="214313"/>
                </a:cubicBezTo>
                <a:lnTo>
                  <a:pt x="244318" y="214313"/>
                </a:lnTo>
                <a:cubicBezTo>
                  <a:pt x="246674" y="214313"/>
                  <a:pt x="248605" y="212383"/>
                  <a:pt x="248605" y="210026"/>
                </a:cubicBezTo>
                <a:lnTo>
                  <a:pt x="248605" y="174235"/>
                </a:lnTo>
                <a:cubicBezTo>
                  <a:pt x="248605" y="157947"/>
                  <a:pt x="244158" y="141927"/>
                  <a:pt x="235800" y="127943"/>
                </a:cubicBezTo>
                <a:lnTo>
                  <a:pt x="234406" y="125586"/>
                </a:lnTo>
                <a:cubicBezTo>
                  <a:pt x="227227" y="113637"/>
                  <a:pt x="222298" y="100457"/>
                  <a:pt x="219780" y="86742"/>
                </a:cubicBezTo>
                <a:lnTo>
                  <a:pt x="217100" y="72115"/>
                </a:lnTo>
                <a:cubicBezTo>
                  <a:pt x="216724" y="70079"/>
                  <a:pt x="214957" y="68579"/>
                  <a:pt x="212867" y="68579"/>
                </a:cubicBezTo>
                <a:lnTo>
                  <a:pt x="212867" y="68579"/>
                </a:lnTo>
                <a:moveTo>
                  <a:pt x="188595" y="0"/>
                </a:moveTo>
                <a:lnTo>
                  <a:pt x="205740" y="0"/>
                </a:lnTo>
                <a:cubicBezTo>
                  <a:pt x="215223" y="0"/>
                  <a:pt x="222885" y="7662"/>
                  <a:pt x="222885" y="17145"/>
                </a:cubicBezTo>
                <a:lnTo>
                  <a:pt x="222885" y="25717"/>
                </a:lnTo>
                <a:lnTo>
                  <a:pt x="171450" y="25717"/>
                </a:lnTo>
                <a:lnTo>
                  <a:pt x="171450" y="17145"/>
                </a:lnTo>
                <a:cubicBezTo>
                  <a:pt x="171450" y="7662"/>
                  <a:pt x="179112" y="0"/>
                  <a:pt x="188595" y="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1971355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6" y="6200512"/>
            <a:ext cx="8991603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04356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a Prototype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99347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goal of a prototype is to create a minimum viable product that meets the needs of the target market.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99347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Goal of Prototyping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421" y="206061"/>
                </a:moveTo>
                <a:cubicBezTo>
                  <a:pt x="25956" y="202596"/>
                  <a:pt x="25956" y="196896"/>
                  <a:pt x="29421" y="193431"/>
                </a:cubicBezTo>
                <a:lnTo>
                  <a:pt x="51438" y="171414"/>
                </a:lnTo>
                <a:lnTo>
                  <a:pt x="68259" y="188236"/>
                </a:lnTo>
                <a:cubicBezTo>
                  <a:pt x="71724" y="191700"/>
                  <a:pt x="77424" y="191700"/>
                  <a:pt x="80889" y="188236"/>
                </a:cubicBezTo>
                <a:cubicBezTo>
                  <a:pt x="84353" y="184771"/>
                  <a:pt x="84353" y="179071"/>
                  <a:pt x="80889" y="175606"/>
                </a:cubicBezTo>
                <a:lnTo>
                  <a:pt x="64067" y="158785"/>
                </a:lnTo>
                <a:lnTo>
                  <a:pt x="87201" y="135651"/>
                </a:lnTo>
                <a:lnTo>
                  <a:pt x="104022" y="152473"/>
                </a:lnTo>
                <a:cubicBezTo>
                  <a:pt x="107487" y="155937"/>
                  <a:pt x="113187" y="155937"/>
                  <a:pt x="116652" y="152473"/>
                </a:cubicBezTo>
                <a:cubicBezTo>
                  <a:pt x="120116" y="149008"/>
                  <a:pt x="120116" y="143308"/>
                  <a:pt x="116652" y="139843"/>
                </a:cubicBezTo>
                <a:lnTo>
                  <a:pt x="99830" y="123022"/>
                </a:lnTo>
                <a:lnTo>
                  <a:pt x="122964" y="99888"/>
                </a:lnTo>
                <a:lnTo>
                  <a:pt x="139785" y="116710"/>
                </a:lnTo>
                <a:cubicBezTo>
                  <a:pt x="143250" y="120174"/>
                  <a:pt x="148950" y="120174"/>
                  <a:pt x="152415" y="116710"/>
                </a:cubicBezTo>
                <a:cubicBezTo>
                  <a:pt x="155879" y="113245"/>
                  <a:pt x="155879" y="107545"/>
                  <a:pt x="152415" y="104080"/>
                </a:cubicBezTo>
                <a:lnTo>
                  <a:pt x="135594" y="87259"/>
                </a:lnTo>
                <a:lnTo>
                  <a:pt x="158727" y="64125"/>
                </a:lnTo>
                <a:lnTo>
                  <a:pt x="175548" y="80947"/>
                </a:lnTo>
                <a:cubicBezTo>
                  <a:pt x="179013" y="84411"/>
                  <a:pt x="184713" y="84411"/>
                  <a:pt x="188178" y="80947"/>
                </a:cubicBezTo>
                <a:cubicBezTo>
                  <a:pt x="191643" y="77482"/>
                  <a:pt x="191643" y="71782"/>
                  <a:pt x="188178" y="68317"/>
                </a:cubicBezTo>
                <a:lnTo>
                  <a:pt x="171357" y="51496"/>
                </a:lnTo>
                <a:lnTo>
                  <a:pt x="193374" y="29479"/>
                </a:lnTo>
                <a:cubicBezTo>
                  <a:pt x="196838" y="26014"/>
                  <a:pt x="202539" y="26014"/>
                  <a:pt x="206003" y="29479"/>
                </a:cubicBezTo>
                <a:lnTo>
                  <a:pt x="244841" y="68317"/>
                </a:lnTo>
                <a:cubicBezTo>
                  <a:pt x="248306" y="71781"/>
                  <a:pt x="248306" y="77482"/>
                  <a:pt x="244841" y="80946"/>
                </a:cubicBezTo>
                <a:lnTo>
                  <a:pt x="80886" y="244902"/>
                </a:lnTo>
                <a:cubicBezTo>
                  <a:pt x="77421" y="248367"/>
                  <a:pt x="71721" y="248367"/>
                  <a:pt x="68256" y="244902"/>
                </a:cubicBezTo>
                <a:lnTo>
                  <a:pt x="29421" y="206061"/>
                </a:lnTo>
                <a:moveTo>
                  <a:pt x="49260" y="263841"/>
                </a:moveTo>
                <a:cubicBezTo>
                  <a:pt x="63231" y="277812"/>
                  <a:pt x="85862" y="277812"/>
                  <a:pt x="99833" y="263841"/>
                </a:cubicBezTo>
                <a:lnTo>
                  <a:pt x="263844" y="99885"/>
                </a:lnTo>
                <a:cubicBezTo>
                  <a:pt x="277815" y="85914"/>
                  <a:pt x="277815" y="63283"/>
                  <a:pt x="263844" y="49312"/>
                </a:cubicBezTo>
                <a:lnTo>
                  <a:pt x="225063" y="10474"/>
                </a:lnTo>
                <a:cubicBezTo>
                  <a:pt x="211092" y="-3497"/>
                  <a:pt x="188461" y="-3497"/>
                  <a:pt x="174489" y="10474"/>
                </a:cubicBezTo>
                <a:lnTo>
                  <a:pt x="10479" y="174429"/>
                </a:lnTo>
                <a:cubicBezTo>
                  <a:pt x="-3492" y="188400"/>
                  <a:pt x="-3492" y="211032"/>
                  <a:pt x="10479" y="225003"/>
                </a:cubicBezTo>
                <a:lnTo>
                  <a:pt x="49317" y="263841"/>
                </a:lnTo>
                <a:lnTo>
                  <a:pt x="49260" y="2638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32955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Prototypes can be physical or digital, and can range from simple sketches to complex simulations.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32955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Prototypes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50100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34291" y="25718"/>
                </a:moveTo>
                <a:cubicBezTo>
                  <a:pt x="29576" y="25718"/>
                  <a:pt x="25719" y="29574"/>
                  <a:pt x="25719" y="34290"/>
                </a:cubicBezTo>
                <a:lnTo>
                  <a:pt x="25719" y="240030"/>
                </a:lnTo>
                <a:cubicBezTo>
                  <a:pt x="25719" y="244746"/>
                  <a:pt x="29576" y="248603"/>
                  <a:pt x="34291" y="248603"/>
                </a:cubicBezTo>
                <a:lnTo>
                  <a:pt x="205742" y="248603"/>
                </a:lnTo>
                <a:cubicBezTo>
                  <a:pt x="210456" y="248603"/>
                  <a:pt x="214313" y="244746"/>
                  <a:pt x="214313" y="240030"/>
                </a:cubicBezTo>
                <a:lnTo>
                  <a:pt x="214313" y="34290"/>
                </a:lnTo>
                <a:cubicBezTo>
                  <a:pt x="214313" y="29574"/>
                  <a:pt x="210456" y="25718"/>
                  <a:pt x="205742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6" y="0"/>
                  <a:pt x="34291" y="0"/>
                </a:cubicBezTo>
                <a:lnTo>
                  <a:pt x="205742" y="0"/>
                </a:lnTo>
                <a:cubicBezTo>
                  <a:pt x="224654" y="0"/>
                  <a:pt x="240032" y="15376"/>
                  <a:pt x="240032" y="34290"/>
                </a:cubicBezTo>
                <a:lnTo>
                  <a:pt x="240032" y="240030"/>
                </a:lnTo>
                <a:cubicBezTo>
                  <a:pt x="240032" y="258944"/>
                  <a:pt x="224656" y="274320"/>
                  <a:pt x="205742" y="274320"/>
                </a:cubicBezTo>
                <a:lnTo>
                  <a:pt x="34291" y="274320"/>
                </a:lnTo>
                <a:cubicBezTo>
                  <a:pt x="15379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102870" y="214313"/>
                </a:moveTo>
                <a:lnTo>
                  <a:pt x="137160" y="214313"/>
                </a:lnTo>
                <a:cubicBezTo>
                  <a:pt x="141874" y="214313"/>
                  <a:pt x="145732" y="218169"/>
                  <a:pt x="145732" y="222885"/>
                </a:cubicBezTo>
                <a:cubicBezTo>
                  <a:pt x="145732" y="227601"/>
                  <a:pt x="141874" y="231458"/>
                  <a:pt x="137160" y="231458"/>
                </a:cubicBezTo>
                <a:lnTo>
                  <a:pt x="102870" y="231458"/>
                </a:lnTo>
                <a:cubicBezTo>
                  <a:pt x="98155" y="231458"/>
                  <a:pt x="94298" y="227601"/>
                  <a:pt x="94298" y="222885"/>
                </a:cubicBezTo>
                <a:cubicBezTo>
                  <a:pt x="94298" y="218169"/>
                  <a:pt x="98155" y="214313"/>
                  <a:pt x="102870" y="21431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9347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used to test and refine the design, and to identify potential problems or issues.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99347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Purpose of Prototyping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99291" y="1567834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2955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prototype is a preliminary model or version of a product or service.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832955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Prototype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32955" y="1584979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98585" y="25717"/>
                </a:moveTo>
                <a:lnTo>
                  <a:pt x="175738" y="25717"/>
                </a:lnTo>
                <a:cubicBezTo>
                  <a:pt x="178094" y="25717"/>
                  <a:pt x="180025" y="27647"/>
                  <a:pt x="180025" y="30004"/>
                </a:cubicBezTo>
                <a:lnTo>
                  <a:pt x="180025" y="51436"/>
                </a:lnTo>
                <a:lnTo>
                  <a:pt x="94300" y="51436"/>
                </a:lnTo>
                <a:lnTo>
                  <a:pt x="94300" y="30004"/>
                </a:lnTo>
                <a:cubicBezTo>
                  <a:pt x="94300" y="27647"/>
                  <a:pt x="96229" y="25717"/>
                  <a:pt x="98588" y="25717"/>
                </a:cubicBezTo>
                <a:lnTo>
                  <a:pt x="98585" y="25717"/>
                </a:lnTo>
                <a:moveTo>
                  <a:pt x="68580" y="30004"/>
                </a:moveTo>
                <a:lnTo>
                  <a:pt x="68580" y="51436"/>
                </a:lnTo>
                <a:lnTo>
                  <a:pt x="53525" y="51436"/>
                </a:lnTo>
                <a:cubicBezTo>
                  <a:pt x="46722" y="51436"/>
                  <a:pt x="40185" y="54168"/>
                  <a:pt x="35363" y="58990"/>
                </a:cubicBezTo>
                <a:lnTo>
                  <a:pt x="7555" y="86742"/>
                </a:lnTo>
                <a:cubicBezTo>
                  <a:pt x="2732" y="91564"/>
                  <a:pt x="0" y="98100"/>
                  <a:pt x="0" y="104905"/>
                </a:cubicBezTo>
                <a:lnTo>
                  <a:pt x="0" y="158590"/>
                </a:lnTo>
                <a:lnTo>
                  <a:pt x="0" y="205739"/>
                </a:lnTo>
                <a:cubicBezTo>
                  <a:pt x="0" y="224651"/>
                  <a:pt x="15376" y="240030"/>
                  <a:pt x="34290" y="240030"/>
                </a:cubicBezTo>
                <a:lnTo>
                  <a:pt x="240030" y="240030"/>
                </a:lnTo>
                <a:cubicBezTo>
                  <a:pt x="258944" y="240030"/>
                  <a:pt x="274320" y="224654"/>
                  <a:pt x="274320" y="205739"/>
                </a:cubicBezTo>
                <a:lnTo>
                  <a:pt x="274320" y="158590"/>
                </a:lnTo>
                <a:lnTo>
                  <a:pt x="274320" y="104958"/>
                </a:lnTo>
                <a:cubicBezTo>
                  <a:pt x="274320" y="98153"/>
                  <a:pt x="271588" y="91617"/>
                  <a:pt x="266765" y="86795"/>
                </a:cubicBezTo>
                <a:lnTo>
                  <a:pt x="238957" y="58987"/>
                </a:lnTo>
                <a:cubicBezTo>
                  <a:pt x="234135" y="54165"/>
                  <a:pt x="227598" y="51434"/>
                  <a:pt x="220795" y="51434"/>
                </a:cubicBezTo>
                <a:lnTo>
                  <a:pt x="205740" y="51434"/>
                </a:lnTo>
                <a:lnTo>
                  <a:pt x="205740" y="30001"/>
                </a:lnTo>
                <a:cubicBezTo>
                  <a:pt x="205740" y="13446"/>
                  <a:pt x="192293" y="-2"/>
                  <a:pt x="175738" y="-2"/>
                </a:cubicBezTo>
                <a:lnTo>
                  <a:pt x="98585" y="-2"/>
                </a:lnTo>
                <a:cubicBezTo>
                  <a:pt x="82030" y="-2"/>
                  <a:pt x="68583" y="13446"/>
                  <a:pt x="68583" y="30001"/>
                </a:cubicBezTo>
                <a:lnTo>
                  <a:pt x="68580" y="30004"/>
                </a:lnTo>
                <a:moveTo>
                  <a:pt x="248603" y="145732"/>
                </a:moveTo>
                <a:lnTo>
                  <a:pt x="197168" y="145732"/>
                </a:lnTo>
                <a:lnTo>
                  <a:pt x="197168" y="137160"/>
                </a:lnTo>
                <a:cubicBezTo>
                  <a:pt x="197168" y="130034"/>
                  <a:pt x="191434" y="124302"/>
                  <a:pt x="184310" y="124302"/>
                </a:cubicBezTo>
                <a:cubicBezTo>
                  <a:pt x="177183" y="124302"/>
                  <a:pt x="171453" y="130034"/>
                  <a:pt x="171453" y="137160"/>
                </a:cubicBezTo>
                <a:lnTo>
                  <a:pt x="171453" y="145732"/>
                </a:lnTo>
                <a:lnTo>
                  <a:pt x="102873" y="145732"/>
                </a:lnTo>
                <a:lnTo>
                  <a:pt x="102873" y="137160"/>
                </a:lnTo>
                <a:cubicBezTo>
                  <a:pt x="102873" y="130034"/>
                  <a:pt x="97139" y="124302"/>
                  <a:pt x="90015" y="124302"/>
                </a:cubicBezTo>
                <a:cubicBezTo>
                  <a:pt x="82888" y="124302"/>
                  <a:pt x="77158" y="130034"/>
                  <a:pt x="77158" y="137160"/>
                </a:cubicBezTo>
                <a:lnTo>
                  <a:pt x="77158" y="145732"/>
                </a:lnTo>
                <a:lnTo>
                  <a:pt x="25723" y="145732"/>
                </a:lnTo>
                <a:lnTo>
                  <a:pt x="25723" y="104958"/>
                </a:lnTo>
                <a:lnTo>
                  <a:pt x="53531" y="77150"/>
                </a:lnTo>
                <a:lnTo>
                  <a:pt x="220803" y="77150"/>
                </a:lnTo>
                <a:lnTo>
                  <a:pt x="248611" y="104958"/>
                </a:lnTo>
                <a:lnTo>
                  <a:pt x="248603" y="145732"/>
                </a:lnTo>
                <a:moveTo>
                  <a:pt x="25718" y="171451"/>
                </a:moveTo>
                <a:lnTo>
                  <a:pt x="77153" y="171451"/>
                </a:lnTo>
                <a:lnTo>
                  <a:pt x="77153" y="180023"/>
                </a:lnTo>
                <a:cubicBezTo>
                  <a:pt x="77153" y="187149"/>
                  <a:pt x="82886" y="192881"/>
                  <a:pt x="90013" y="192881"/>
                </a:cubicBezTo>
                <a:cubicBezTo>
                  <a:pt x="97139" y="192881"/>
                  <a:pt x="102873" y="187149"/>
                  <a:pt x="102873" y="180023"/>
                </a:cubicBezTo>
                <a:lnTo>
                  <a:pt x="102873" y="171451"/>
                </a:lnTo>
                <a:lnTo>
                  <a:pt x="171453" y="171451"/>
                </a:lnTo>
                <a:lnTo>
                  <a:pt x="171453" y="180023"/>
                </a:lnTo>
                <a:cubicBezTo>
                  <a:pt x="171453" y="187149"/>
                  <a:pt x="177186" y="192881"/>
                  <a:pt x="184313" y="192881"/>
                </a:cubicBezTo>
                <a:cubicBezTo>
                  <a:pt x="191440" y="192881"/>
                  <a:pt x="197173" y="187149"/>
                  <a:pt x="197173" y="180023"/>
                </a:cubicBezTo>
                <a:lnTo>
                  <a:pt x="197173" y="171451"/>
                </a:lnTo>
                <a:lnTo>
                  <a:pt x="248608" y="171451"/>
                </a:lnTo>
                <a:lnTo>
                  <a:pt x="248608" y="205742"/>
                </a:lnTo>
                <a:cubicBezTo>
                  <a:pt x="248608" y="210456"/>
                  <a:pt x="244751" y="214313"/>
                  <a:pt x="240035" y="214313"/>
                </a:cubicBezTo>
                <a:lnTo>
                  <a:pt x="34295" y="214313"/>
                </a:lnTo>
                <a:cubicBezTo>
                  <a:pt x="29580" y="214313"/>
                  <a:pt x="25723" y="210456"/>
                  <a:pt x="25723" y="205742"/>
                </a:cubicBezTo>
                <a:lnTo>
                  <a:pt x="25718" y="17145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87912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04355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8239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1615" y="5249498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20089" y="4064855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799" y="2894327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5799" y="1691192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6436" r="-11643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a Business Plan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should be regularly reviewed and updated to reflect changes in the market or business environment.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Adaptability of a Business Plan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a Business Plan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business plan is essential for securing funding, guiding decision-making, and measuring progress.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Business Plan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includes market analysis, financial projections, and marketing strategies.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a Business Plan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business plan is a comprehensive document that outlines the goals, objectives, and strategies for a small business venture.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40" y="4599432"/>
                  <a:pt x="0" y="4566914"/>
                  <a:pt x="0" y="4526761"/>
                </a:cubicBezTo>
                <a:lnTo>
                  <a:pt x="0" y="72671"/>
                </a:lnTo>
                <a:cubicBezTo>
                  <a:pt x="0" y="32518"/>
                  <a:pt x="32540" y="0"/>
                  <a:pt x="72672" y="0"/>
                </a:cubicBezTo>
                <a:lnTo>
                  <a:pt x="2518128" y="0"/>
                </a:lnTo>
                <a:cubicBezTo>
                  <a:pt x="2558260" y="0"/>
                  <a:pt x="2590800" y="32518"/>
                  <a:pt x="2590800" y="72671"/>
                </a:cubicBezTo>
                <a:lnTo>
                  <a:pt x="2590800" y="4526761"/>
                </a:lnTo>
                <a:cubicBezTo>
                  <a:pt x="2590800" y="4566914"/>
                  <a:pt x="2558260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Planning and Management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planning and management should be ongoing and iterative, with regular review and update of financial projections and plans.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Iterative Financial Planning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27820" y="1631405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855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 must be able to manage financial risks, make informed decisions, and adapt to changing financial circumstances.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55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Entrepreneurial Financial Skills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5560" y="165426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62867" y="0"/>
                </a:moveTo>
                <a:cubicBezTo>
                  <a:pt x="28149" y="0"/>
                  <a:pt x="4" y="28148"/>
                  <a:pt x="4" y="62865"/>
                </a:cubicBezTo>
                <a:lnTo>
                  <a:pt x="4" y="257175"/>
                </a:lnTo>
                <a:cubicBezTo>
                  <a:pt x="4" y="291892"/>
                  <a:pt x="28149" y="320040"/>
                  <a:pt x="62870" y="320040"/>
                </a:cubicBezTo>
                <a:lnTo>
                  <a:pt x="302900" y="320040"/>
                </a:lnTo>
                <a:cubicBezTo>
                  <a:pt x="337618" y="320040"/>
                  <a:pt x="365767" y="291892"/>
                  <a:pt x="365767" y="257175"/>
                </a:cubicBezTo>
                <a:lnTo>
                  <a:pt x="365767" y="131444"/>
                </a:lnTo>
                <a:cubicBezTo>
                  <a:pt x="365767" y="96726"/>
                  <a:pt x="337622" y="68578"/>
                  <a:pt x="302904" y="68578"/>
                </a:cubicBezTo>
                <a:lnTo>
                  <a:pt x="85734" y="68578"/>
                </a:lnTo>
                <a:cubicBezTo>
                  <a:pt x="76232" y="68578"/>
                  <a:pt x="68591" y="76221"/>
                  <a:pt x="68591" y="85723"/>
                </a:cubicBezTo>
                <a:cubicBezTo>
                  <a:pt x="68591" y="95225"/>
                  <a:pt x="76235" y="102867"/>
                  <a:pt x="85738" y="102867"/>
                </a:cubicBezTo>
                <a:lnTo>
                  <a:pt x="302908" y="102867"/>
                </a:lnTo>
                <a:cubicBezTo>
                  <a:pt x="318694" y="102867"/>
                  <a:pt x="331484" y="115656"/>
                  <a:pt x="331484" y="131443"/>
                </a:cubicBezTo>
                <a:lnTo>
                  <a:pt x="331484" y="257174"/>
                </a:lnTo>
                <a:cubicBezTo>
                  <a:pt x="331484" y="272962"/>
                  <a:pt x="318698" y="285751"/>
                  <a:pt x="302911" y="285751"/>
                </a:cubicBezTo>
                <a:lnTo>
                  <a:pt x="62881" y="285751"/>
                </a:lnTo>
                <a:cubicBezTo>
                  <a:pt x="47095" y="285751"/>
                  <a:pt x="34308" y="272962"/>
                  <a:pt x="34308" y="257174"/>
                </a:cubicBezTo>
                <a:lnTo>
                  <a:pt x="34308" y="62865"/>
                </a:lnTo>
                <a:cubicBezTo>
                  <a:pt x="34308" y="47078"/>
                  <a:pt x="47095" y="34289"/>
                  <a:pt x="62885" y="34289"/>
                </a:cubicBezTo>
                <a:lnTo>
                  <a:pt x="325775" y="34289"/>
                </a:lnTo>
                <a:cubicBezTo>
                  <a:pt x="335277" y="34289"/>
                  <a:pt x="342922" y="26646"/>
                  <a:pt x="342922" y="17145"/>
                </a:cubicBezTo>
                <a:cubicBezTo>
                  <a:pt x="342922" y="7643"/>
                  <a:pt x="335277" y="0"/>
                  <a:pt x="325779" y="0"/>
                </a:cubicBezTo>
                <a:lnTo>
                  <a:pt x="62867" y="0"/>
                </a:lnTo>
                <a:moveTo>
                  <a:pt x="274320" y="217170"/>
                </a:moveTo>
                <a:cubicBezTo>
                  <a:pt x="286946" y="217170"/>
                  <a:pt x="297180" y="206935"/>
                  <a:pt x="297180" y="194309"/>
                </a:cubicBezTo>
                <a:cubicBezTo>
                  <a:pt x="297180" y="181683"/>
                  <a:pt x="286946" y="171449"/>
                  <a:pt x="274320" y="171449"/>
                </a:cubicBezTo>
                <a:cubicBezTo>
                  <a:pt x="261694" y="171449"/>
                  <a:pt x="251460" y="181683"/>
                  <a:pt x="251460" y="194309"/>
                </a:cubicBezTo>
                <a:cubicBezTo>
                  <a:pt x="251460" y="206935"/>
                  <a:pt x="261694" y="217170"/>
                  <a:pt x="274320" y="21717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61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creating a budget, securing funding, and managing cash flow.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661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Financial Management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66160" y="1648363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75960" y="30480"/>
                </a:moveTo>
                <a:cubicBezTo>
                  <a:pt x="190565" y="30480"/>
                  <a:pt x="202946" y="39814"/>
                  <a:pt x="207583" y="52832"/>
                </a:cubicBezTo>
                <a:cubicBezTo>
                  <a:pt x="210378" y="60768"/>
                  <a:pt x="219076" y="64897"/>
                  <a:pt x="227016" y="62104"/>
                </a:cubicBezTo>
                <a:cubicBezTo>
                  <a:pt x="234953" y="59312"/>
                  <a:pt x="239083" y="50611"/>
                  <a:pt x="236288" y="42672"/>
                </a:cubicBezTo>
                <a:cubicBezTo>
                  <a:pt x="227525" y="17843"/>
                  <a:pt x="203838" y="0"/>
                  <a:pt x="175963" y="0"/>
                </a:cubicBezTo>
                <a:cubicBezTo>
                  <a:pt x="148085" y="0"/>
                  <a:pt x="124336" y="17843"/>
                  <a:pt x="115576" y="42672"/>
                </a:cubicBezTo>
                <a:cubicBezTo>
                  <a:pt x="112782" y="50608"/>
                  <a:pt x="116911" y="59308"/>
                  <a:pt x="124848" y="62104"/>
                </a:cubicBezTo>
                <a:cubicBezTo>
                  <a:pt x="132785" y="64897"/>
                  <a:pt x="141487" y="60771"/>
                  <a:pt x="144278" y="52832"/>
                </a:cubicBezTo>
                <a:cubicBezTo>
                  <a:pt x="148912" y="39814"/>
                  <a:pt x="161359" y="30480"/>
                  <a:pt x="175963" y="30480"/>
                </a:cubicBezTo>
                <a:lnTo>
                  <a:pt x="175960" y="30480"/>
                </a:lnTo>
                <a:moveTo>
                  <a:pt x="42355" y="125412"/>
                </a:moveTo>
                <a:cubicBezTo>
                  <a:pt x="49912" y="121666"/>
                  <a:pt x="52958" y="112521"/>
                  <a:pt x="49151" y="104965"/>
                </a:cubicBezTo>
                <a:cubicBezTo>
                  <a:pt x="45340" y="97409"/>
                  <a:pt x="36261" y="94360"/>
                  <a:pt x="28705" y="98170"/>
                </a:cubicBezTo>
                <a:lnTo>
                  <a:pt x="25720" y="99630"/>
                </a:lnTo>
                <a:cubicBezTo>
                  <a:pt x="9971" y="107504"/>
                  <a:pt x="4" y="123633"/>
                  <a:pt x="4" y="141349"/>
                </a:cubicBezTo>
                <a:cubicBezTo>
                  <a:pt x="4" y="165099"/>
                  <a:pt x="17783" y="184720"/>
                  <a:pt x="40771" y="187640"/>
                </a:cubicBezTo>
                <a:cubicBezTo>
                  <a:pt x="42169" y="218880"/>
                  <a:pt x="57790" y="246503"/>
                  <a:pt x="81283" y="264157"/>
                </a:cubicBezTo>
                <a:lnTo>
                  <a:pt x="81283" y="294637"/>
                </a:lnTo>
                <a:cubicBezTo>
                  <a:pt x="81283" y="311465"/>
                  <a:pt x="94937" y="325117"/>
                  <a:pt x="111762" y="325117"/>
                </a:cubicBezTo>
                <a:lnTo>
                  <a:pt x="142240" y="325117"/>
                </a:lnTo>
                <a:cubicBezTo>
                  <a:pt x="159069" y="325117"/>
                  <a:pt x="172719" y="311465"/>
                  <a:pt x="172719" y="294637"/>
                </a:cubicBezTo>
                <a:lnTo>
                  <a:pt x="172719" y="284477"/>
                </a:lnTo>
                <a:lnTo>
                  <a:pt x="203198" y="284477"/>
                </a:lnTo>
                <a:lnTo>
                  <a:pt x="203198" y="294637"/>
                </a:lnTo>
                <a:cubicBezTo>
                  <a:pt x="203198" y="311465"/>
                  <a:pt x="216852" y="325117"/>
                  <a:pt x="233677" y="325117"/>
                </a:cubicBezTo>
                <a:lnTo>
                  <a:pt x="264155" y="325117"/>
                </a:lnTo>
                <a:cubicBezTo>
                  <a:pt x="280984" y="325117"/>
                  <a:pt x="294634" y="311465"/>
                  <a:pt x="294634" y="294637"/>
                </a:cubicBezTo>
                <a:lnTo>
                  <a:pt x="294634" y="270887"/>
                </a:lnTo>
                <a:cubicBezTo>
                  <a:pt x="306510" y="264030"/>
                  <a:pt x="316924" y="254757"/>
                  <a:pt x="325113" y="243837"/>
                </a:cubicBezTo>
                <a:lnTo>
                  <a:pt x="345435" y="243837"/>
                </a:lnTo>
                <a:cubicBezTo>
                  <a:pt x="356674" y="243837"/>
                  <a:pt x="365756" y="234756"/>
                  <a:pt x="365756" y="223517"/>
                </a:cubicBezTo>
                <a:lnTo>
                  <a:pt x="365756" y="162557"/>
                </a:lnTo>
                <a:cubicBezTo>
                  <a:pt x="365756" y="151317"/>
                  <a:pt x="356674" y="142237"/>
                  <a:pt x="345435" y="142237"/>
                </a:cubicBezTo>
                <a:lnTo>
                  <a:pt x="336989" y="142237"/>
                </a:lnTo>
                <a:cubicBezTo>
                  <a:pt x="331781" y="130298"/>
                  <a:pt x="324352" y="119566"/>
                  <a:pt x="315274" y="110612"/>
                </a:cubicBezTo>
                <a:lnTo>
                  <a:pt x="322450" y="87243"/>
                </a:lnTo>
                <a:lnTo>
                  <a:pt x="307908" y="82798"/>
                </a:lnTo>
                <a:lnTo>
                  <a:pt x="322450" y="87243"/>
                </a:lnTo>
                <a:cubicBezTo>
                  <a:pt x="326452" y="74163"/>
                  <a:pt x="316671" y="60954"/>
                  <a:pt x="303021" y="60954"/>
                </a:cubicBezTo>
                <a:lnTo>
                  <a:pt x="289557" y="60954"/>
                </a:lnTo>
                <a:cubicBezTo>
                  <a:pt x="269554" y="60954"/>
                  <a:pt x="251332" y="68701"/>
                  <a:pt x="237740" y="81273"/>
                </a:cubicBezTo>
                <a:lnTo>
                  <a:pt x="142237" y="81273"/>
                </a:lnTo>
                <a:cubicBezTo>
                  <a:pt x="94991" y="81273"/>
                  <a:pt x="55241" y="113532"/>
                  <a:pt x="43876" y="157218"/>
                </a:cubicBezTo>
                <a:cubicBezTo>
                  <a:pt x="36258" y="155947"/>
                  <a:pt x="30479" y="149282"/>
                  <a:pt x="30479" y="141281"/>
                </a:cubicBezTo>
                <a:cubicBezTo>
                  <a:pt x="30479" y="135185"/>
                  <a:pt x="33906" y="129596"/>
                  <a:pt x="39432" y="126803"/>
                </a:cubicBezTo>
                <a:lnTo>
                  <a:pt x="42417" y="125343"/>
                </a:lnTo>
                <a:lnTo>
                  <a:pt x="42355" y="125412"/>
                </a:lnTo>
                <a:moveTo>
                  <a:pt x="269240" y="182880"/>
                </a:moveTo>
                <a:cubicBezTo>
                  <a:pt x="277656" y="182880"/>
                  <a:pt x="284481" y="176056"/>
                  <a:pt x="284481" y="167642"/>
                </a:cubicBezTo>
                <a:cubicBezTo>
                  <a:pt x="284481" y="159224"/>
                  <a:pt x="277659" y="152403"/>
                  <a:pt x="269240" y="152403"/>
                </a:cubicBezTo>
                <a:cubicBezTo>
                  <a:pt x="260823" y="152403"/>
                  <a:pt x="253998" y="159228"/>
                  <a:pt x="253998" y="167645"/>
                </a:cubicBezTo>
                <a:cubicBezTo>
                  <a:pt x="253998" y="176062"/>
                  <a:pt x="260820" y="182886"/>
                  <a:pt x="269240" y="182886"/>
                </a:cubicBezTo>
                <a:lnTo>
                  <a:pt x="269240" y="182880"/>
                </a:lnTo>
                <a:moveTo>
                  <a:pt x="255461" y="106682"/>
                </a:moveTo>
                <a:cubicBezTo>
                  <a:pt x="263779" y="97347"/>
                  <a:pt x="275845" y="91505"/>
                  <a:pt x="289243" y="91443"/>
                </a:cubicBezTo>
                <a:lnTo>
                  <a:pt x="283212" y="111002"/>
                </a:lnTo>
                <a:cubicBezTo>
                  <a:pt x="281372" y="116972"/>
                  <a:pt x="283340" y="123448"/>
                  <a:pt x="288230" y="127385"/>
                </a:cubicBezTo>
                <a:cubicBezTo>
                  <a:pt x="299279" y="136212"/>
                  <a:pt x="307535" y="148212"/>
                  <a:pt x="311788" y="161994"/>
                </a:cubicBezTo>
                <a:cubicBezTo>
                  <a:pt x="313756" y="168409"/>
                  <a:pt x="319663" y="172788"/>
                  <a:pt x="326331" y="172788"/>
                </a:cubicBezTo>
                <a:lnTo>
                  <a:pt x="335223" y="172788"/>
                </a:lnTo>
                <a:lnTo>
                  <a:pt x="335223" y="213428"/>
                </a:lnTo>
                <a:lnTo>
                  <a:pt x="317063" y="213428"/>
                </a:lnTo>
                <a:cubicBezTo>
                  <a:pt x="311792" y="213428"/>
                  <a:pt x="306902" y="216159"/>
                  <a:pt x="304173" y="220604"/>
                </a:cubicBezTo>
                <a:cubicBezTo>
                  <a:pt x="296745" y="232477"/>
                  <a:pt x="285947" y="242003"/>
                  <a:pt x="273120" y="247780"/>
                </a:cubicBezTo>
                <a:cubicBezTo>
                  <a:pt x="267659" y="250193"/>
                  <a:pt x="264166" y="255590"/>
                  <a:pt x="264166" y="261624"/>
                </a:cubicBezTo>
                <a:lnTo>
                  <a:pt x="264166" y="294643"/>
                </a:lnTo>
                <a:lnTo>
                  <a:pt x="233688" y="294643"/>
                </a:lnTo>
                <a:lnTo>
                  <a:pt x="233688" y="269245"/>
                </a:lnTo>
                <a:cubicBezTo>
                  <a:pt x="233688" y="260798"/>
                  <a:pt x="226892" y="254007"/>
                  <a:pt x="218446" y="254007"/>
                </a:cubicBezTo>
                <a:lnTo>
                  <a:pt x="157485" y="254007"/>
                </a:lnTo>
                <a:cubicBezTo>
                  <a:pt x="149040" y="254007"/>
                  <a:pt x="142244" y="260802"/>
                  <a:pt x="142244" y="269248"/>
                </a:cubicBezTo>
                <a:lnTo>
                  <a:pt x="142244" y="294650"/>
                </a:lnTo>
                <a:lnTo>
                  <a:pt x="111765" y="294650"/>
                </a:lnTo>
                <a:lnTo>
                  <a:pt x="111765" y="256169"/>
                </a:lnTo>
                <a:cubicBezTo>
                  <a:pt x="111765" y="250898"/>
                  <a:pt x="109033" y="246009"/>
                  <a:pt x="104589" y="243278"/>
                </a:cubicBezTo>
                <a:cubicBezTo>
                  <a:pt x="84461" y="230705"/>
                  <a:pt x="71125" y="208353"/>
                  <a:pt x="71125" y="182952"/>
                </a:cubicBezTo>
                <a:cubicBezTo>
                  <a:pt x="71125" y="143645"/>
                  <a:pt x="102939" y="111832"/>
                  <a:pt x="142244" y="111832"/>
                </a:cubicBezTo>
                <a:lnTo>
                  <a:pt x="243845" y="111832"/>
                </a:lnTo>
                <a:lnTo>
                  <a:pt x="243845" y="111832"/>
                </a:lnTo>
                <a:lnTo>
                  <a:pt x="244097" y="111832"/>
                </a:lnTo>
                <a:cubicBezTo>
                  <a:pt x="248417" y="111832"/>
                  <a:pt x="252605" y="109991"/>
                  <a:pt x="255465" y="106753"/>
                </a:cubicBezTo>
                <a:lnTo>
                  <a:pt x="255461" y="10668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6760" y="2710216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Financial planning and management are critical to the success of a small business venture.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6760" y="2130193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Financial Planning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92480" y="162489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45530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7" y="381923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45530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7" y="1508921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Marketing and Launch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8608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Marketing and Launch Strategies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57212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Marketing and launch strategies are essential for the success of a small business venture.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51920" y="226689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Strategies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60524" y="275206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involve creating a unique value proposition, identifying target markets, and developing effective marketing tactics.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1532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Entrepreneurial Focus Areas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1532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 must be able to create a brand identity, build a customer base, and drive sales and revenue.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8425" y="4605343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Iterative Approach to Marketing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98425" y="5078935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Marketing and launch strategies should be ongoing and iterative, with regular review and update of marketing plans and tactics.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55401" y="1732027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508644" y="1694536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4131" y="4075488"/>
            <a:ext cx="365760" cy="327901"/>
          </a:xfrm>
          <a:custGeom>
            <a:avLst/>
            <a:gdLst/>
            <a:ahLst/>
            <a:cxnLst/>
            <a:rect l="l" t="t" r="r" b="b"/>
            <a:pathLst>
              <a:path w="365760" h="327901">
                <a:moveTo>
                  <a:pt x="15369" y="0"/>
                </a:moveTo>
                <a:cubicBezTo>
                  <a:pt x="6851" y="0"/>
                  <a:pt x="0" y="6853"/>
                  <a:pt x="0" y="15372"/>
                </a:cubicBezTo>
                <a:cubicBezTo>
                  <a:pt x="0" y="23891"/>
                  <a:pt x="6854" y="30744"/>
                  <a:pt x="15369" y="30744"/>
                </a:cubicBezTo>
                <a:lnTo>
                  <a:pt x="44509" y="30744"/>
                </a:lnTo>
                <a:cubicBezTo>
                  <a:pt x="46942" y="30744"/>
                  <a:pt x="49056" y="32472"/>
                  <a:pt x="49568" y="34908"/>
                </a:cubicBezTo>
                <a:lnTo>
                  <a:pt x="82614" y="208466"/>
                </a:lnTo>
                <a:cubicBezTo>
                  <a:pt x="86777" y="230242"/>
                  <a:pt x="105796" y="245932"/>
                  <a:pt x="127892" y="245932"/>
                </a:cubicBezTo>
                <a:lnTo>
                  <a:pt x="312527" y="245932"/>
                </a:lnTo>
                <a:cubicBezTo>
                  <a:pt x="321046" y="245932"/>
                  <a:pt x="327897" y="239079"/>
                  <a:pt x="327897" y="230563"/>
                </a:cubicBezTo>
                <a:cubicBezTo>
                  <a:pt x="327897" y="222045"/>
                  <a:pt x="321042" y="215195"/>
                  <a:pt x="312527" y="215195"/>
                </a:cubicBezTo>
                <a:lnTo>
                  <a:pt x="127892" y="215195"/>
                </a:lnTo>
                <a:cubicBezTo>
                  <a:pt x="120525" y="215195"/>
                  <a:pt x="114187" y="209942"/>
                  <a:pt x="112778" y="202705"/>
                </a:cubicBezTo>
                <a:lnTo>
                  <a:pt x="109318" y="184454"/>
                </a:lnTo>
                <a:lnTo>
                  <a:pt x="294082" y="184454"/>
                </a:lnTo>
                <a:cubicBezTo>
                  <a:pt x="314960" y="184454"/>
                  <a:pt x="333211" y="170492"/>
                  <a:pt x="338591" y="150320"/>
                </a:cubicBezTo>
                <a:lnTo>
                  <a:pt x="364849" y="52782"/>
                </a:lnTo>
                <a:cubicBezTo>
                  <a:pt x="369268" y="36515"/>
                  <a:pt x="356971" y="20504"/>
                  <a:pt x="340128" y="20504"/>
                </a:cubicBezTo>
                <a:lnTo>
                  <a:pt x="76912" y="20504"/>
                </a:lnTo>
                <a:cubicBezTo>
                  <a:pt x="71086" y="8207"/>
                  <a:pt x="58661" y="10"/>
                  <a:pt x="44506" y="10"/>
                </a:cubicBezTo>
                <a:lnTo>
                  <a:pt x="15369" y="0"/>
                </a:lnTo>
                <a:moveTo>
                  <a:pt x="83960" y="51234"/>
                </a:moveTo>
                <a:lnTo>
                  <a:pt x="333471" y="51234"/>
                </a:lnTo>
                <a:lnTo>
                  <a:pt x="308943" y="142302"/>
                </a:lnTo>
                <a:cubicBezTo>
                  <a:pt x="307151" y="149028"/>
                  <a:pt x="301064" y="153703"/>
                  <a:pt x="294086" y="153703"/>
                </a:cubicBezTo>
                <a:lnTo>
                  <a:pt x="103492" y="153703"/>
                </a:lnTo>
                <a:lnTo>
                  <a:pt x="83960" y="51234"/>
                </a:lnTo>
                <a:moveTo>
                  <a:pt x="112716" y="327901"/>
                </a:moveTo>
                <a:cubicBezTo>
                  <a:pt x="129695" y="327901"/>
                  <a:pt x="143458" y="314139"/>
                  <a:pt x="143458" y="297160"/>
                </a:cubicBezTo>
                <a:cubicBezTo>
                  <a:pt x="143458" y="280181"/>
                  <a:pt x="129695" y="266419"/>
                  <a:pt x="112716" y="266419"/>
                </a:cubicBezTo>
                <a:cubicBezTo>
                  <a:pt x="95738" y="266419"/>
                  <a:pt x="81974" y="280181"/>
                  <a:pt x="81974" y="297160"/>
                </a:cubicBezTo>
                <a:cubicBezTo>
                  <a:pt x="81974" y="314139"/>
                  <a:pt x="95738" y="327901"/>
                  <a:pt x="112716" y="327901"/>
                </a:cubicBezTo>
                <a:moveTo>
                  <a:pt x="327900" y="297160"/>
                </a:moveTo>
                <a:cubicBezTo>
                  <a:pt x="327900" y="280181"/>
                  <a:pt x="314137" y="266419"/>
                  <a:pt x="297158" y="266419"/>
                </a:cubicBezTo>
                <a:cubicBezTo>
                  <a:pt x="280179" y="266419"/>
                  <a:pt x="266416" y="280181"/>
                  <a:pt x="266416" y="297160"/>
                </a:cubicBezTo>
                <a:cubicBezTo>
                  <a:pt x="266416" y="314139"/>
                  <a:pt x="280179" y="327901"/>
                  <a:pt x="297158" y="327901"/>
                </a:cubicBezTo>
                <a:cubicBezTo>
                  <a:pt x="314137" y="327901"/>
                  <a:pt x="327900" y="314139"/>
                  <a:pt x="327900" y="2971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513884" y="4056558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7" y="548639"/>
            <a:ext cx="79438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Pitching and Presenting Business Ideas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76657" y="5406145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Pitching and presenting business ideas should be practiced and refined, with regular feedback and iteration.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76657" y="5073913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Practice and Refinement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76657" y="3889270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Communication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6657" y="422150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 must be able to communicate clearly and effectively, and to persuade others to support their business venture.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27187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Components of a Pitch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76657" y="30509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creating a persuasive pitch, developing a prototype, and presenting the business idea to potential investors or customers.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76657" y="1507034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Pitching Skills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183926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Pitching and presenting business ideas is a critical skill for entrepreneurs.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847843" y="519490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90011" y="38578"/>
                </a:moveTo>
                <a:cubicBezTo>
                  <a:pt x="78171" y="38578"/>
                  <a:pt x="68579" y="48168"/>
                  <a:pt x="68579" y="60010"/>
                </a:cubicBezTo>
                <a:lnTo>
                  <a:pt x="68579" y="77155"/>
                </a:lnTo>
                <a:lnTo>
                  <a:pt x="227169" y="77155"/>
                </a:lnTo>
                <a:cubicBezTo>
                  <a:pt x="234296" y="77155"/>
                  <a:pt x="240028" y="82888"/>
                  <a:pt x="240028" y="90015"/>
                </a:cubicBezTo>
                <a:cubicBezTo>
                  <a:pt x="240028" y="97142"/>
                  <a:pt x="234296" y="102875"/>
                  <a:pt x="227169" y="102875"/>
                </a:cubicBezTo>
                <a:lnTo>
                  <a:pt x="12856" y="102875"/>
                </a:lnTo>
                <a:cubicBezTo>
                  <a:pt x="5729" y="102875"/>
                  <a:pt x="-2" y="97142"/>
                  <a:pt x="-2" y="90018"/>
                </a:cubicBezTo>
                <a:cubicBezTo>
                  <a:pt x="-2" y="82891"/>
                  <a:pt x="5730" y="77161"/>
                  <a:pt x="12856" y="77161"/>
                </a:cubicBezTo>
                <a:lnTo>
                  <a:pt x="42860" y="77161"/>
                </a:lnTo>
                <a:lnTo>
                  <a:pt x="42860" y="60016"/>
                </a:lnTo>
                <a:cubicBezTo>
                  <a:pt x="42860" y="33977"/>
                  <a:pt x="63970" y="12868"/>
                  <a:pt x="90009" y="12868"/>
                </a:cubicBezTo>
                <a:lnTo>
                  <a:pt x="97723" y="12868"/>
                </a:lnTo>
                <a:cubicBezTo>
                  <a:pt x="102171" y="5206"/>
                  <a:pt x="110474" y="11"/>
                  <a:pt x="120013" y="11"/>
                </a:cubicBezTo>
                <a:lnTo>
                  <a:pt x="154303" y="11"/>
                </a:lnTo>
                <a:cubicBezTo>
                  <a:pt x="168501" y="11"/>
                  <a:pt x="180020" y="11529"/>
                  <a:pt x="180020" y="25728"/>
                </a:cubicBezTo>
                <a:cubicBezTo>
                  <a:pt x="180020" y="39927"/>
                  <a:pt x="168501" y="51446"/>
                  <a:pt x="154303" y="51446"/>
                </a:cubicBezTo>
                <a:lnTo>
                  <a:pt x="120013" y="51446"/>
                </a:lnTo>
                <a:cubicBezTo>
                  <a:pt x="110476" y="51446"/>
                  <a:pt x="102171" y="46247"/>
                  <a:pt x="97723" y="38588"/>
                </a:cubicBezTo>
                <a:lnTo>
                  <a:pt x="90011" y="38578"/>
                </a:lnTo>
              </a:path>
              <a:path w="240030" h="274320">
                <a:moveTo>
                  <a:pt x="39379" y="243887"/>
                </a:moveTo>
                <a:lnTo>
                  <a:pt x="25342" y="120015"/>
                </a:lnTo>
                <a:lnTo>
                  <a:pt x="51220" y="120015"/>
                </a:lnTo>
                <a:lnTo>
                  <a:pt x="64990" y="240996"/>
                </a:lnTo>
                <a:cubicBezTo>
                  <a:pt x="65473" y="245335"/>
                  <a:pt x="69169" y="248603"/>
                  <a:pt x="73509" y="248603"/>
                </a:cubicBezTo>
                <a:lnTo>
                  <a:pt x="166573" y="248603"/>
                </a:lnTo>
                <a:cubicBezTo>
                  <a:pt x="170913" y="248603"/>
                  <a:pt x="174610" y="245335"/>
                  <a:pt x="175092" y="240996"/>
                </a:cubicBezTo>
                <a:lnTo>
                  <a:pt x="188808" y="120015"/>
                </a:lnTo>
                <a:lnTo>
                  <a:pt x="214685" y="120015"/>
                </a:lnTo>
                <a:lnTo>
                  <a:pt x="200648" y="243887"/>
                </a:lnTo>
                <a:cubicBezTo>
                  <a:pt x="198665" y="261194"/>
                  <a:pt x="184038" y="274320"/>
                  <a:pt x="166573" y="274320"/>
                </a:cubicBezTo>
                <a:lnTo>
                  <a:pt x="73509" y="274320"/>
                </a:lnTo>
                <a:cubicBezTo>
                  <a:pt x="56042" y="274320"/>
                  <a:pt x="41415" y="261246"/>
                  <a:pt x="39434" y="243887"/>
                </a:cubicBezTo>
                <a:lnTo>
                  <a:pt x="39379" y="24388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30698" y="4040743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73561" y="2839698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873561" y="1628027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20014" y="51435"/>
                </a:moveTo>
                <a:lnTo>
                  <a:pt x="120014" y="137160"/>
                </a:lnTo>
                <a:cubicBezTo>
                  <a:pt x="120014" y="151359"/>
                  <a:pt x="108495" y="162878"/>
                  <a:pt x="94298" y="162878"/>
                </a:cubicBezTo>
                <a:cubicBezTo>
                  <a:pt x="80100" y="162878"/>
                  <a:pt x="68581" y="151359"/>
                  <a:pt x="68581" y="137160"/>
                </a:cubicBezTo>
                <a:lnTo>
                  <a:pt x="68581" y="51435"/>
                </a:lnTo>
                <a:cubicBezTo>
                  <a:pt x="68581" y="37236"/>
                  <a:pt x="80100" y="25718"/>
                  <a:pt x="94298" y="25718"/>
                </a:cubicBezTo>
                <a:cubicBezTo>
                  <a:pt x="108495" y="25718"/>
                  <a:pt x="120014" y="37236"/>
                  <a:pt x="120014" y="51435"/>
                </a:cubicBezTo>
                <a:lnTo>
                  <a:pt x="120014" y="51435"/>
                </a:lnTo>
                <a:moveTo>
                  <a:pt x="42862" y="51435"/>
                </a:moveTo>
                <a:lnTo>
                  <a:pt x="42862" y="137160"/>
                </a:lnTo>
                <a:cubicBezTo>
                  <a:pt x="42862" y="165558"/>
                  <a:pt x="65901" y="188595"/>
                  <a:pt x="94298" y="188595"/>
                </a:cubicBezTo>
                <a:cubicBezTo>
                  <a:pt x="122694" y="188595"/>
                  <a:pt x="145733" y="165558"/>
                  <a:pt x="145733" y="137160"/>
                </a:cubicBezTo>
                <a:lnTo>
                  <a:pt x="145733" y="51435"/>
                </a:lnTo>
                <a:cubicBezTo>
                  <a:pt x="145733" y="23037"/>
                  <a:pt x="122694" y="0"/>
                  <a:pt x="94298" y="0"/>
                </a:cubicBezTo>
                <a:cubicBezTo>
                  <a:pt x="65901" y="0"/>
                  <a:pt x="42862" y="23037"/>
                  <a:pt x="42862" y="51435"/>
                </a:cubicBezTo>
                <a:moveTo>
                  <a:pt x="25717" y="115730"/>
                </a:moveTo>
                <a:cubicBezTo>
                  <a:pt x="25717" y="108603"/>
                  <a:pt x="19984" y="102873"/>
                  <a:pt x="12858" y="102873"/>
                </a:cubicBezTo>
                <a:cubicBezTo>
                  <a:pt x="5733" y="102873"/>
                  <a:pt x="0" y="108606"/>
                  <a:pt x="0" y="115733"/>
                </a:cubicBezTo>
                <a:lnTo>
                  <a:pt x="0" y="137165"/>
                </a:lnTo>
                <a:cubicBezTo>
                  <a:pt x="0" y="184903"/>
                  <a:pt x="35469" y="224336"/>
                  <a:pt x="81439" y="230604"/>
                </a:cubicBezTo>
                <a:lnTo>
                  <a:pt x="81439" y="248608"/>
                </a:lnTo>
                <a:lnTo>
                  <a:pt x="55722" y="248608"/>
                </a:lnTo>
                <a:cubicBezTo>
                  <a:pt x="48597" y="248608"/>
                  <a:pt x="42864" y="254341"/>
                  <a:pt x="42864" y="261468"/>
                </a:cubicBezTo>
                <a:cubicBezTo>
                  <a:pt x="42864" y="268595"/>
                  <a:pt x="48597" y="274328"/>
                  <a:pt x="55722" y="274328"/>
                </a:cubicBezTo>
                <a:lnTo>
                  <a:pt x="94300" y="274328"/>
                </a:lnTo>
                <a:lnTo>
                  <a:pt x="132877" y="274328"/>
                </a:lnTo>
                <a:cubicBezTo>
                  <a:pt x="140002" y="274328"/>
                  <a:pt x="145735" y="268595"/>
                  <a:pt x="145735" y="261471"/>
                </a:cubicBezTo>
                <a:cubicBezTo>
                  <a:pt x="145735" y="254344"/>
                  <a:pt x="140002" y="248613"/>
                  <a:pt x="132877" y="248613"/>
                </a:cubicBezTo>
                <a:lnTo>
                  <a:pt x="107160" y="248613"/>
                </a:lnTo>
                <a:lnTo>
                  <a:pt x="107160" y="230610"/>
                </a:lnTo>
                <a:cubicBezTo>
                  <a:pt x="153130" y="224341"/>
                  <a:pt x="188599" y="184908"/>
                  <a:pt x="188599" y="137171"/>
                </a:cubicBezTo>
                <a:lnTo>
                  <a:pt x="188599" y="115741"/>
                </a:lnTo>
                <a:cubicBezTo>
                  <a:pt x="188599" y="108614"/>
                  <a:pt x="182866" y="102883"/>
                  <a:pt x="175741" y="102883"/>
                </a:cubicBezTo>
                <a:cubicBezTo>
                  <a:pt x="168615" y="102883"/>
                  <a:pt x="162882" y="108617"/>
                  <a:pt x="162882" y="115743"/>
                </a:cubicBezTo>
                <a:lnTo>
                  <a:pt x="162882" y="137176"/>
                </a:lnTo>
                <a:cubicBezTo>
                  <a:pt x="162882" y="175057"/>
                  <a:pt x="132183" y="205756"/>
                  <a:pt x="94302" y="205756"/>
                </a:cubicBezTo>
                <a:cubicBezTo>
                  <a:pt x="56422" y="205756"/>
                  <a:pt x="25721" y="175057"/>
                  <a:pt x="25721" y="137176"/>
                </a:cubicBezTo>
                <a:lnTo>
                  <a:pt x="25717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1: Market Research and Analysis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develop a market research report and present your findings to the class.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24475" y="1656374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to conduct market research, analyze data, and identify opportunities and threats.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Skills Development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7923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7147" y="0"/>
                </a:moveTo>
                <a:cubicBezTo>
                  <a:pt x="26649" y="0"/>
                  <a:pt x="34294" y="7643"/>
                  <a:pt x="34294" y="17145"/>
                </a:cubicBezTo>
                <a:lnTo>
                  <a:pt x="34294" y="268603"/>
                </a:lnTo>
                <a:cubicBezTo>
                  <a:pt x="34294" y="278105"/>
                  <a:pt x="41938" y="285748"/>
                  <a:pt x="51440" y="285748"/>
                </a:cubicBezTo>
                <a:lnTo>
                  <a:pt x="348620" y="285748"/>
                </a:lnTo>
                <a:cubicBezTo>
                  <a:pt x="358123" y="285748"/>
                  <a:pt x="365767" y="293390"/>
                  <a:pt x="365767" y="302892"/>
                </a:cubicBezTo>
                <a:cubicBezTo>
                  <a:pt x="365767" y="312394"/>
                  <a:pt x="358123" y="320037"/>
                  <a:pt x="348624" y="320037"/>
                </a:cubicBezTo>
                <a:lnTo>
                  <a:pt x="51444" y="320037"/>
                </a:lnTo>
                <a:cubicBezTo>
                  <a:pt x="23014" y="320037"/>
                  <a:pt x="11" y="297032"/>
                  <a:pt x="11" y="268603"/>
                </a:cubicBezTo>
                <a:lnTo>
                  <a:pt x="11" y="17144"/>
                </a:lnTo>
                <a:cubicBezTo>
                  <a:pt x="11" y="7642"/>
                  <a:pt x="7655" y="0"/>
                  <a:pt x="17158" y="0"/>
                </a:cubicBezTo>
                <a:lnTo>
                  <a:pt x="17147" y="0"/>
                </a:lnTo>
              </a:path>
              <a:path w="365760" h="320040">
                <a:moveTo>
                  <a:pt x="120017" y="137160"/>
                </a:moveTo>
                <a:cubicBezTo>
                  <a:pt x="129519" y="137160"/>
                  <a:pt x="137164" y="144802"/>
                  <a:pt x="137164" y="154304"/>
                </a:cubicBezTo>
                <a:lnTo>
                  <a:pt x="137164" y="211454"/>
                </a:lnTo>
                <a:cubicBezTo>
                  <a:pt x="137164" y="220956"/>
                  <a:pt x="129519" y="228598"/>
                  <a:pt x="120020" y="228598"/>
                </a:cubicBezTo>
                <a:cubicBezTo>
                  <a:pt x="110518" y="228598"/>
                  <a:pt x="102877" y="220956"/>
                  <a:pt x="102877" y="211454"/>
                </a:cubicBezTo>
                <a:lnTo>
                  <a:pt x="102877" y="154304"/>
                </a:lnTo>
                <a:cubicBezTo>
                  <a:pt x="102877" y="144802"/>
                  <a:pt x="110522" y="137160"/>
                  <a:pt x="120024" y="137160"/>
                </a:cubicBezTo>
                <a:lnTo>
                  <a:pt x="120017" y="137160"/>
                </a:lnTo>
              </a:path>
              <a:path w="365760" h="320040">
                <a:moveTo>
                  <a:pt x="205740" y="85726"/>
                </a:moveTo>
                <a:lnTo>
                  <a:pt x="205740" y="211457"/>
                </a:lnTo>
                <a:cubicBezTo>
                  <a:pt x="205740" y="220959"/>
                  <a:pt x="198096" y="228601"/>
                  <a:pt x="188597" y="228601"/>
                </a:cubicBezTo>
                <a:cubicBezTo>
                  <a:pt x="179094" y="228601"/>
                  <a:pt x="171454" y="220959"/>
                  <a:pt x="171454" y="211457"/>
                </a:cubicBezTo>
                <a:lnTo>
                  <a:pt x="171454" y="85726"/>
                </a:lnTo>
                <a:cubicBezTo>
                  <a:pt x="171454" y="76224"/>
                  <a:pt x="179098" y="68581"/>
                  <a:pt x="188600" y="68581"/>
                </a:cubicBezTo>
                <a:cubicBezTo>
                  <a:pt x="198103" y="68581"/>
                  <a:pt x="205747" y="76224"/>
                  <a:pt x="205747" y="85726"/>
                </a:cubicBezTo>
                <a:lnTo>
                  <a:pt x="205740" y="85726"/>
                </a:lnTo>
              </a:path>
              <a:path w="365760" h="320040">
                <a:moveTo>
                  <a:pt x="257177" y="114299"/>
                </a:moveTo>
                <a:cubicBezTo>
                  <a:pt x="266679" y="114299"/>
                  <a:pt x="274324" y="121942"/>
                  <a:pt x="274324" y="131444"/>
                </a:cubicBezTo>
                <a:lnTo>
                  <a:pt x="274324" y="211454"/>
                </a:lnTo>
                <a:cubicBezTo>
                  <a:pt x="274324" y="220956"/>
                  <a:pt x="266679" y="228598"/>
                  <a:pt x="257180" y="228598"/>
                </a:cubicBezTo>
                <a:cubicBezTo>
                  <a:pt x="247678" y="228598"/>
                  <a:pt x="240037" y="220956"/>
                  <a:pt x="240037" y="211454"/>
                </a:cubicBezTo>
                <a:lnTo>
                  <a:pt x="240037" y="131444"/>
                </a:lnTo>
                <a:cubicBezTo>
                  <a:pt x="240037" y="121942"/>
                  <a:pt x="247682" y="114299"/>
                  <a:pt x="257184" y="114299"/>
                </a:cubicBezTo>
                <a:lnTo>
                  <a:pt x="257177" y="114299"/>
                </a:lnTo>
              </a:path>
              <a:path w="365760" h="320040">
                <a:moveTo>
                  <a:pt x="342900" y="40005"/>
                </a:moveTo>
                <a:lnTo>
                  <a:pt x="342900" y="211454"/>
                </a:lnTo>
                <a:cubicBezTo>
                  <a:pt x="342900" y="220956"/>
                  <a:pt x="335256" y="228598"/>
                  <a:pt x="325757" y="228598"/>
                </a:cubicBezTo>
                <a:cubicBezTo>
                  <a:pt x="316254" y="228598"/>
                  <a:pt x="308614" y="220956"/>
                  <a:pt x="308614" y="211454"/>
                </a:cubicBezTo>
                <a:lnTo>
                  <a:pt x="308614" y="40005"/>
                </a:lnTo>
                <a:cubicBezTo>
                  <a:pt x="308614" y="30503"/>
                  <a:pt x="316258" y="22860"/>
                  <a:pt x="325760" y="22860"/>
                </a:cubicBezTo>
                <a:cubicBezTo>
                  <a:pt x="335263" y="22860"/>
                  <a:pt x="342907" y="30503"/>
                  <a:pt x="342907" y="40005"/>
                </a:cubicBezTo>
                <a:lnTo>
                  <a:pt x="342900" y="4000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week 1, we will focus on market research and analysis.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Market Research and Analysis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345" r="-11134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2: Prototype Design and Development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develop a prototype and present it to the class.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Presentation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287739" y="1676678"/>
            <a:ext cx="365760" cy="325152"/>
          </a:xfrm>
          <a:custGeom>
            <a:avLst/>
            <a:gdLst/>
            <a:ahLst/>
            <a:cxnLst/>
            <a:rect l="l" t="t" r="r" b="b"/>
            <a:pathLst>
              <a:path w="365760" h="325152">
                <a:moveTo>
                  <a:pt x="15241" y="0"/>
                </a:moveTo>
                <a:cubicBezTo>
                  <a:pt x="6796" y="0"/>
                  <a:pt x="0" y="6796"/>
                  <a:pt x="0" y="15240"/>
                </a:cubicBezTo>
                <a:cubicBezTo>
                  <a:pt x="0" y="23684"/>
                  <a:pt x="6796" y="30480"/>
                  <a:pt x="15241" y="30480"/>
                </a:cubicBezTo>
                <a:lnTo>
                  <a:pt x="350522" y="30480"/>
                </a:lnTo>
                <a:cubicBezTo>
                  <a:pt x="358968" y="30480"/>
                  <a:pt x="365764" y="23684"/>
                  <a:pt x="365764" y="15240"/>
                </a:cubicBezTo>
                <a:cubicBezTo>
                  <a:pt x="365764" y="6796"/>
                  <a:pt x="358968" y="0"/>
                  <a:pt x="350522" y="0"/>
                </a:cubicBezTo>
                <a:lnTo>
                  <a:pt x="15241" y="0"/>
                </a:lnTo>
                <a:moveTo>
                  <a:pt x="20322" y="50798"/>
                </a:moveTo>
                <a:lnTo>
                  <a:pt x="20322" y="187957"/>
                </a:lnTo>
                <a:cubicBezTo>
                  <a:pt x="20322" y="207580"/>
                  <a:pt x="36261" y="223516"/>
                  <a:pt x="55881" y="223516"/>
                </a:cubicBezTo>
                <a:lnTo>
                  <a:pt x="167642" y="223516"/>
                </a:lnTo>
                <a:lnTo>
                  <a:pt x="167642" y="252789"/>
                </a:lnTo>
                <a:lnTo>
                  <a:pt x="121286" y="299143"/>
                </a:lnTo>
                <a:cubicBezTo>
                  <a:pt x="115317" y="305113"/>
                  <a:pt x="115317" y="314763"/>
                  <a:pt x="121286" y="320668"/>
                </a:cubicBezTo>
                <a:cubicBezTo>
                  <a:pt x="127255" y="326573"/>
                  <a:pt x="136907" y="326638"/>
                  <a:pt x="142811" y="320668"/>
                </a:cubicBezTo>
                <a:lnTo>
                  <a:pt x="182814" y="280665"/>
                </a:lnTo>
                <a:lnTo>
                  <a:pt x="222821" y="320668"/>
                </a:lnTo>
                <a:cubicBezTo>
                  <a:pt x="228790" y="326638"/>
                  <a:pt x="238442" y="326638"/>
                  <a:pt x="244346" y="320668"/>
                </a:cubicBezTo>
                <a:cubicBezTo>
                  <a:pt x="250253" y="314698"/>
                  <a:pt x="250315" y="305048"/>
                  <a:pt x="244346" y="299143"/>
                </a:cubicBezTo>
                <a:lnTo>
                  <a:pt x="197989" y="252789"/>
                </a:lnTo>
                <a:lnTo>
                  <a:pt x="197989" y="223516"/>
                </a:lnTo>
                <a:lnTo>
                  <a:pt x="309751" y="223516"/>
                </a:lnTo>
                <a:cubicBezTo>
                  <a:pt x="329374" y="223516"/>
                  <a:pt x="345310" y="207577"/>
                  <a:pt x="345310" y="187957"/>
                </a:cubicBezTo>
                <a:lnTo>
                  <a:pt x="345310" y="50798"/>
                </a:lnTo>
                <a:lnTo>
                  <a:pt x="314831" y="50798"/>
                </a:lnTo>
                <a:lnTo>
                  <a:pt x="314831" y="187957"/>
                </a:lnTo>
                <a:cubicBezTo>
                  <a:pt x="314831" y="190750"/>
                  <a:pt x="312545" y="193036"/>
                  <a:pt x="309751" y="193036"/>
                </a:cubicBezTo>
                <a:lnTo>
                  <a:pt x="182752" y="193036"/>
                </a:lnTo>
                <a:lnTo>
                  <a:pt x="55881" y="193036"/>
                </a:lnTo>
                <a:cubicBezTo>
                  <a:pt x="53086" y="193036"/>
                  <a:pt x="50800" y="190750"/>
                  <a:pt x="50800" y="187957"/>
                </a:cubicBezTo>
                <a:lnTo>
                  <a:pt x="50800" y="50798"/>
                </a:lnTo>
                <a:lnTo>
                  <a:pt x="20322" y="507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to design and develop a prototype, and how to test and refine it.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676708"/>
            <a:ext cx="365760" cy="325092"/>
          </a:xfrm>
          <a:custGeom>
            <a:avLst/>
            <a:gdLst/>
            <a:ahLst/>
            <a:cxnLst/>
            <a:rect l="l" t="t" r="r" b="b"/>
            <a:pathLst>
              <a:path w="365760" h="325092">
                <a:moveTo>
                  <a:pt x="274803" y="130102"/>
                </a:moveTo>
                <a:cubicBezTo>
                  <a:pt x="269024" y="124325"/>
                  <a:pt x="261153" y="121087"/>
                  <a:pt x="252960" y="121149"/>
                </a:cubicBezTo>
                <a:cubicBezTo>
                  <a:pt x="245783" y="121214"/>
                  <a:pt x="238735" y="118545"/>
                  <a:pt x="233278" y="113086"/>
                </a:cubicBezTo>
                <a:lnTo>
                  <a:pt x="209087" y="88896"/>
                </a:lnTo>
                <a:cubicBezTo>
                  <a:pt x="205341" y="85151"/>
                  <a:pt x="203183" y="80008"/>
                  <a:pt x="203183" y="74674"/>
                </a:cubicBezTo>
                <a:lnTo>
                  <a:pt x="203183" y="66992"/>
                </a:lnTo>
                <a:cubicBezTo>
                  <a:pt x="203183" y="55818"/>
                  <a:pt x="197086" y="45594"/>
                  <a:pt x="187309" y="40259"/>
                </a:cubicBezTo>
                <a:lnTo>
                  <a:pt x="173531" y="32704"/>
                </a:lnTo>
                <a:cubicBezTo>
                  <a:pt x="178864" y="31245"/>
                  <a:pt x="184387" y="30481"/>
                  <a:pt x="189914" y="30481"/>
                </a:cubicBezTo>
                <a:lnTo>
                  <a:pt x="201406" y="30481"/>
                </a:lnTo>
                <a:cubicBezTo>
                  <a:pt x="216961" y="30481"/>
                  <a:pt x="231885" y="36384"/>
                  <a:pt x="243186" y="47054"/>
                </a:cubicBezTo>
                <a:lnTo>
                  <a:pt x="271504" y="73721"/>
                </a:lnTo>
                <a:cubicBezTo>
                  <a:pt x="277663" y="79498"/>
                  <a:pt x="280582" y="87499"/>
                  <a:pt x="280077" y="95372"/>
                </a:cubicBezTo>
                <a:cubicBezTo>
                  <a:pt x="279569" y="104072"/>
                  <a:pt x="282806" y="112579"/>
                  <a:pt x="288965" y="118740"/>
                </a:cubicBezTo>
                <a:lnTo>
                  <a:pt x="312458" y="142234"/>
                </a:lnTo>
                <a:lnTo>
                  <a:pt x="299696" y="154997"/>
                </a:lnTo>
                <a:lnTo>
                  <a:pt x="274803" y="130102"/>
                </a:lnTo>
                <a:moveTo>
                  <a:pt x="137592" y="47811"/>
                </a:moveTo>
                <a:lnTo>
                  <a:pt x="137782" y="47938"/>
                </a:lnTo>
                <a:lnTo>
                  <a:pt x="172705" y="66985"/>
                </a:lnTo>
                <a:lnTo>
                  <a:pt x="172705" y="74667"/>
                </a:lnTo>
                <a:cubicBezTo>
                  <a:pt x="172705" y="88064"/>
                  <a:pt x="178037" y="100954"/>
                  <a:pt x="187500" y="110414"/>
                </a:cubicBezTo>
                <a:lnTo>
                  <a:pt x="211691" y="134604"/>
                </a:lnTo>
                <a:cubicBezTo>
                  <a:pt x="223183" y="146096"/>
                  <a:pt x="238230" y="151685"/>
                  <a:pt x="253216" y="151558"/>
                </a:cubicBezTo>
                <a:lnTo>
                  <a:pt x="278106" y="176447"/>
                </a:lnTo>
                <a:lnTo>
                  <a:pt x="278742" y="177081"/>
                </a:lnTo>
                <a:lnTo>
                  <a:pt x="268581" y="187240"/>
                </a:lnTo>
                <a:cubicBezTo>
                  <a:pt x="262612" y="193208"/>
                  <a:pt x="262612" y="202860"/>
                  <a:pt x="268581" y="208764"/>
                </a:cubicBezTo>
                <a:cubicBezTo>
                  <a:pt x="274551" y="214668"/>
                  <a:pt x="284199" y="214733"/>
                  <a:pt x="290106" y="208764"/>
                </a:cubicBezTo>
                <a:lnTo>
                  <a:pt x="361283" y="137777"/>
                </a:lnTo>
                <a:cubicBezTo>
                  <a:pt x="367252" y="131808"/>
                  <a:pt x="367252" y="122156"/>
                  <a:pt x="361283" y="116253"/>
                </a:cubicBezTo>
                <a:cubicBezTo>
                  <a:pt x="355314" y="110349"/>
                  <a:pt x="345665" y="110284"/>
                  <a:pt x="339758" y="116253"/>
                </a:cubicBezTo>
                <a:lnTo>
                  <a:pt x="334678" y="121334"/>
                </a:lnTo>
                <a:lnTo>
                  <a:pt x="334041" y="120700"/>
                </a:lnTo>
                <a:lnTo>
                  <a:pt x="310549" y="97206"/>
                </a:lnTo>
                <a:cubicBezTo>
                  <a:pt x="311565" y="80632"/>
                  <a:pt x="305468" y="63744"/>
                  <a:pt x="292454" y="51491"/>
                </a:cubicBezTo>
                <a:lnTo>
                  <a:pt x="264137" y="24824"/>
                </a:lnTo>
                <a:cubicBezTo>
                  <a:pt x="247122" y="8888"/>
                  <a:pt x="224708" y="-3"/>
                  <a:pt x="201406" y="-3"/>
                </a:cubicBezTo>
                <a:lnTo>
                  <a:pt x="189976" y="-3"/>
                </a:lnTo>
                <a:cubicBezTo>
                  <a:pt x="177149" y="-3"/>
                  <a:pt x="164515" y="2663"/>
                  <a:pt x="152833" y="7871"/>
                </a:cubicBezTo>
                <a:lnTo>
                  <a:pt x="139117" y="13966"/>
                </a:lnTo>
                <a:lnTo>
                  <a:pt x="138927" y="14031"/>
                </a:lnTo>
                <a:lnTo>
                  <a:pt x="134991" y="15809"/>
                </a:lnTo>
                <a:lnTo>
                  <a:pt x="122862" y="21206"/>
                </a:lnTo>
                <a:cubicBezTo>
                  <a:pt x="119307" y="22792"/>
                  <a:pt x="117021" y="26222"/>
                  <a:pt x="116831" y="30094"/>
                </a:cubicBezTo>
                <a:cubicBezTo>
                  <a:pt x="116641" y="33965"/>
                  <a:pt x="118737" y="37587"/>
                  <a:pt x="122102" y="39427"/>
                </a:cubicBezTo>
                <a:lnTo>
                  <a:pt x="133784" y="45776"/>
                </a:lnTo>
                <a:lnTo>
                  <a:pt x="137595" y="47873"/>
                </a:lnTo>
                <a:lnTo>
                  <a:pt x="137592" y="47811"/>
                </a:lnTo>
                <a:moveTo>
                  <a:pt x="165656" y="115941"/>
                </a:moveTo>
                <a:lnTo>
                  <a:pt x="17396" y="239437"/>
                </a:lnTo>
                <a:cubicBezTo>
                  <a:pt x="6412" y="248643"/>
                  <a:pt x="-4" y="262294"/>
                  <a:pt x="-4" y="276643"/>
                </a:cubicBezTo>
                <a:cubicBezTo>
                  <a:pt x="-4" y="303376"/>
                  <a:pt x="21649" y="325089"/>
                  <a:pt x="48441" y="325089"/>
                </a:cubicBezTo>
                <a:cubicBezTo>
                  <a:pt x="62790" y="325089"/>
                  <a:pt x="76444" y="318675"/>
                  <a:pt x="85650" y="307690"/>
                </a:cubicBezTo>
                <a:lnTo>
                  <a:pt x="209529" y="158986"/>
                </a:lnTo>
                <a:cubicBezTo>
                  <a:pt x="205213" y="156129"/>
                  <a:pt x="201150" y="152826"/>
                  <a:pt x="197338" y="149019"/>
                </a:cubicBezTo>
                <a:lnTo>
                  <a:pt x="173147" y="124829"/>
                </a:lnTo>
                <a:cubicBezTo>
                  <a:pt x="170419" y="122098"/>
                  <a:pt x="167877" y="119114"/>
                  <a:pt x="165656" y="115941"/>
                </a:cubicBezTo>
                <a:lnTo>
                  <a:pt x="165656" y="1159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week 2, we will focus on prototype design and development.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Week 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84718" y="1656374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3: Business Planning and Financial Management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Application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develop a business plan and present it to the class.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 Objectives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to create a business plan, manage finances, and make informed decisions.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Areas for Week 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week 3, we will focus on business planning and financial management.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885670" y="4925276"/>
            <a:ext cx="228600" cy="203220"/>
          </a:xfrm>
          <a:custGeom>
            <a:avLst/>
            <a:gdLst/>
            <a:ahLst/>
            <a:cxnLst/>
            <a:rect l="l" t="t" r="r" b="b"/>
            <a:pathLst>
              <a:path w="228600" h="203220">
                <a:moveTo>
                  <a:pt x="9526" y="0"/>
                </a:moveTo>
                <a:cubicBezTo>
                  <a:pt x="4247" y="0"/>
                  <a:pt x="0" y="4247"/>
                  <a:pt x="0" y="9525"/>
                </a:cubicBezTo>
                <a:cubicBezTo>
                  <a:pt x="0" y="14803"/>
                  <a:pt x="4247" y="19050"/>
                  <a:pt x="9526" y="19050"/>
                </a:cubicBezTo>
                <a:lnTo>
                  <a:pt x="219077" y="19050"/>
                </a:lnTo>
                <a:cubicBezTo>
                  <a:pt x="224355" y="19050"/>
                  <a:pt x="228602" y="14803"/>
                  <a:pt x="228602" y="9525"/>
                </a:cubicBezTo>
                <a:cubicBezTo>
                  <a:pt x="228602" y="4247"/>
                  <a:pt x="224355" y="0"/>
                  <a:pt x="219077" y="0"/>
                </a:cubicBezTo>
                <a:lnTo>
                  <a:pt x="9526" y="0"/>
                </a:lnTo>
                <a:moveTo>
                  <a:pt x="12701" y="31749"/>
                </a:moveTo>
                <a:lnTo>
                  <a:pt x="12701" y="117473"/>
                </a:lnTo>
                <a:cubicBezTo>
                  <a:pt x="12701" y="129738"/>
                  <a:pt x="22663" y="139697"/>
                  <a:pt x="34926" y="139697"/>
                </a:cubicBezTo>
                <a:lnTo>
                  <a:pt x="104777" y="139697"/>
                </a:lnTo>
                <a:lnTo>
                  <a:pt x="104777" y="157993"/>
                </a:lnTo>
                <a:lnTo>
                  <a:pt x="75804" y="186964"/>
                </a:lnTo>
                <a:cubicBezTo>
                  <a:pt x="72073" y="190695"/>
                  <a:pt x="72073" y="196727"/>
                  <a:pt x="75804" y="200417"/>
                </a:cubicBezTo>
                <a:cubicBezTo>
                  <a:pt x="79535" y="204108"/>
                  <a:pt x="85567" y="204149"/>
                  <a:pt x="89257" y="200417"/>
                </a:cubicBezTo>
                <a:lnTo>
                  <a:pt x="114259" y="175415"/>
                </a:lnTo>
                <a:lnTo>
                  <a:pt x="139263" y="200417"/>
                </a:lnTo>
                <a:cubicBezTo>
                  <a:pt x="142994" y="204149"/>
                  <a:pt x="149027" y="204149"/>
                  <a:pt x="152716" y="200417"/>
                </a:cubicBezTo>
                <a:cubicBezTo>
                  <a:pt x="156408" y="196686"/>
                  <a:pt x="156447" y="190655"/>
                  <a:pt x="152716" y="186964"/>
                </a:cubicBezTo>
                <a:lnTo>
                  <a:pt x="123743" y="157993"/>
                </a:lnTo>
                <a:lnTo>
                  <a:pt x="123743" y="139697"/>
                </a:lnTo>
                <a:lnTo>
                  <a:pt x="193594" y="139697"/>
                </a:lnTo>
                <a:cubicBezTo>
                  <a:pt x="205859" y="139697"/>
                  <a:pt x="215819" y="129736"/>
                  <a:pt x="215819" y="117473"/>
                </a:cubicBezTo>
                <a:lnTo>
                  <a:pt x="215819" y="31749"/>
                </a:lnTo>
                <a:lnTo>
                  <a:pt x="196770" y="31749"/>
                </a:lnTo>
                <a:lnTo>
                  <a:pt x="196770" y="117473"/>
                </a:lnTo>
                <a:cubicBezTo>
                  <a:pt x="196770" y="119219"/>
                  <a:pt x="195341" y="120648"/>
                  <a:pt x="193594" y="120648"/>
                </a:cubicBezTo>
                <a:lnTo>
                  <a:pt x="114220" y="120648"/>
                </a:lnTo>
                <a:lnTo>
                  <a:pt x="34926" y="120648"/>
                </a:lnTo>
                <a:cubicBezTo>
                  <a:pt x="33179" y="120648"/>
                  <a:pt x="31750" y="119219"/>
                  <a:pt x="31750" y="117473"/>
                </a:cubicBezTo>
                <a:lnTo>
                  <a:pt x="31750" y="31749"/>
                </a:lnTo>
                <a:lnTo>
                  <a:pt x="12701" y="317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914245" y="334051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25016" y="28575"/>
                </a:moveTo>
                <a:lnTo>
                  <a:pt x="142876" y="28575"/>
                </a:lnTo>
                <a:cubicBezTo>
                  <a:pt x="158638" y="28575"/>
                  <a:pt x="171452" y="41388"/>
                  <a:pt x="171452" y="57150"/>
                </a:cubicBezTo>
                <a:lnTo>
                  <a:pt x="171452" y="200025"/>
                </a:lnTo>
                <a:cubicBezTo>
                  <a:pt x="171452" y="215787"/>
                  <a:pt x="158638" y="228600"/>
                  <a:pt x="142876" y="228600"/>
                </a:cubicBezTo>
                <a:lnTo>
                  <a:pt x="28576" y="228600"/>
                </a:lnTo>
                <a:cubicBezTo>
                  <a:pt x="12814" y="228600"/>
                  <a:pt x="0" y="215787"/>
                  <a:pt x="0" y="200025"/>
                </a:cubicBezTo>
                <a:lnTo>
                  <a:pt x="0" y="57150"/>
                </a:lnTo>
                <a:cubicBezTo>
                  <a:pt x="0" y="41388"/>
                  <a:pt x="12814" y="28575"/>
                  <a:pt x="28576" y="28575"/>
                </a:cubicBezTo>
                <a:lnTo>
                  <a:pt x="46436" y="28575"/>
                </a:lnTo>
                <a:lnTo>
                  <a:pt x="50722" y="28575"/>
                </a:lnTo>
                <a:cubicBezTo>
                  <a:pt x="54026" y="12278"/>
                  <a:pt x="68448" y="0"/>
                  <a:pt x="85727" y="0"/>
                </a:cubicBezTo>
                <a:cubicBezTo>
                  <a:pt x="103005" y="0"/>
                  <a:pt x="117428" y="12278"/>
                  <a:pt x="120732" y="28575"/>
                </a:cubicBezTo>
                <a:lnTo>
                  <a:pt x="125016" y="28575"/>
                </a:lnTo>
                <a:moveTo>
                  <a:pt x="28576" y="50006"/>
                </a:moveTo>
                <a:cubicBezTo>
                  <a:pt x="24646" y="50006"/>
                  <a:pt x="21431" y="53220"/>
                  <a:pt x="21431" y="57150"/>
                </a:cubicBezTo>
                <a:lnTo>
                  <a:pt x="21431" y="200025"/>
                </a:lnTo>
                <a:cubicBezTo>
                  <a:pt x="21431" y="203955"/>
                  <a:pt x="24646" y="207169"/>
                  <a:pt x="28576" y="207169"/>
                </a:cubicBezTo>
                <a:lnTo>
                  <a:pt x="142876" y="207169"/>
                </a:lnTo>
                <a:cubicBezTo>
                  <a:pt x="146806" y="207169"/>
                  <a:pt x="150020" y="203955"/>
                  <a:pt x="150020" y="200025"/>
                </a:cubicBezTo>
                <a:lnTo>
                  <a:pt x="150020" y="57150"/>
                </a:lnTo>
                <a:cubicBezTo>
                  <a:pt x="150020" y="53220"/>
                  <a:pt x="146806" y="50006"/>
                  <a:pt x="142876" y="50006"/>
                </a:cubicBezTo>
                <a:lnTo>
                  <a:pt x="135732" y="50006"/>
                </a:lnTo>
                <a:lnTo>
                  <a:pt x="135732" y="60723"/>
                </a:lnTo>
                <a:cubicBezTo>
                  <a:pt x="135732" y="66662"/>
                  <a:pt x="130955" y="71440"/>
                  <a:pt x="125016" y="71440"/>
                </a:cubicBezTo>
                <a:lnTo>
                  <a:pt x="85725" y="71440"/>
                </a:lnTo>
                <a:lnTo>
                  <a:pt x="46434" y="71440"/>
                </a:lnTo>
                <a:cubicBezTo>
                  <a:pt x="40495" y="71440"/>
                  <a:pt x="35718" y="66662"/>
                  <a:pt x="35718" y="60725"/>
                </a:cubicBezTo>
                <a:lnTo>
                  <a:pt x="35718" y="50011"/>
                </a:lnTo>
                <a:lnTo>
                  <a:pt x="28576" y="50006"/>
                </a:lnTo>
                <a:moveTo>
                  <a:pt x="85725" y="46436"/>
                </a:moveTo>
                <a:cubicBezTo>
                  <a:pt x="91643" y="46436"/>
                  <a:pt x="96441" y="41637"/>
                  <a:pt x="96441" y="35721"/>
                </a:cubicBezTo>
                <a:cubicBezTo>
                  <a:pt x="96441" y="29803"/>
                  <a:pt x="91643" y="25007"/>
                  <a:pt x="85725" y="25007"/>
                </a:cubicBezTo>
                <a:cubicBezTo>
                  <a:pt x="79807" y="25007"/>
                  <a:pt x="75009" y="29805"/>
                  <a:pt x="75009" y="35723"/>
                </a:cubicBezTo>
                <a:cubicBezTo>
                  <a:pt x="75009" y="41642"/>
                  <a:pt x="79807" y="46440"/>
                  <a:pt x="85725" y="46440"/>
                </a:cubicBezTo>
                <a:lnTo>
                  <a:pt x="85725" y="4643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64742"/>
            <a:ext cx="228600" cy="214313"/>
          </a:xfrm>
          <a:custGeom>
            <a:avLst/>
            <a:gdLst/>
            <a:ahLst/>
            <a:cxnLst/>
            <a:rect l="l" t="t" r="r" b="b"/>
            <a:pathLst>
              <a:path w="228600" h="214313">
                <a:moveTo>
                  <a:pt x="78581" y="25004"/>
                </a:moveTo>
                <a:lnTo>
                  <a:pt x="78581" y="42863"/>
                </a:lnTo>
                <a:lnTo>
                  <a:pt x="150019" y="42863"/>
                </a:lnTo>
                <a:lnTo>
                  <a:pt x="150019" y="25004"/>
                </a:lnTo>
                <a:cubicBezTo>
                  <a:pt x="150019" y="23039"/>
                  <a:pt x="148412" y="21431"/>
                  <a:pt x="146448" y="21431"/>
                </a:cubicBezTo>
                <a:lnTo>
                  <a:pt x="82154" y="21431"/>
                </a:lnTo>
                <a:cubicBezTo>
                  <a:pt x="80191" y="21431"/>
                  <a:pt x="78584" y="23039"/>
                  <a:pt x="78584" y="25004"/>
                </a:cubicBezTo>
                <a:lnTo>
                  <a:pt x="78581" y="25004"/>
                </a:lnTo>
                <a:moveTo>
                  <a:pt x="57150" y="42863"/>
                </a:moveTo>
                <a:lnTo>
                  <a:pt x="57150" y="25004"/>
                </a:lnTo>
                <a:cubicBezTo>
                  <a:pt x="57150" y="11209"/>
                  <a:pt x="68356" y="0"/>
                  <a:pt x="82154" y="0"/>
                </a:cubicBezTo>
                <a:lnTo>
                  <a:pt x="146448" y="0"/>
                </a:lnTo>
                <a:cubicBezTo>
                  <a:pt x="160244" y="0"/>
                  <a:pt x="171452" y="11207"/>
                  <a:pt x="171452" y="25004"/>
                </a:cubicBezTo>
                <a:lnTo>
                  <a:pt x="171452" y="42863"/>
                </a:lnTo>
                <a:lnTo>
                  <a:pt x="200027" y="42863"/>
                </a:lnTo>
                <a:cubicBezTo>
                  <a:pt x="215789" y="42863"/>
                  <a:pt x="228602" y="55676"/>
                  <a:pt x="228602" y="71437"/>
                </a:cubicBezTo>
                <a:lnTo>
                  <a:pt x="228602" y="125015"/>
                </a:lnTo>
                <a:lnTo>
                  <a:pt x="228602" y="185736"/>
                </a:lnTo>
                <a:cubicBezTo>
                  <a:pt x="228602" y="201497"/>
                  <a:pt x="215789" y="214310"/>
                  <a:pt x="200027" y="214310"/>
                </a:cubicBezTo>
                <a:lnTo>
                  <a:pt x="28577" y="214310"/>
                </a:lnTo>
                <a:cubicBezTo>
                  <a:pt x="12815" y="214310"/>
                  <a:pt x="2" y="201497"/>
                  <a:pt x="2" y="185736"/>
                </a:cubicBezTo>
                <a:lnTo>
                  <a:pt x="2" y="125015"/>
                </a:lnTo>
                <a:lnTo>
                  <a:pt x="2" y="71437"/>
                </a:lnTo>
                <a:cubicBezTo>
                  <a:pt x="2" y="55676"/>
                  <a:pt x="12815" y="42863"/>
                  <a:pt x="28577" y="42863"/>
                </a:cubicBezTo>
                <a:lnTo>
                  <a:pt x="57150" y="42863"/>
                </a:lnTo>
                <a:moveTo>
                  <a:pt x="21431" y="135731"/>
                </a:moveTo>
                <a:lnTo>
                  <a:pt x="21431" y="185736"/>
                </a:lnTo>
                <a:cubicBezTo>
                  <a:pt x="21431" y="189664"/>
                  <a:pt x="24645" y="192879"/>
                  <a:pt x="28575" y="192879"/>
                </a:cubicBezTo>
                <a:lnTo>
                  <a:pt x="200025" y="192879"/>
                </a:lnTo>
                <a:cubicBezTo>
                  <a:pt x="203955" y="192879"/>
                  <a:pt x="207169" y="189664"/>
                  <a:pt x="207169" y="185736"/>
                </a:cubicBezTo>
                <a:lnTo>
                  <a:pt x="207169" y="135731"/>
                </a:lnTo>
                <a:lnTo>
                  <a:pt x="142875" y="135731"/>
                </a:lnTo>
                <a:lnTo>
                  <a:pt x="142875" y="142874"/>
                </a:lnTo>
                <a:cubicBezTo>
                  <a:pt x="142875" y="150775"/>
                  <a:pt x="136490" y="157162"/>
                  <a:pt x="128588" y="157162"/>
                </a:cubicBezTo>
                <a:lnTo>
                  <a:pt x="100013" y="157162"/>
                </a:lnTo>
                <a:cubicBezTo>
                  <a:pt x="92110" y="157162"/>
                  <a:pt x="85725" y="150777"/>
                  <a:pt x="85725" y="142874"/>
                </a:cubicBezTo>
                <a:lnTo>
                  <a:pt x="85725" y="135731"/>
                </a:lnTo>
                <a:lnTo>
                  <a:pt x="21431" y="135731"/>
                </a:lnTo>
                <a:moveTo>
                  <a:pt x="85725" y="114299"/>
                </a:moveTo>
                <a:lnTo>
                  <a:pt x="142875" y="114299"/>
                </a:lnTo>
                <a:lnTo>
                  <a:pt x="207169" y="114299"/>
                </a:lnTo>
                <a:lnTo>
                  <a:pt x="207169" y="71437"/>
                </a:lnTo>
                <a:cubicBezTo>
                  <a:pt x="207169" y="67508"/>
                  <a:pt x="203955" y="64294"/>
                  <a:pt x="200025" y="64294"/>
                </a:cubicBezTo>
                <a:lnTo>
                  <a:pt x="160736" y="64294"/>
                </a:lnTo>
                <a:lnTo>
                  <a:pt x="67867" y="64294"/>
                </a:lnTo>
                <a:lnTo>
                  <a:pt x="28577" y="64294"/>
                </a:lnTo>
                <a:cubicBezTo>
                  <a:pt x="24648" y="64294"/>
                  <a:pt x="21434" y="67508"/>
                  <a:pt x="21434" y="71437"/>
                </a:cubicBezTo>
                <a:lnTo>
                  <a:pt x="21434" y="114299"/>
                </a:lnTo>
                <a:lnTo>
                  <a:pt x="85725" y="1142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14" r="-11071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4: Marketing and Launch Strategies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Presentation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develop a marketing plan and present it to the class.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 Objectives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to create a marketing plan, identify target markets, and develop effective marketing tactics.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Week 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week 4, we will focus on marketing and launch strategies.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46694" y="4912586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0975" y="3341240"/>
            <a:ext cx="228600" cy="227153"/>
          </a:xfrm>
          <a:custGeom>
            <a:avLst/>
            <a:gdLst/>
            <a:ahLst/>
            <a:cxnLst/>
            <a:rect l="l" t="t" r="r" b="b"/>
            <a:pathLst>
              <a:path w="228600" h="227153">
                <a:moveTo>
                  <a:pt x="192881" y="31549"/>
                </a:moveTo>
                <a:lnTo>
                  <a:pt x="188104" y="36326"/>
                </a:lnTo>
                <a:cubicBezTo>
                  <a:pt x="162743" y="61686"/>
                  <a:pt x="128631" y="76242"/>
                  <a:pt x="92869" y="77091"/>
                </a:cubicBezTo>
                <a:lnTo>
                  <a:pt x="92869" y="77137"/>
                </a:lnTo>
                <a:lnTo>
                  <a:pt x="92869" y="134286"/>
                </a:lnTo>
                <a:lnTo>
                  <a:pt x="92869" y="134286"/>
                </a:lnTo>
                <a:lnTo>
                  <a:pt x="92869" y="134332"/>
                </a:lnTo>
                <a:cubicBezTo>
                  <a:pt x="128633" y="135179"/>
                  <a:pt x="162743" y="149735"/>
                  <a:pt x="188104" y="175097"/>
                </a:cubicBezTo>
                <a:lnTo>
                  <a:pt x="192881" y="179874"/>
                </a:lnTo>
                <a:lnTo>
                  <a:pt x="192881" y="31597"/>
                </a:lnTo>
                <a:lnTo>
                  <a:pt x="192881" y="31549"/>
                </a:lnTo>
                <a:moveTo>
                  <a:pt x="71438" y="55703"/>
                </a:moveTo>
                <a:lnTo>
                  <a:pt x="89609" y="55703"/>
                </a:lnTo>
                <a:cubicBezTo>
                  <a:pt x="120863" y="55703"/>
                  <a:pt x="150867" y="43291"/>
                  <a:pt x="172968" y="21189"/>
                </a:cubicBezTo>
                <a:lnTo>
                  <a:pt x="189935" y="4223"/>
                </a:lnTo>
                <a:cubicBezTo>
                  <a:pt x="198909" y="-4795"/>
                  <a:pt x="214313" y="1588"/>
                  <a:pt x="214313" y="14313"/>
                </a:cubicBezTo>
                <a:lnTo>
                  <a:pt x="214313" y="78740"/>
                </a:lnTo>
                <a:cubicBezTo>
                  <a:pt x="222618" y="82670"/>
                  <a:pt x="228600" y="93251"/>
                  <a:pt x="228600" y="105708"/>
                </a:cubicBezTo>
                <a:cubicBezTo>
                  <a:pt x="228600" y="118165"/>
                  <a:pt x="222618" y="128746"/>
                  <a:pt x="214313" y="132676"/>
                </a:cubicBezTo>
                <a:lnTo>
                  <a:pt x="214313" y="197103"/>
                </a:lnTo>
                <a:cubicBezTo>
                  <a:pt x="214313" y="209828"/>
                  <a:pt x="198909" y="216214"/>
                  <a:pt x="189935" y="207193"/>
                </a:cubicBezTo>
                <a:lnTo>
                  <a:pt x="172968" y="190227"/>
                </a:lnTo>
                <a:cubicBezTo>
                  <a:pt x="151626" y="168886"/>
                  <a:pt x="122962" y="156563"/>
                  <a:pt x="92869" y="155759"/>
                </a:cubicBezTo>
                <a:lnTo>
                  <a:pt x="92869" y="202148"/>
                </a:lnTo>
                <a:cubicBezTo>
                  <a:pt x="92869" y="215945"/>
                  <a:pt x="81663" y="227151"/>
                  <a:pt x="67867" y="227151"/>
                </a:cubicBezTo>
                <a:lnTo>
                  <a:pt x="53579" y="227151"/>
                </a:lnTo>
                <a:cubicBezTo>
                  <a:pt x="39783" y="227151"/>
                  <a:pt x="28577" y="215943"/>
                  <a:pt x="28577" y="202148"/>
                </a:cubicBezTo>
                <a:lnTo>
                  <a:pt x="28577" y="155714"/>
                </a:lnTo>
                <a:cubicBezTo>
                  <a:pt x="12815" y="155714"/>
                  <a:pt x="2" y="142900"/>
                  <a:pt x="2" y="127138"/>
                </a:cubicBezTo>
                <a:lnTo>
                  <a:pt x="2" y="84276"/>
                </a:lnTo>
                <a:cubicBezTo>
                  <a:pt x="2" y="68516"/>
                  <a:pt x="12815" y="55700"/>
                  <a:pt x="28577" y="55700"/>
                </a:cubicBezTo>
                <a:lnTo>
                  <a:pt x="71438" y="55703"/>
                </a:lnTo>
                <a:moveTo>
                  <a:pt x="50006" y="155716"/>
                </a:moveTo>
                <a:lnTo>
                  <a:pt x="50006" y="202151"/>
                </a:lnTo>
                <a:cubicBezTo>
                  <a:pt x="50006" y="204115"/>
                  <a:pt x="51613" y="205721"/>
                  <a:pt x="53579" y="205721"/>
                </a:cubicBezTo>
                <a:lnTo>
                  <a:pt x="67867" y="205721"/>
                </a:lnTo>
                <a:cubicBezTo>
                  <a:pt x="69830" y="205721"/>
                  <a:pt x="71440" y="204113"/>
                  <a:pt x="71440" y="202151"/>
                </a:cubicBezTo>
                <a:lnTo>
                  <a:pt x="71440" y="155716"/>
                </a:lnTo>
                <a:lnTo>
                  <a:pt x="50006" y="155716"/>
                </a:lnTo>
                <a:moveTo>
                  <a:pt x="28575" y="77134"/>
                </a:moveTo>
                <a:cubicBezTo>
                  <a:pt x="24645" y="77134"/>
                  <a:pt x="21431" y="80349"/>
                  <a:pt x="21431" y="84278"/>
                </a:cubicBezTo>
                <a:lnTo>
                  <a:pt x="21431" y="127140"/>
                </a:lnTo>
                <a:cubicBezTo>
                  <a:pt x="21431" y="131070"/>
                  <a:pt x="24645" y="134284"/>
                  <a:pt x="28575" y="134284"/>
                </a:cubicBezTo>
                <a:lnTo>
                  <a:pt x="28575" y="134284"/>
                </a:lnTo>
                <a:lnTo>
                  <a:pt x="50006" y="134284"/>
                </a:lnTo>
                <a:lnTo>
                  <a:pt x="71438" y="134284"/>
                </a:lnTo>
                <a:lnTo>
                  <a:pt x="71438" y="77134"/>
                </a:lnTo>
                <a:lnTo>
                  <a:pt x="28575" y="7713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75" y="1782998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>
                <a:moveTo>
                  <a:pt x="219074" y="0"/>
                </a:moveTo>
                <a:cubicBezTo>
                  <a:pt x="213796" y="0"/>
                  <a:pt x="209548" y="4246"/>
                  <a:pt x="209548" y="9525"/>
                </a:cubicBezTo>
                <a:lnTo>
                  <a:pt x="209548" y="11786"/>
                </a:lnTo>
                <a:lnTo>
                  <a:pt x="19049" y="63738"/>
                </a:lnTo>
                <a:lnTo>
                  <a:pt x="19049" y="60324"/>
                </a:lnTo>
                <a:cubicBezTo>
                  <a:pt x="19049" y="55045"/>
                  <a:pt x="14802" y="50799"/>
                  <a:pt x="9523" y="50799"/>
                </a:cubicBezTo>
                <a:cubicBezTo>
                  <a:pt x="4245" y="50799"/>
                  <a:pt x="-2" y="55045"/>
                  <a:pt x="-2" y="60324"/>
                </a:cubicBezTo>
                <a:lnTo>
                  <a:pt x="-2" y="68937"/>
                </a:lnTo>
                <a:lnTo>
                  <a:pt x="-2" y="76200"/>
                </a:lnTo>
                <a:lnTo>
                  <a:pt x="-2" y="101600"/>
                </a:lnTo>
                <a:lnTo>
                  <a:pt x="-2" y="108863"/>
                </a:lnTo>
                <a:lnTo>
                  <a:pt x="-2" y="117476"/>
                </a:lnTo>
                <a:cubicBezTo>
                  <a:pt x="-2" y="122755"/>
                  <a:pt x="4245" y="127001"/>
                  <a:pt x="9523" y="127001"/>
                </a:cubicBezTo>
                <a:cubicBezTo>
                  <a:pt x="14802" y="127001"/>
                  <a:pt x="19049" y="122755"/>
                  <a:pt x="19049" y="117476"/>
                </a:cubicBezTo>
                <a:lnTo>
                  <a:pt x="19049" y="114062"/>
                </a:lnTo>
                <a:lnTo>
                  <a:pt x="65723" y="126801"/>
                </a:lnTo>
                <a:cubicBezTo>
                  <a:pt x="64294" y="130850"/>
                  <a:pt x="63501" y="135176"/>
                  <a:pt x="63501" y="139699"/>
                </a:cubicBezTo>
                <a:cubicBezTo>
                  <a:pt x="63501" y="160733"/>
                  <a:pt x="80565" y="177800"/>
                  <a:pt x="101601" y="177800"/>
                </a:cubicBezTo>
                <a:cubicBezTo>
                  <a:pt x="120214" y="177800"/>
                  <a:pt x="135734" y="164465"/>
                  <a:pt x="139028" y="146804"/>
                </a:cubicBezTo>
                <a:lnTo>
                  <a:pt x="209553" y="166014"/>
                </a:lnTo>
                <a:lnTo>
                  <a:pt x="209553" y="168275"/>
                </a:lnTo>
                <a:cubicBezTo>
                  <a:pt x="209553" y="173554"/>
                  <a:pt x="213800" y="177800"/>
                  <a:pt x="219079" y="177800"/>
                </a:cubicBezTo>
                <a:cubicBezTo>
                  <a:pt x="224357" y="177800"/>
                  <a:pt x="228605" y="173554"/>
                  <a:pt x="228605" y="168275"/>
                </a:cubicBezTo>
                <a:lnTo>
                  <a:pt x="228605" y="158750"/>
                </a:lnTo>
                <a:lnTo>
                  <a:pt x="228605" y="19051"/>
                </a:lnTo>
                <a:lnTo>
                  <a:pt x="228605" y="9526"/>
                </a:lnTo>
                <a:cubicBezTo>
                  <a:pt x="228605" y="4248"/>
                  <a:pt x="224357" y="2"/>
                  <a:pt x="219079" y="2"/>
                </a:cubicBezTo>
                <a:lnTo>
                  <a:pt x="219074" y="0"/>
                </a:lnTo>
                <a:moveTo>
                  <a:pt x="209551" y="146288"/>
                </a:moveTo>
                <a:lnTo>
                  <a:pt x="19052" y="94337"/>
                </a:lnTo>
                <a:lnTo>
                  <a:pt x="19052" y="83502"/>
                </a:lnTo>
                <a:lnTo>
                  <a:pt x="209551" y="31511"/>
                </a:lnTo>
                <a:lnTo>
                  <a:pt x="209551" y="146288"/>
                </a:lnTo>
                <a:moveTo>
                  <a:pt x="82550" y="139699"/>
                </a:moveTo>
                <a:cubicBezTo>
                  <a:pt x="82550" y="136881"/>
                  <a:pt x="83144" y="134223"/>
                  <a:pt x="84257" y="131840"/>
                </a:cubicBezTo>
                <a:lnTo>
                  <a:pt x="120570" y="141723"/>
                </a:lnTo>
                <a:cubicBezTo>
                  <a:pt x="119540" y="151286"/>
                  <a:pt x="111443" y="158710"/>
                  <a:pt x="101640" y="158710"/>
                </a:cubicBezTo>
                <a:cubicBezTo>
                  <a:pt x="91122" y="158710"/>
                  <a:pt x="82591" y="150177"/>
                  <a:pt x="82591" y="139660"/>
                </a:cubicBezTo>
                <a:lnTo>
                  <a:pt x="82550" y="1396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Classroom Practice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practice pitching and presenting your business idea to the class.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Learning Objectives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learn how to create a persuasive pitch, develop a prototype, and present your business idea to potential investors or customers.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Focus of Week 5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week 5, we will focus on pitching and presenting business ideas.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25263" y="499967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5009" y="32148"/>
                </a:moveTo>
                <a:cubicBezTo>
                  <a:pt x="65142" y="32148"/>
                  <a:pt x="57149" y="40140"/>
                  <a:pt x="57149" y="50009"/>
                </a:cubicBezTo>
                <a:lnTo>
                  <a:pt x="57149" y="64296"/>
                </a:lnTo>
                <a:lnTo>
                  <a:pt x="189308" y="64296"/>
                </a:lnTo>
                <a:cubicBezTo>
                  <a:pt x="195246" y="64296"/>
                  <a:pt x="200023" y="69074"/>
                  <a:pt x="200023" y="75013"/>
                </a:cubicBezTo>
                <a:cubicBezTo>
                  <a:pt x="200023" y="80952"/>
                  <a:pt x="195246" y="85730"/>
                  <a:pt x="189308" y="85730"/>
                </a:cubicBezTo>
                <a:lnTo>
                  <a:pt x="10713" y="85730"/>
                </a:lnTo>
                <a:cubicBezTo>
                  <a:pt x="4775" y="85730"/>
                  <a:pt x="-2" y="80952"/>
                  <a:pt x="-2" y="75015"/>
                </a:cubicBezTo>
                <a:cubicBezTo>
                  <a:pt x="-2" y="69076"/>
                  <a:pt x="4775" y="64301"/>
                  <a:pt x="10713" y="64301"/>
                </a:cubicBezTo>
                <a:lnTo>
                  <a:pt x="35716" y="64301"/>
                </a:lnTo>
                <a:lnTo>
                  <a:pt x="35716" y="50013"/>
                </a:lnTo>
                <a:cubicBezTo>
                  <a:pt x="35716" y="28314"/>
                  <a:pt x="53309" y="10724"/>
                  <a:pt x="75007" y="10724"/>
                </a:cubicBezTo>
                <a:lnTo>
                  <a:pt x="81436" y="10724"/>
                </a:lnTo>
                <a:cubicBezTo>
                  <a:pt x="85143" y="4339"/>
                  <a:pt x="92062" y="9"/>
                  <a:pt x="100010" y="9"/>
                </a:cubicBezTo>
                <a:lnTo>
                  <a:pt x="128586" y="9"/>
                </a:lnTo>
                <a:cubicBezTo>
                  <a:pt x="140418" y="9"/>
                  <a:pt x="150017" y="9608"/>
                  <a:pt x="150017" y="21440"/>
                </a:cubicBezTo>
                <a:cubicBezTo>
                  <a:pt x="150017" y="33273"/>
                  <a:pt x="140418" y="42872"/>
                  <a:pt x="128586" y="42872"/>
                </a:cubicBezTo>
                <a:lnTo>
                  <a:pt x="100010" y="42872"/>
                </a:lnTo>
                <a:cubicBezTo>
                  <a:pt x="92064" y="42872"/>
                  <a:pt x="85143" y="38540"/>
                  <a:pt x="81436" y="32157"/>
                </a:cubicBezTo>
                <a:lnTo>
                  <a:pt x="75009" y="32148"/>
                </a:lnTo>
              </a:path>
              <a:path w="200025" h="228600">
                <a:moveTo>
                  <a:pt x="32816" y="203239"/>
                </a:moveTo>
                <a:lnTo>
                  <a:pt x="21119" y="100013"/>
                </a:lnTo>
                <a:lnTo>
                  <a:pt x="42683" y="100013"/>
                </a:lnTo>
                <a:lnTo>
                  <a:pt x="54159" y="200830"/>
                </a:lnTo>
                <a:cubicBezTo>
                  <a:pt x="54561" y="204446"/>
                  <a:pt x="57641" y="207169"/>
                  <a:pt x="61258" y="207169"/>
                </a:cubicBezTo>
                <a:lnTo>
                  <a:pt x="138811" y="207169"/>
                </a:lnTo>
                <a:cubicBezTo>
                  <a:pt x="142428" y="207169"/>
                  <a:pt x="145508" y="204446"/>
                  <a:pt x="145910" y="200830"/>
                </a:cubicBezTo>
                <a:lnTo>
                  <a:pt x="157340" y="100013"/>
                </a:lnTo>
                <a:lnTo>
                  <a:pt x="178904" y="100013"/>
                </a:lnTo>
                <a:lnTo>
                  <a:pt x="167207" y="203239"/>
                </a:lnTo>
                <a:cubicBezTo>
                  <a:pt x="165555" y="217661"/>
                  <a:pt x="153365" y="228600"/>
                  <a:pt x="138811" y="228600"/>
                </a:cubicBezTo>
                <a:lnTo>
                  <a:pt x="61258" y="228600"/>
                </a:lnTo>
                <a:cubicBezTo>
                  <a:pt x="46702" y="228600"/>
                  <a:pt x="34512" y="217705"/>
                  <a:pt x="32862" y="203239"/>
                </a:cubicBezTo>
                <a:lnTo>
                  <a:pt x="32816" y="2032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3440291"/>
            <a:ext cx="228600" cy="203220"/>
          </a:xfrm>
          <a:custGeom>
            <a:avLst/>
            <a:gdLst/>
            <a:ahLst/>
            <a:cxnLst/>
            <a:rect l="l" t="t" r="r" b="b"/>
            <a:pathLst>
              <a:path w="228600" h="203220">
                <a:moveTo>
                  <a:pt x="9526" y="0"/>
                </a:moveTo>
                <a:cubicBezTo>
                  <a:pt x="4247" y="0"/>
                  <a:pt x="0" y="4247"/>
                  <a:pt x="0" y="9525"/>
                </a:cubicBezTo>
                <a:cubicBezTo>
                  <a:pt x="0" y="14803"/>
                  <a:pt x="4247" y="19050"/>
                  <a:pt x="9526" y="19050"/>
                </a:cubicBezTo>
                <a:lnTo>
                  <a:pt x="219077" y="19050"/>
                </a:lnTo>
                <a:cubicBezTo>
                  <a:pt x="224355" y="19050"/>
                  <a:pt x="228602" y="14803"/>
                  <a:pt x="228602" y="9525"/>
                </a:cubicBezTo>
                <a:cubicBezTo>
                  <a:pt x="228602" y="4247"/>
                  <a:pt x="224355" y="0"/>
                  <a:pt x="219077" y="0"/>
                </a:cubicBezTo>
                <a:lnTo>
                  <a:pt x="9526" y="0"/>
                </a:lnTo>
                <a:moveTo>
                  <a:pt x="12701" y="31749"/>
                </a:moveTo>
                <a:lnTo>
                  <a:pt x="12701" y="117473"/>
                </a:lnTo>
                <a:cubicBezTo>
                  <a:pt x="12701" y="129738"/>
                  <a:pt x="22663" y="139697"/>
                  <a:pt x="34926" y="139697"/>
                </a:cubicBezTo>
                <a:lnTo>
                  <a:pt x="104777" y="139697"/>
                </a:lnTo>
                <a:lnTo>
                  <a:pt x="104777" y="157993"/>
                </a:lnTo>
                <a:lnTo>
                  <a:pt x="75804" y="186964"/>
                </a:lnTo>
                <a:cubicBezTo>
                  <a:pt x="72073" y="190695"/>
                  <a:pt x="72073" y="196727"/>
                  <a:pt x="75804" y="200417"/>
                </a:cubicBezTo>
                <a:cubicBezTo>
                  <a:pt x="79535" y="204108"/>
                  <a:pt x="85567" y="204149"/>
                  <a:pt x="89257" y="200417"/>
                </a:cubicBezTo>
                <a:lnTo>
                  <a:pt x="114259" y="175415"/>
                </a:lnTo>
                <a:lnTo>
                  <a:pt x="139263" y="200417"/>
                </a:lnTo>
                <a:cubicBezTo>
                  <a:pt x="142994" y="204149"/>
                  <a:pt x="149027" y="204149"/>
                  <a:pt x="152716" y="200417"/>
                </a:cubicBezTo>
                <a:cubicBezTo>
                  <a:pt x="156408" y="196686"/>
                  <a:pt x="156447" y="190655"/>
                  <a:pt x="152716" y="186964"/>
                </a:cubicBezTo>
                <a:lnTo>
                  <a:pt x="123743" y="157993"/>
                </a:lnTo>
                <a:lnTo>
                  <a:pt x="123743" y="139697"/>
                </a:lnTo>
                <a:lnTo>
                  <a:pt x="193594" y="139697"/>
                </a:lnTo>
                <a:cubicBezTo>
                  <a:pt x="205859" y="139697"/>
                  <a:pt x="215819" y="129736"/>
                  <a:pt x="215819" y="117473"/>
                </a:cubicBezTo>
                <a:lnTo>
                  <a:pt x="215819" y="31749"/>
                </a:lnTo>
                <a:lnTo>
                  <a:pt x="196770" y="31749"/>
                </a:lnTo>
                <a:lnTo>
                  <a:pt x="196770" y="117473"/>
                </a:lnTo>
                <a:cubicBezTo>
                  <a:pt x="196770" y="119219"/>
                  <a:pt x="195341" y="120648"/>
                  <a:pt x="193594" y="120648"/>
                </a:cubicBezTo>
                <a:lnTo>
                  <a:pt x="114220" y="120648"/>
                </a:lnTo>
                <a:lnTo>
                  <a:pt x="34926" y="120648"/>
                </a:lnTo>
                <a:cubicBezTo>
                  <a:pt x="33179" y="120648"/>
                  <a:pt x="31750" y="119219"/>
                  <a:pt x="31750" y="117473"/>
                </a:cubicBezTo>
                <a:lnTo>
                  <a:pt x="31750" y="31749"/>
                </a:lnTo>
                <a:lnTo>
                  <a:pt x="12701" y="3174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46694" y="1844682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00012" y="42863"/>
                </a:moveTo>
                <a:lnTo>
                  <a:pt x="100012" y="114300"/>
                </a:lnTo>
                <a:cubicBezTo>
                  <a:pt x="100012" y="126132"/>
                  <a:pt x="90412" y="135731"/>
                  <a:pt x="78581" y="135731"/>
                </a:cubicBezTo>
                <a:cubicBezTo>
                  <a:pt x="66750" y="135731"/>
                  <a:pt x="57151" y="126132"/>
                  <a:pt x="57151" y="114300"/>
                </a:cubicBezTo>
                <a:lnTo>
                  <a:pt x="57151" y="42863"/>
                </a:lnTo>
                <a:cubicBezTo>
                  <a:pt x="57151" y="31030"/>
                  <a:pt x="66750" y="21431"/>
                  <a:pt x="78581" y="21431"/>
                </a:cubicBezTo>
                <a:cubicBezTo>
                  <a:pt x="90412" y="21431"/>
                  <a:pt x="100012" y="31030"/>
                  <a:pt x="100012" y="42863"/>
                </a:cubicBezTo>
                <a:moveTo>
                  <a:pt x="35718" y="42863"/>
                </a:moveTo>
                <a:lnTo>
                  <a:pt x="35718" y="114300"/>
                </a:lnTo>
                <a:cubicBezTo>
                  <a:pt x="35718" y="137965"/>
                  <a:pt x="54917" y="157163"/>
                  <a:pt x="78581" y="157163"/>
                </a:cubicBezTo>
                <a:cubicBezTo>
                  <a:pt x="102245" y="157163"/>
                  <a:pt x="121444" y="137965"/>
                  <a:pt x="121444" y="114300"/>
                </a:cubicBezTo>
                <a:lnTo>
                  <a:pt x="121444" y="42863"/>
                </a:lnTo>
                <a:cubicBezTo>
                  <a:pt x="121444" y="19198"/>
                  <a:pt x="102245" y="0"/>
                  <a:pt x="78581" y="0"/>
                </a:cubicBezTo>
                <a:cubicBezTo>
                  <a:pt x="54917" y="0"/>
                  <a:pt x="35718" y="19198"/>
                  <a:pt x="35718" y="42863"/>
                </a:cubicBezTo>
                <a:lnTo>
                  <a:pt x="35718" y="42863"/>
                </a:lnTo>
                <a:moveTo>
                  <a:pt x="21431" y="96442"/>
                </a:moveTo>
                <a:cubicBezTo>
                  <a:pt x="21431" y="90503"/>
                  <a:pt x="16653" y="85727"/>
                  <a:pt x="10715" y="85727"/>
                </a:cubicBezTo>
                <a:cubicBezTo>
                  <a:pt x="4778" y="85727"/>
                  <a:pt x="0" y="90505"/>
                  <a:pt x="0" y="96444"/>
                </a:cubicBezTo>
                <a:lnTo>
                  <a:pt x="0" y="114305"/>
                </a:lnTo>
                <a:cubicBezTo>
                  <a:pt x="0" y="154086"/>
                  <a:pt x="29558" y="186947"/>
                  <a:pt x="67866" y="192170"/>
                </a:cubicBezTo>
                <a:lnTo>
                  <a:pt x="67866" y="207173"/>
                </a:lnTo>
                <a:lnTo>
                  <a:pt x="46435" y="207173"/>
                </a:lnTo>
                <a:cubicBezTo>
                  <a:pt x="40498" y="207173"/>
                  <a:pt x="35720" y="211951"/>
                  <a:pt x="35720" y="217890"/>
                </a:cubicBezTo>
                <a:cubicBezTo>
                  <a:pt x="35720" y="223829"/>
                  <a:pt x="40498" y="228607"/>
                  <a:pt x="46435" y="228607"/>
                </a:cubicBezTo>
                <a:lnTo>
                  <a:pt x="78583" y="228607"/>
                </a:lnTo>
                <a:lnTo>
                  <a:pt x="110731" y="228607"/>
                </a:lnTo>
                <a:cubicBezTo>
                  <a:pt x="116668" y="228607"/>
                  <a:pt x="121446" y="223829"/>
                  <a:pt x="121446" y="217892"/>
                </a:cubicBezTo>
                <a:cubicBezTo>
                  <a:pt x="121446" y="211953"/>
                  <a:pt x="116668" y="207178"/>
                  <a:pt x="110731" y="207178"/>
                </a:cubicBezTo>
                <a:lnTo>
                  <a:pt x="89300" y="207178"/>
                </a:lnTo>
                <a:lnTo>
                  <a:pt x="89300" y="192175"/>
                </a:lnTo>
                <a:cubicBezTo>
                  <a:pt x="127608" y="186951"/>
                  <a:pt x="157166" y="154090"/>
                  <a:pt x="157166" y="114309"/>
                </a:cubicBezTo>
                <a:lnTo>
                  <a:pt x="157166" y="96451"/>
                </a:lnTo>
                <a:cubicBezTo>
                  <a:pt x="157166" y="90512"/>
                  <a:pt x="152388" y="85736"/>
                  <a:pt x="146450" y="85736"/>
                </a:cubicBezTo>
                <a:cubicBezTo>
                  <a:pt x="140513" y="85736"/>
                  <a:pt x="135735" y="90514"/>
                  <a:pt x="135735" y="96453"/>
                </a:cubicBezTo>
                <a:lnTo>
                  <a:pt x="135735" y="114314"/>
                </a:lnTo>
                <a:cubicBezTo>
                  <a:pt x="135735" y="145881"/>
                  <a:pt x="110152" y="171464"/>
                  <a:pt x="78584" y="171464"/>
                </a:cubicBezTo>
                <a:cubicBezTo>
                  <a:pt x="47018" y="171464"/>
                  <a:pt x="21434" y="145881"/>
                  <a:pt x="21434" y="114314"/>
                </a:cubicBezTo>
                <a:lnTo>
                  <a:pt x="21431" y="9644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548639"/>
            <a:ext cx="804671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5: Pitching and Presenting Business Ideas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327527" y="47943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Entrepreneurial Advice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5250845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stay focused, work hard, and be adaptable, and you will be well on your way to achieving your entrepreneurial goals.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22225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Acquired Skills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3678776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now have the skills and knowledge necessary to launch a successful business venture.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16393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Completion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527" y="2095857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Congratulations on completing the course on creating a prototype and launching a small business venture!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59273" y="4949960"/>
            <a:ext cx="125730" cy="182880"/>
          </a:xfrm>
          <a:custGeom>
            <a:avLst/>
            <a:gdLst/>
            <a:ahLst/>
            <a:cxnLst/>
            <a:rect l="l" t="t" r="r" b="b"/>
            <a:pathLst>
              <a:path w="125730" h="182880">
                <a:moveTo>
                  <a:pt x="100441" y="88903"/>
                </a:moveTo>
                <a:cubicBezTo>
                  <a:pt x="105584" y="81546"/>
                  <a:pt x="108584" y="72580"/>
                  <a:pt x="108584" y="62865"/>
                </a:cubicBezTo>
                <a:cubicBezTo>
                  <a:pt x="108584" y="37611"/>
                  <a:pt x="88118" y="17145"/>
                  <a:pt x="62864" y="17145"/>
                </a:cubicBezTo>
                <a:cubicBezTo>
                  <a:pt x="37611" y="17145"/>
                  <a:pt x="17143" y="37611"/>
                  <a:pt x="17143" y="62865"/>
                </a:cubicBezTo>
                <a:cubicBezTo>
                  <a:pt x="17143" y="72580"/>
                  <a:pt x="20143" y="81546"/>
                  <a:pt x="25287" y="88903"/>
                </a:cubicBezTo>
                <a:cubicBezTo>
                  <a:pt x="26608" y="90796"/>
                  <a:pt x="28180" y="92940"/>
                  <a:pt x="29858" y="95226"/>
                </a:cubicBezTo>
                <a:lnTo>
                  <a:pt x="29858" y="95226"/>
                </a:lnTo>
                <a:cubicBezTo>
                  <a:pt x="34466" y="101548"/>
                  <a:pt x="39967" y="109121"/>
                  <a:pt x="44074" y="116586"/>
                </a:cubicBezTo>
                <a:cubicBezTo>
                  <a:pt x="47790" y="123373"/>
                  <a:pt x="49682" y="130445"/>
                  <a:pt x="50611" y="137123"/>
                </a:cubicBezTo>
                <a:lnTo>
                  <a:pt x="33216" y="137160"/>
                </a:lnTo>
                <a:cubicBezTo>
                  <a:pt x="32431" y="132873"/>
                  <a:pt x="31109" y="128694"/>
                  <a:pt x="29002" y="124838"/>
                </a:cubicBezTo>
                <a:cubicBezTo>
                  <a:pt x="25465" y="118407"/>
                  <a:pt x="21072" y="112372"/>
                  <a:pt x="16679" y="106336"/>
                </a:cubicBezTo>
                <a:lnTo>
                  <a:pt x="16679" y="106336"/>
                </a:lnTo>
                <a:lnTo>
                  <a:pt x="16679" y="106336"/>
                </a:lnTo>
                <a:cubicBezTo>
                  <a:pt x="14822" y="103799"/>
                  <a:pt x="12964" y="101264"/>
                  <a:pt x="11179" y="98691"/>
                </a:cubicBezTo>
                <a:cubicBezTo>
                  <a:pt x="4141" y="88547"/>
                  <a:pt x="-1" y="76188"/>
                  <a:pt x="-1" y="62865"/>
                </a:cubicBezTo>
                <a:cubicBezTo>
                  <a:pt x="-1" y="28147"/>
                  <a:pt x="28145" y="0"/>
                  <a:pt x="62864" y="0"/>
                </a:cubicBezTo>
                <a:cubicBezTo>
                  <a:pt x="97583" y="0"/>
                  <a:pt x="125729" y="28147"/>
                  <a:pt x="125729" y="62865"/>
                </a:cubicBezTo>
                <a:cubicBezTo>
                  <a:pt x="125729" y="76188"/>
                  <a:pt x="121586" y="88547"/>
                  <a:pt x="114514" y="98691"/>
                </a:cubicBezTo>
                <a:cubicBezTo>
                  <a:pt x="112728" y="101262"/>
                  <a:pt x="110870" y="103799"/>
                  <a:pt x="109013" y="106336"/>
                </a:cubicBezTo>
                <a:lnTo>
                  <a:pt x="109013" y="106336"/>
                </a:lnTo>
                <a:lnTo>
                  <a:pt x="109013" y="106336"/>
                </a:lnTo>
                <a:cubicBezTo>
                  <a:pt x="104620" y="112336"/>
                  <a:pt x="100226" y="118373"/>
                  <a:pt x="96690" y="124838"/>
                </a:cubicBezTo>
                <a:cubicBezTo>
                  <a:pt x="94583" y="128694"/>
                  <a:pt x="93261" y="132875"/>
                  <a:pt x="92476" y="137160"/>
                </a:cubicBezTo>
                <a:lnTo>
                  <a:pt x="75116" y="137160"/>
                </a:lnTo>
                <a:cubicBezTo>
                  <a:pt x="76045" y="130481"/>
                  <a:pt x="77938" y="123373"/>
                  <a:pt x="81653" y="116623"/>
                </a:cubicBezTo>
                <a:cubicBezTo>
                  <a:pt x="85760" y="109157"/>
                  <a:pt x="91261" y="101584"/>
                  <a:pt x="95869" y="95262"/>
                </a:cubicBezTo>
                <a:lnTo>
                  <a:pt x="95869" y="95262"/>
                </a:lnTo>
                <a:lnTo>
                  <a:pt x="95869" y="95262"/>
                </a:lnTo>
                <a:lnTo>
                  <a:pt x="95869" y="95262"/>
                </a:lnTo>
                <a:cubicBezTo>
                  <a:pt x="97548" y="92976"/>
                  <a:pt x="99084" y="90833"/>
                  <a:pt x="100406" y="88940"/>
                </a:cubicBezTo>
                <a:lnTo>
                  <a:pt x="100441" y="88903"/>
                </a:lnTo>
              </a:path>
              <a:path w="125730" h="182880">
                <a:moveTo>
                  <a:pt x="62865" y="45720"/>
                </a:moveTo>
                <a:cubicBezTo>
                  <a:pt x="53400" y="45720"/>
                  <a:pt x="45720" y="53399"/>
                  <a:pt x="45720" y="62865"/>
                </a:cubicBezTo>
                <a:cubicBezTo>
                  <a:pt x="45720" y="66009"/>
                  <a:pt x="43149" y="68580"/>
                  <a:pt x="40006" y="68580"/>
                </a:cubicBezTo>
                <a:cubicBezTo>
                  <a:pt x="36863" y="68580"/>
                  <a:pt x="34292" y="66009"/>
                  <a:pt x="34292" y="62865"/>
                </a:cubicBezTo>
                <a:cubicBezTo>
                  <a:pt x="34292" y="47077"/>
                  <a:pt x="47078" y="34290"/>
                  <a:pt x="62866" y="34290"/>
                </a:cubicBezTo>
                <a:cubicBezTo>
                  <a:pt x="66009" y="34290"/>
                  <a:pt x="68581" y="36861"/>
                  <a:pt x="68581" y="40005"/>
                </a:cubicBezTo>
                <a:cubicBezTo>
                  <a:pt x="68581" y="43149"/>
                  <a:pt x="66009" y="45720"/>
                  <a:pt x="62866" y="45720"/>
                </a:cubicBezTo>
                <a:lnTo>
                  <a:pt x="62865" y="45720"/>
                </a:lnTo>
              </a:path>
              <a:path w="125730" h="182880">
                <a:moveTo>
                  <a:pt x="62865" y="182880"/>
                </a:moveTo>
                <a:cubicBezTo>
                  <a:pt x="47077" y="182880"/>
                  <a:pt x="34290" y="170093"/>
                  <a:pt x="34290" y="154305"/>
                </a:cubicBezTo>
                <a:lnTo>
                  <a:pt x="34290" y="148590"/>
                </a:lnTo>
                <a:lnTo>
                  <a:pt x="91441" y="148590"/>
                </a:lnTo>
                <a:lnTo>
                  <a:pt x="91441" y="154305"/>
                </a:lnTo>
                <a:cubicBezTo>
                  <a:pt x="91441" y="170093"/>
                  <a:pt x="78654" y="182880"/>
                  <a:pt x="62866" y="182880"/>
                </a:cubicBezTo>
                <a:lnTo>
                  <a:pt x="62865" y="18288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3405312"/>
            <a:ext cx="182880" cy="128038"/>
          </a:xfrm>
          <a:custGeom>
            <a:avLst/>
            <a:gdLst/>
            <a:ahLst/>
            <a:cxnLst/>
            <a:rect l="l" t="t" r="r" b="b"/>
            <a:pathLst>
              <a:path w="182880" h="128038">
                <a:moveTo>
                  <a:pt x="91442" y="13715"/>
                </a:moveTo>
                <a:cubicBezTo>
                  <a:pt x="92157" y="13715"/>
                  <a:pt x="92870" y="13829"/>
                  <a:pt x="93556" y="14087"/>
                </a:cubicBezTo>
                <a:lnTo>
                  <a:pt x="155848" y="36575"/>
                </a:lnTo>
                <a:lnTo>
                  <a:pt x="93556" y="59064"/>
                </a:lnTo>
                <a:cubicBezTo>
                  <a:pt x="92870" y="59321"/>
                  <a:pt x="92155" y="59435"/>
                  <a:pt x="91442" y="59435"/>
                </a:cubicBezTo>
                <a:cubicBezTo>
                  <a:pt x="90727" y="59435"/>
                  <a:pt x="90014" y="59321"/>
                  <a:pt x="89328" y="59064"/>
                </a:cubicBezTo>
                <a:lnTo>
                  <a:pt x="52838" y="45891"/>
                </a:lnTo>
                <a:lnTo>
                  <a:pt x="93069" y="30805"/>
                </a:lnTo>
                <a:cubicBezTo>
                  <a:pt x="95441" y="29919"/>
                  <a:pt x="96641" y="27290"/>
                  <a:pt x="95756" y="24919"/>
                </a:cubicBezTo>
                <a:cubicBezTo>
                  <a:pt x="94871" y="22548"/>
                  <a:pt x="92241" y="21347"/>
                  <a:pt x="89869" y="22233"/>
                </a:cubicBezTo>
                <a:lnTo>
                  <a:pt x="44264" y="39321"/>
                </a:lnTo>
                <a:cubicBezTo>
                  <a:pt x="42779" y="39892"/>
                  <a:pt x="41322" y="40520"/>
                  <a:pt x="39892" y="41207"/>
                </a:cubicBezTo>
                <a:lnTo>
                  <a:pt x="27063" y="36578"/>
                </a:lnTo>
                <a:lnTo>
                  <a:pt x="89355" y="14089"/>
                </a:lnTo>
                <a:cubicBezTo>
                  <a:pt x="90041" y="13832"/>
                  <a:pt x="90756" y="13718"/>
                  <a:pt x="91469" y="13718"/>
                </a:cubicBezTo>
                <a:lnTo>
                  <a:pt x="91442" y="13715"/>
                </a:lnTo>
                <a:moveTo>
                  <a:pt x="4519" y="43032"/>
                </a:moveTo>
                <a:lnTo>
                  <a:pt x="26635" y="51004"/>
                </a:lnTo>
                <a:cubicBezTo>
                  <a:pt x="18862" y="59205"/>
                  <a:pt x="14148" y="70062"/>
                  <a:pt x="13747" y="81778"/>
                </a:cubicBezTo>
                <a:cubicBezTo>
                  <a:pt x="13718" y="81949"/>
                  <a:pt x="13718" y="82121"/>
                  <a:pt x="13718" y="82293"/>
                </a:cubicBezTo>
                <a:cubicBezTo>
                  <a:pt x="13718" y="90408"/>
                  <a:pt x="10633" y="98808"/>
                  <a:pt x="7346" y="105381"/>
                </a:cubicBezTo>
                <a:cubicBezTo>
                  <a:pt x="5488" y="109095"/>
                  <a:pt x="3374" y="112753"/>
                  <a:pt x="916" y="116124"/>
                </a:cubicBezTo>
                <a:cubicBezTo>
                  <a:pt x="2" y="117353"/>
                  <a:pt x="-256" y="118952"/>
                  <a:pt x="260" y="120411"/>
                </a:cubicBezTo>
                <a:cubicBezTo>
                  <a:pt x="774" y="121868"/>
                  <a:pt x="1973" y="122954"/>
                  <a:pt x="3460" y="123325"/>
                </a:cubicBezTo>
                <a:lnTo>
                  <a:pt x="21748" y="127897"/>
                </a:lnTo>
                <a:cubicBezTo>
                  <a:pt x="22948" y="128211"/>
                  <a:pt x="24234" y="127983"/>
                  <a:pt x="25290" y="127326"/>
                </a:cubicBezTo>
                <a:cubicBezTo>
                  <a:pt x="26348" y="126669"/>
                  <a:pt x="27090" y="125584"/>
                  <a:pt x="27319" y="124354"/>
                </a:cubicBezTo>
                <a:cubicBezTo>
                  <a:pt x="29777" y="112124"/>
                  <a:pt x="28548" y="101153"/>
                  <a:pt x="26719" y="93294"/>
                </a:cubicBezTo>
                <a:cubicBezTo>
                  <a:pt x="25804" y="89294"/>
                  <a:pt x="24575" y="85207"/>
                  <a:pt x="22889" y="81435"/>
                </a:cubicBezTo>
                <a:cubicBezTo>
                  <a:pt x="23432" y="70863"/>
                  <a:pt x="28376" y="61175"/>
                  <a:pt x="36234" y="54517"/>
                </a:cubicBezTo>
                <a:lnTo>
                  <a:pt x="84668" y="72005"/>
                </a:lnTo>
                <a:cubicBezTo>
                  <a:pt x="86839" y="72777"/>
                  <a:pt x="89125" y="73176"/>
                  <a:pt x="91440" y="73176"/>
                </a:cubicBezTo>
                <a:cubicBezTo>
                  <a:pt x="93755" y="73176"/>
                  <a:pt x="96041" y="72777"/>
                  <a:pt x="98212" y="72005"/>
                </a:cubicBezTo>
                <a:lnTo>
                  <a:pt x="178363" y="43031"/>
                </a:lnTo>
                <a:cubicBezTo>
                  <a:pt x="181077" y="42059"/>
                  <a:pt x="182878" y="39459"/>
                  <a:pt x="182878" y="36573"/>
                </a:cubicBezTo>
                <a:cubicBezTo>
                  <a:pt x="182878" y="33687"/>
                  <a:pt x="181079" y="31114"/>
                  <a:pt x="178363" y="30115"/>
                </a:cubicBezTo>
                <a:lnTo>
                  <a:pt x="98212" y="1169"/>
                </a:lnTo>
                <a:cubicBezTo>
                  <a:pt x="96041" y="397"/>
                  <a:pt x="93755" y="-3"/>
                  <a:pt x="91440" y="-3"/>
                </a:cubicBezTo>
                <a:cubicBezTo>
                  <a:pt x="89125" y="-3"/>
                  <a:pt x="86839" y="397"/>
                  <a:pt x="84668" y="1169"/>
                </a:cubicBezTo>
                <a:lnTo>
                  <a:pt x="4517" y="30115"/>
                </a:lnTo>
                <a:cubicBezTo>
                  <a:pt x="1803" y="31114"/>
                  <a:pt x="2" y="33687"/>
                  <a:pt x="2" y="36573"/>
                </a:cubicBezTo>
                <a:cubicBezTo>
                  <a:pt x="2" y="39459"/>
                  <a:pt x="1801" y="42031"/>
                  <a:pt x="4517" y="43031"/>
                </a:cubicBezTo>
                <a:lnTo>
                  <a:pt x="4519" y="43032"/>
                </a:lnTo>
                <a:moveTo>
                  <a:pt x="141904" y="65892"/>
                </a:moveTo>
                <a:lnTo>
                  <a:pt x="128618" y="70692"/>
                </a:lnTo>
                <a:lnTo>
                  <a:pt x="132246" y="105124"/>
                </a:lnTo>
                <a:cubicBezTo>
                  <a:pt x="130874" y="106124"/>
                  <a:pt x="128588" y="107410"/>
                  <a:pt x="125216" y="108725"/>
                </a:cubicBezTo>
                <a:cubicBezTo>
                  <a:pt x="117158" y="111896"/>
                  <a:pt x="105158" y="114297"/>
                  <a:pt x="91442" y="114297"/>
                </a:cubicBezTo>
                <a:cubicBezTo>
                  <a:pt x="77726" y="114297"/>
                  <a:pt x="65725" y="111896"/>
                  <a:pt x="57638" y="108753"/>
                </a:cubicBezTo>
                <a:cubicBezTo>
                  <a:pt x="54266" y="107438"/>
                  <a:pt x="51980" y="106124"/>
                  <a:pt x="50608" y="105153"/>
                </a:cubicBezTo>
                <a:lnTo>
                  <a:pt x="54237" y="70721"/>
                </a:lnTo>
                <a:lnTo>
                  <a:pt x="40950" y="65920"/>
                </a:lnTo>
                <a:lnTo>
                  <a:pt x="36578" y="107439"/>
                </a:lnTo>
                <a:cubicBezTo>
                  <a:pt x="36578" y="117526"/>
                  <a:pt x="61151" y="128012"/>
                  <a:pt x="91440" y="128012"/>
                </a:cubicBezTo>
                <a:cubicBezTo>
                  <a:pt x="121729" y="128012"/>
                  <a:pt x="146302" y="117526"/>
                  <a:pt x="146302" y="107439"/>
                </a:cubicBezTo>
                <a:lnTo>
                  <a:pt x="141930" y="65892"/>
                </a:lnTo>
                <a:lnTo>
                  <a:pt x="141904" y="65892"/>
                </a:lnTo>
                <a:moveTo>
                  <a:pt x="133561" y="104010"/>
                </a:moveTo>
                <a:cubicBezTo>
                  <a:pt x="133561" y="104010"/>
                  <a:pt x="133532" y="104039"/>
                  <a:pt x="133475" y="104124"/>
                </a:cubicBezTo>
                <a:cubicBezTo>
                  <a:pt x="133532" y="104039"/>
                  <a:pt x="133561" y="104010"/>
                  <a:pt x="133561" y="104010"/>
                </a:cubicBezTo>
                <a:moveTo>
                  <a:pt x="49325" y="104010"/>
                </a:moveTo>
                <a:cubicBezTo>
                  <a:pt x="49325" y="104010"/>
                  <a:pt x="49354" y="104039"/>
                  <a:pt x="49410" y="104124"/>
                </a:cubicBezTo>
                <a:cubicBezTo>
                  <a:pt x="49354" y="104039"/>
                  <a:pt x="49325" y="104010"/>
                  <a:pt x="49325" y="10401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830698" y="1805132"/>
            <a:ext cx="182880" cy="162560"/>
          </a:xfrm>
          <a:custGeom>
            <a:avLst/>
            <a:gdLst/>
            <a:ahLst/>
            <a:cxnLst/>
            <a:rect l="l" t="t" r="r" b="b"/>
            <a:pathLst>
              <a:path w="182880" h="162560">
                <a:moveTo>
                  <a:pt x="78993" y="98329"/>
                </a:moveTo>
                <a:cubicBezTo>
                  <a:pt x="70230" y="88709"/>
                  <a:pt x="58196" y="66261"/>
                  <a:pt x="56197" y="15240"/>
                </a:cubicBezTo>
                <a:lnTo>
                  <a:pt x="126745" y="15240"/>
                </a:lnTo>
                <a:cubicBezTo>
                  <a:pt x="124713" y="66263"/>
                  <a:pt x="112680" y="88709"/>
                  <a:pt x="103949" y="98329"/>
                </a:cubicBezTo>
                <a:cubicBezTo>
                  <a:pt x="99600" y="103123"/>
                  <a:pt x="95725" y="105124"/>
                  <a:pt x="93439" y="105981"/>
                </a:cubicBezTo>
                <a:cubicBezTo>
                  <a:pt x="92614" y="106298"/>
                  <a:pt x="91947" y="106457"/>
                  <a:pt x="91502" y="106584"/>
                </a:cubicBezTo>
                <a:cubicBezTo>
                  <a:pt x="91058" y="106488"/>
                  <a:pt x="90390" y="106298"/>
                  <a:pt x="89565" y="105981"/>
                </a:cubicBezTo>
                <a:cubicBezTo>
                  <a:pt x="87279" y="105124"/>
                  <a:pt x="83406" y="103123"/>
                  <a:pt x="79055" y="98329"/>
                </a:cubicBezTo>
                <a:lnTo>
                  <a:pt x="78993" y="98329"/>
                </a:lnTo>
                <a:moveTo>
                  <a:pt x="126999" y="0"/>
                </a:moveTo>
                <a:lnTo>
                  <a:pt x="55879" y="0"/>
                </a:lnTo>
                <a:cubicBezTo>
                  <a:pt x="47465" y="0"/>
                  <a:pt x="40607" y="6922"/>
                  <a:pt x="40925" y="15303"/>
                </a:cubicBezTo>
                <a:cubicBezTo>
                  <a:pt x="40989" y="16986"/>
                  <a:pt x="41051" y="18668"/>
                  <a:pt x="41148" y="20320"/>
                </a:cubicBezTo>
                <a:lnTo>
                  <a:pt x="7621" y="20320"/>
                </a:lnTo>
                <a:cubicBezTo>
                  <a:pt x="3398" y="20320"/>
                  <a:pt x="0" y="23718"/>
                  <a:pt x="0" y="27941"/>
                </a:cubicBezTo>
                <a:cubicBezTo>
                  <a:pt x="0" y="62389"/>
                  <a:pt x="14574" y="84361"/>
                  <a:pt x="32227" y="97981"/>
                </a:cubicBezTo>
                <a:cubicBezTo>
                  <a:pt x="49341" y="111222"/>
                  <a:pt x="68962" y="116269"/>
                  <a:pt x="79694" y="118206"/>
                </a:cubicBezTo>
                <a:cubicBezTo>
                  <a:pt x="81186" y="118999"/>
                  <a:pt x="82583" y="119634"/>
                  <a:pt x="83852" y="120142"/>
                </a:cubicBezTo>
                <a:lnTo>
                  <a:pt x="83852" y="147320"/>
                </a:lnTo>
                <a:lnTo>
                  <a:pt x="58452" y="147320"/>
                </a:lnTo>
                <a:cubicBezTo>
                  <a:pt x="54229" y="147320"/>
                  <a:pt x="50831" y="150718"/>
                  <a:pt x="50831" y="154941"/>
                </a:cubicBezTo>
                <a:cubicBezTo>
                  <a:pt x="50831" y="159164"/>
                  <a:pt x="54229" y="162562"/>
                  <a:pt x="58452" y="162562"/>
                </a:cubicBezTo>
                <a:lnTo>
                  <a:pt x="91473" y="162562"/>
                </a:lnTo>
                <a:lnTo>
                  <a:pt x="124494" y="162562"/>
                </a:lnTo>
                <a:cubicBezTo>
                  <a:pt x="128716" y="162562"/>
                  <a:pt x="132114" y="159164"/>
                  <a:pt x="132114" y="154943"/>
                </a:cubicBezTo>
                <a:cubicBezTo>
                  <a:pt x="132114" y="150719"/>
                  <a:pt x="128716" y="147323"/>
                  <a:pt x="124494" y="147323"/>
                </a:cubicBezTo>
                <a:lnTo>
                  <a:pt x="99093" y="147323"/>
                </a:lnTo>
                <a:lnTo>
                  <a:pt x="99093" y="120145"/>
                </a:lnTo>
                <a:cubicBezTo>
                  <a:pt x="100363" y="119636"/>
                  <a:pt x="101760" y="119002"/>
                  <a:pt x="103252" y="118209"/>
                </a:cubicBezTo>
                <a:cubicBezTo>
                  <a:pt x="113984" y="116304"/>
                  <a:pt x="133574" y="111224"/>
                  <a:pt x="150719" y="97985"/>
                </a:cubicBezTo>
                <a:cubicBezTo>
                  <a:pt x="168308" y="84364"/>
                  <a:pt x="182882" y="62392"/>
                  <a:pt x="182882" y="27944"/>
                </a:cubicBezTo>
                <a:cubicBezTo>
                  <a:pt x="182882" y="23721"/>
                  <a:pt x="179484" y="20325"/>
                  <a:pt x="175261" y="20325"/>
                </a:cubicBezTo>
                <a:lnTo>
                  <a:pt x="141734" y="20325"/>
                </a:lnTo>
                <a:cubicBezTo>
                  <a:pt x="141829" y="18674"/>
                  <a:pt x="141893" y="17024"/>
                  <a:pt x="141957" y="15309"/>
                </a:cubicBezTo>
                <a:cubicBezTo>
                  <a:pt x="142275" y="6927"/>
                  <a:pt x="135417" y="5"/>
                  <a:pt x="127003" y="5"/>
                </a:cubicBezTo>
                <a:lnTo>
                  <a:pt x="126999" y="0"/>
                </a:lnTo>
                <a:moveTo>
                  <a:pt x="140558" y="35560"/>
                </a:moveTo>
                <a:lnTo>
                  <a:pt x="167355" y="35560"/>
                </a:lnTo>
                <a:cubicBezTo>
                  <a:pt x="165450" y="60453"/>
                  <a:pt x="154243" y="75977"/>
                  <a:pt x="141352" y="85916"/>
                </a:cubicBezTo>
                <a:cubicBezTo>
                  <a:pt x="135796" y="90234"/>
                  <a:pt x="129827" y="93537"/>
                  <a:pt x="124080" y="96076"/>
                </a:cubicBezTo>
                <a:cubicBezTo>
                  <a:pt x="131288" y="83281"/>
                  <a:pt x="137670" y="64167"/>
                  <a:pt x="140558" y="35560"/>
                </a:cubicBezTo>
                <a:lnTo>
                  <a:pt x="140558" y="35560"/>
                </a:lnTo>
                <a:moveTo>
                  <a:pt x="58801" y="96076"/>
                </a:moveTo>
                <a:cubicBezTo>
                  <a:pt x="53055" y="93537"/>
                  <a:pt x="47117" y="90234"/>
                  <a:pt x="41530" y="85916"/>
                </a:cubicBezTo>
                <a:cubicBezTo>
                  <a:pt x="28639" y="75979"/>
                  <a:pt x="17432" y="60453"/>
                  <a:pt x="15527" y="35560"/>
                </a:cubicBezTo>
                <a:lnTo>
                  <a:pt x="42324" y="35560"/>
                </a:lnTo>
                <a:cubicBezTo>
                  <a:pt x="45213" y="64167"/>
                  <a:pt x="51594" y="83279"/>
                  <a:pt x="58801" y="9607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77557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keep learning and stay up-to-date with the latest trends and best practices in entrepreneurship.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77557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Continuous Learning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776228" y="461133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online courses, books, and mentorship programs.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join entrepreneurial communities and networks to connect with other entrepreneurs and learn from their experiences.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76228" y="4194805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Mentorship Programs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477557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can also join entrepreneurial communities and networks to connect with other entrepreneurs and learn from their experiences.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77557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Entrepreneurial Communities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76228" y="227209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There are many additional resources available to support you in your entrepreneurial journey.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include online courses, books, and mentorship programs.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776228" y="1855566"/>
            <a:ext cx="38404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Courses and Books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46699" y="203228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697872" y="2104932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023839" y="4426386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697872" y="4426364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Project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30403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final project will be graded on its completeness, accuracy, and overall quality.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30403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Grading Criteria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398128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8789" y="81868"/>
                </a:moveTo>
                <a:lnTo>
                  <a:pt x="228026" y="410405"/>
                </a:lnTo>
                <a:cubicBezTo>
                  <a:pt x="252034" y="385540"/>
                  <a:pt x="278819" y="363474"/>
                  <a:pt x="307963" y="344820"/>
                </a:cubicBezTo>
                <a:lnTo>
                  <a:pt x="146586" y="102859"/>
                </a:lnTo>
                <a:lnTo>
                  <a:pt x="284821" y="102859"/>
                </a:lnTo>
                <a:lnTo>
                  <a:pt x="402482" y="298954"/>
                </a:lnTo>
                <a:cubicBezTo>
                  <a:pt x="436344" y="287169"/>
                  <a:pt x="471918" y="279455"/>
                  <a:pt x="508776" y="276240"/>
                </a:cubicBezTo>
                <a:lnTo>
                  <a:pt x="495707" y="254591"/>
                </a:lnTo>
                <a:lnTo>
                  <a:pt x="362838" y="33204"/>
                </a:lnTo>
                <a:cubicBezTo>
                  <a:pt x="350405" y="12630"/>
                  <a:pt x="328120" y="-11"/>
                  <a:pt x="304111" y="-11"/>
                </a:cubicBezTo>
                <a:lnTo>
                  <a:pt x="52724" y="-11"/>
                </a:lnTo>
                <a:cubicBezTo>
                  <a:pt x="23581" y="-11"/>
                  <a:pt x="0" y="23559"/>
                  <a:pt x="0" y="52713"/>
                </a:cubicBezTo>
                <a:cubicBezTo>
                  <a:pt x="0" y="63006"/>
                  <a:pt x="2996" y="73287"/>
                  <a:pt x="8789" y="81857"/>
                </a:cubicBezTo>
                <a:lnTo>
                  <a:pt x="8789" y="81868"/>
                </a:lnTo>
                <a:moveTo>
                  <a:pt x="601573" y="254393"/>
                </a:moveTo>
                <a:lnTo>
                  <a:pt x="588504" y="276043"/>
                </a:lnTo>
                <a:cubicBezTo>
                  <a:pt x="625362" y="279258"/>
                  <a:pt x="660947" y="287191"/>
                  <a:pt x="694809" y="298756"/>
                </a:cubicBezTo>
                <a:lnTo>
                  <a:pt x="812679" y="102870"/>
                </a:lnTo>
                <a:lnTo>
                  <a:pt x="950914" y="102870"/>
                </a:lnTo>
                <a:lnTo>
                  <a:pt x="789537" y="344831"/>
                </a:lnTo>
                <a:cubicBezTo>
                  <a:pt x="818681" y="363474"/>
                  <a:pt x="845476" y="385551"/>
                  <a:pt x="869474" y="410416"/>
                </a:cubicBezTo>
                <a:lnTo>
                  <a:pt x="1088502" y="81879"/>
                </a:lnTo>
                <a:cubicBezTo>
                  <a:pt x="1094284" y="73309"/>
                  <a:pt x="1097291" y="63017"/>
                  <a:pt x="1097291" y="52735"/>
                </a:cubicBezTo>
                <a:cubicBezTo>
                  <a:pt x="1097291" y="23592"/>
                  <a:pt x="1073721" y="11"/>
                  <a:pt x="1044567" y="11"/>
                </a:cubicBezTo>
                <a:lnTo>
                  <a:pt x="793180" y="11"/>
                </a:lnTo>
                <a:cubicBezTo>
                  <a:pt x="769182" y="11"/>
                  <a:pt x="746677" y="12652"/>
                  <a:pt x="734454" y="33226"/>
                </a:cubicBezTo>
                <a:lnTo>
                  <a:pt x="601792" y="254393"/>
                </a:lnTo>
                <a:lnTo>
                  <a:pt x="601573" y="254393"/>
                </a:lnTo>
                <a:moveTo>
                  <a:pt x="548640" y="445770"/>
                </a:moveTo>
                <a:cubicBezTo>
                  <a:pt x="700141" y="445770"/>
                  <a:pt x="822960" y="568589"/>
                  <a:pt x="822960" y="720090"/>
                </a:cubicBezTo>
                <a:cubicBezTo>
                  <a:pt x="822960" y="871591"/>
                  <a:pt x="700141" y="994410"/>
                  <a:pt x="548640" y="994410"/>
                </a:cubicBezTo>
                <a:cubicBezTo>
                  <a:pt x="397139" y="994410"/>
                  <a:pt x="274320" y="871591"/>
                  <a:pt x="274320" y="720090"/>
                </a:cubicBezTo>
                <a:cubicBezTo>
                  <a:pt x="274320" y="568589"/>
                  <a:pt x="397139" y="445770"/>
                  <a:pt x="548640" y="445770"/>
                </a:cubicBezTo>
                <a:lnTo>
                  <a:pt x="548640" y="445770"/>
                </a:lnTo>
                <a:moveTo>
                  <a:pt x="548640" y="1097280"/>
                </a:moveTo>
                <a:cubicBezTo>
                  <a:pt x="756959" y="1097280"/>
                  <a:pt x="925830" y="928409"/>
                  <a:pt x="925830" y="720090"/>
                </a:cubicBezTo>
                <a:cubicBezTo>
                  <a:pt x="925830" y="511771"/>
                  <a:pt x="756959" y="342900"/>
                  <a:pt x="548640" y="342900"/>
                </a:cubicBezTo>
                <a:cubicBezTo>
                  <a:pt x="340321" y="342900"/>
                  <a:pt x="171450" y="511771"/>
                  <a:pt x="171450" y="720090"/>
                </a:cubicBezTo>
                <a:cubicBezTo>
                  <a:pt x="171450" y="928409"/>
                  <a:pt x="340321" y="1097280"/>
                  <a:pt x="548640" y="1097280"/>
                </a:cubicBezTo>
                <a:lnTo>
                  <a:pt x="548640" y="1097280"/>
                </a:lnTo>
                <a:moveTo>
                  <a:pt x="564068" y="545425"/>
                </a:moveTo>
                <a:cubicBezTo>
                  <a:pt x="557857" y="532784"/>
                  <a:pt x="539631" y="532784"/>
                  <a:pt x="533421" y="545425"/>
                </a:cubicBezTo>
                <a:lnTo>
                  <a:pt x="492273" y="628796"/>
                </a:lnTo>
                <a:cubicBezTo>
                  <a:pt x="489705" y="633943"/>
                  <a:pt x="484987" y="637366"/>
                  <a:pt x="479413" y="638222"/>
                </a:cubicBezTo>
                <a:lnTo>
                  <a:pt x="387263" y="651510"/>
                </a:lnTo>
                <a:cubicBezTo>
                  <a:pt x="373119" y="653650"/>
                  <a:pt x="367545" y="670800"/>
                  <a:pt x="377837" y="680654"/>
                </a:cubicBezTo>
                <a:lnTo>
                  <a:pt x="444278" y="745371"/>
                </a:lnTo>
                <a:cubicBezTo>
                  <a:pt x="448349" y="749234"/>
                  <a:pt x="450060" y="755016"/>
                  <a:pt x="449204" y="760591"/>
                </a:cubicBezTo>
                <a:lnTo>
                  <a:pt x="433557" y="852104"/>
                </a:lnTo>
                <a:cubicBezTo>
                  <a:pt x="431198" y="866039"/>
                  <a:pt x="445770" y="876749"/>
                  <a:pt x="458422" y="870110"/>
                </a:cubicBezTo>
                <a:lnTo>
                  <a:pt x="540718" y="827250"/>
                </a:lnTo>
                <a:cubicBezTo>
                  <a:pt x="545644" y="824683"/>
                  <a:pt x="551646" y="824683"/>
                  <a:pt x="556573" y="827250"/>
                </a:cubicBezTo>
                <a:lnTo>
                  <a:pt x="638869" y="870538"/>
                </a:lnTo>
                <a:cubicBezTo>
                  <a:pt x="651510" y="877177"/>
                  <a:pt x="666082" y="866467"/>
                  <a:pt x="663734" y="852532"/>
                </a:cubicBezTo>
                <a:lnTo>
                  <a:pt x="648086" y="760810"/>
                </a:lnTo>
                <a:cubicBezTo>
                  <a:pt x="647231" y="755236"/>
                  <a:pt x="648942" y="749662"/>
                  <a:pt x="653013" y="745591"/>
                </a:cubicBezTo>
                <a:lnTo>
                  <a:pt x="719454" y="680873"/>
                </a:lnTo>
                <a:cubicBezTo>
                  <a:pt x="729527" y="671020"/>
                  <a:pt x="723952" y="653661"/>
                  <a:pt x="710028" y="651729"/>
                </a:cubicBezTo>
                <a:lnTo>
                  <a:pt x="618087" y="638441"/>
                </a:lnTo>
                <a:cubicBezTo>
                  <a:pt x="612513" y="637585"/>
                  <a:pt x="607586" y="634151"/>
                  <a:pt x="605227" y="629016"/>
                </a:cubicBezTo>
                <a:lnTo>
                  <a:pt x="564079" y="545644"/>
                </a:lnTo>
                <a:lnTo>
                  <a:pt x="564068" y="5454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1520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develop a prototype and present it to the class.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Prototype Development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28707" y="2035567"/>
            <a:ext cx="1050752" cy="1097280"/>
          </a:xfrm>
          <a:custGeom>
            <a:avLst/>
            <a:gdLst/>
            <a:ahLst/>
            <a:cxnLst/>
            <a:rect l="l" t="t" r="r" b="b"/>
            <a:pathLst>
              <a:path w="1050752" h="1097280">
                <a:moveTo>
                  <a:pt x="525387" y="0"/>
                </a:moveTo>
                <a:cubicBezTo>
                  <a:pt x="561816" y="0"/>
                  <a:pt x="597395" y="3643"/>
                  <a:pt x="632111" y="10293"/>
                </a:cubicBezTo>
                <a:cubicBezTo>
                  <a:pt x="649039" y="13508"/>
                  <a:pt x="678828" y="23361"/>
                  <a:pt x="695114" y="53372"/>
                </a:cubicBezTo>
                <a:cubicBezTo>
                  <a:pt x="699402" y="61305"/>
                  <a:pt x="702827" y="69655"/>
                  <a:pt x="704971" y="78664"/>
                </a:cubicBezTo>
                <a:lnTo>
                  <a:pt x="724903" y="161179"/>
                </a:lnTo>
                <a:cubicBezTo>
                  <a:pt x="727909" y="173612"/>
                  <a:pt x="748903" y="185824"/>
                  <a:pt x="761123" y="182181"/>
                </a:cubicBezTo>
                <a:lnTo>
                  <a:pt x="842567" y="158173"/>
                </a:lnTo>
                <a:cubicBezTo>
                  <a:pt x="851141" y="155605"/>
                  <a:pt x="859925" y="154311"/>
                  <a:pt x="868709" y="154102"/>
                </a:cubicBezTo>
                <a:cubicBezTo>
                  <a:pt x="903216" y="153027"/>
                  <a:pt x="926574" y="174248"/>
                  <a:pt x="937933" y="187108"/>
                </a:cubicBezTo>
                <a:cubicBezTo>
                  <a:pt x="985301" y="240897"/>
                  <a:pt x="1021730" y="304122"/>
                  <a:pt x="1044878" y="372055"/>
                </a:cubicBezTo>
                <a:cubicBezTo>
                  <a:pt x="1050447" y="388338"/>
                  <a:pt x="1056878" y="418777"/>
                  <a:pt x="1039089" y="447921"/>
                </a:cubicBezTo>
                <a:cubicBezTo>
                  <a:pt x="1034371" y="455635"/>
                  <a:pt x="1028592" y="462921"/>
                  <a:pt x="1021940" y="469351"/>
                </a:cubicBezTo>
                <a:lnTo>
                  <a:pt x="960429" y="527858"/>
                </a:lnTo>
                <a:cubicBezTo>
                  <a:pt x="951424" y="536427"/>
                  <a:pt x="951424" y="561072"/>
                  <a:pt x="960429" y="569653"/>
                </a:cubicBezTo>
                <a:lnTo>
                  <a:pt x="1021940" y="628160"/>
                </a:lnTo>
                <a:cubicBezTo>
                  <a:pt x="1028581" y="634590"/>
                  <a:pt x="1034371" y="641876"/>
                  <a:pt x="1039089" y="649590"/>
                </a:cubicBezTo>
                <a:cubicBezTo>
                  <a:pt x="1056657" y="678734"/>
                  <a:pt x="1050237" y="709172"/>
                  <a:pt x="1044878" y="725456"/>
                </a:cubicBezTo>
                <a:cubicBezTo>
                  <a:pt x="1021730" y="793388"/>
                  <a:pt x="985301" y="856405"/>
                  <a:pt x="937933" y="910402"/>
                </a:cubicBezTo>
                <a:cubicBezTo>
                  <a:pt x="926574" y="923262"/>
                  <a:pt x="902995" y="944473"/>
                  <a:pt x="868709" y="943409"/>
                </a:cubicBezTo>
                <a:cubicBezTo>
                  <a:pt x="859925" y="943189"/>
                  <a:pt x="851141" y="941697"/>
                  <a:pt x="842567" y="939338"/>
                </a:cubicBezTo>
                <a:lnTo>
                  <a:pt x="761123" y="915121"/>
                </a:lnTo>
                <a:cubicBezTo>
                  <a:pt x="748902" y="911478"/>
                  <a:pt x="727909" y="923690"/>
                  <a:pt x="724903" y="936123"/>
                </a:cubicBezTo>
                <a:lnTo>
                  <a:pt x="704971" y="1018638"/>
                </a:lnTo>
                <a:cubicBezTo>
                  <a:pt x="702827" y="1027636"/>
                  <a:pt x="699402" y="1036217"/>
                  <a:pt x="695114" y="1043930"/>
                </a:cubicBezTo>
                <a:cubicBezTo>
                  <a:pt x="678607" y="1073930"/>
                  <a:pt x="648818" y="1083575"/>
                  <a:pt x="632111" y="1087010"/>
                </a:cubicBezTo>
                <a:cubicBezTo>
                  <a:pt x="597395" y="1093648"/>
                  <a:pt x="561816" y="1097291"/>
                  <a:pt x="525387" y="1097291"/>
                </a:cubicBezTo>
                <a:cubicBezTo>
                  <a:pt x="488957" y="1097291"/>
                  <a:pt x="453378" y="1093648"/>
                  <a:pt x="418662" y="1086999"/>
                </a:cubicBezTo>
                <a:cubicBezTo>
                  <a:pt x="401734" y="1083784"/>
                  <a:pt x="371945" y="1073930"/>
                  <a:pt x="355659" y="1043919"/>
                </a:cubicBezTo>
                <a:cubicBezTo>
                  <a:pt x="351371" y="1035986"/>
                  <a:pt x="347946" y="1027636"/>
                  <a:pt x="345802" y="1018627"/>
                </a:cubicBezTo>
                <a:lnTo>
                  <a:pt x="325870" y="936112"/>
                </a:lnTo>
                <a:cubicBezTo>
                  <a:pt x="322865" y="923679"/>
                  <a:pt x="301870" y="911467"/>
                  <a:pt x="289650" y="915110"/>
                </a:cubicBezTo>
                <a:lnTo>
                  <a:pt x="208206" y="939107"/>
                </a:lnTo>
                <a:cubicBezTo>
                  <a:pt x="199632" y="941675"/>
                  <a:pt x="190848" y="942970"/>
                  <a:pt x="182064" y="943178"/>
                </a:cubicBezTo>
                <a:cubicBezTo>
                  <a:pt x="147557" y="944253"/>
                  <a:pt x="124199" y="923032"/>
                  <a:pt x="112840" y="910172"/>
                </a:cubicBezTo>
                <a:cubicBezTo>
                  <a:pt x="65693" y="856383"/>
                  <a:pt x="29043" y="793158"/>
                  <a:pt x="5895" y="725225"/>
                </a:cubicBezTo>
                <a:cubicBezTo>
                  <a:pt x="326" y="708942"/>
                  <a:pt x="-6105" y="678503"/>
                  <a:pt x="11684" y="649359"/>
                </a:cubicBezTo>
                <a:cubicBezTo>
                  <a:pt x="16402" y="641645"/>
                  <a:pt x="22181" y="634360"/>
                  <a:pt x="28833" y="627929"/>
                </a:cubicBezTo>
                <a:lnTo>
                  <a:pt x="90344" y="569423"/>
                </a:lnTo>
                <a:cubicBezTo>
                  <a:pt x="99349" y="560853"/>
                  <a:pt x="99349" y="536208"/>
                  <a:pt x="90344" y="527627"/>
                </a:cubicBezTo>
                <a:lnTo>
                  <a:pt x="28623" y="469120"/>
                </a:lnTo>
                <a:cubicBezTo>
                  <a:pt x="21982" y="462690"/>
                  <a:pt x="16192" y="455404"/>
                  <a:pt x="11474" y="447690"/>
                </a:cubicBezTo>
                <a:cubicBezTo>
                  <a:pt x="-6094" y="418547"/>
                  <a:pt x="326" y="388108"/>
                  <a:pt x="5905" y="372033"/>
                </a:cubicBezTo>
                <a:cubicBezTo>
                  <a:pt x="29053" y="304100"/>
                  <a:pt x="65483" y="241083"/>
                  <a:pt x="112851" y="187086"/>
                </a:cubicBezTo>
                <a:cubicBezTo>
                  <a:pt x="124210" y="174226"/>
                  <a:pt x="147788" y="153016"/>
                  <a:pt x="182074" y="154080"/>
                </a:cubicBezTo>
                <a:cubicBezTo>
                  <a:pt x="190859" y="154299"/>
                  <a:pt x="199643" y="155792"/>
                  <a:pt x="208217" y="158151"/>
                </a:cubicBezTo>
                <a:lnTo>
                  <a:pt x="289661" y="182159"/>
                </a:lnTo>
                <a:cubicBezTo>
                  <a:pt x="301881" y="185802"/>
                  <a:pt x="322875" y="173590"/>
                  <a:pt x="325880" y="161157"/>
                </a:cubicBezTo>
                <a:lnTo>
                  <a:pt x="345813" y="78642"/>
                </a:lnTo>
                <a:cubicBezTo>
                  <a:pt x="347957" y="69644"/>
                  <a:pt x="351382" y="61064"/>
                  <a:pt x="355669" y="53350"/>
                </a:cubicBezTo>
                <a:cubicBezTo>
                  <a:pt x="372176" y="23350"/>
                  <a:pt x="401965" y="13705"/>
                  <a:pt x="418672" y="10271"/>
                </a:cubicBezTo>
                <a:cubicBezTo>
                  <a:pt x="453389" y="3632"/>
                  <a:pt x="488967" y="-22"/>
                  <a:pt x="525397" y="-22"/>
                </a:cubicBezTo>
                <a:lnTo>
                  <a:pt x="525387" y="0"/>
                </a:lnTo>
                <a:moveTo>
                  <a:pt x="444163" y="110156"/>
                </a:moveTo>
                <a:lnTo>
                  <a:pt x="425943" y="185375"/>
                </a:lnTo>
                <a:cubicBezTo>
                  <a:pt x="409226" y="254602"/>
                  <a:pt x="328864" y="300885"/>
                  <a:pt x="260492" y="280959"/>
                </a:cubicBezTo>
                <a:lnTo>
                  <a:pt x="186550" y="259101"/>
                </a:lnTo>
                <a:cubicBezTo>
                  <a:pt x="151193" y="300468"/>
                  <a:pt x="123327" y="348474"/>
                  <a:pt x="105107" y="399904"/>
                </a:cubicBezTo>
                <a:lnTo>
                  <a:pt x="161259" y="453264"/>
                </a:lnTo>
                <a:cubicBezTo>
                  <a:pt x="212693" y="502126"/>
                  <a:pt x="212693" y="595143"/>
                  <a:pt x="161259" y="644005"/>
                </a:cubicBezTo>
                <a:lnTo>
                  <a:pt x="105107" y="697365"/>
                </a:lnTo>
                <a:cubicBezTo>
                  <a:pt x="123327" y="748806"/>
                  <a:pt x="151182" y="796801"/>
                  <a:pt x="186550" y="838168"/>
                </a:cubicBezTo>
                <a:lnTo>
                  <a:pt x="260702" y="816311"/>
                </a:lnTo>
                <a:cubicBezTo>
                  <a:pt x="328854" y="796165"/>
                  <a:pt x="409436" y="842667"/>
                  <a:pt x="426153" y="911895"/>
                </a:cubicBezTo>
                <a:lnTo>
                  <a:pt x="444374" y="987113"/>
                </a:lnTo>
                <a:cubicBezTo>
                  <a:pt x="497090" y="996758"/>
                  <a:pt x="554314" y="996758"/>
                  <a:pt x="607040" y="987113"/>
                </a:cubicBezTo>
                <a:lnTo>
                  <a:pt x="625261" y="911895"/>
                </a:lnTo>
                <a:cubicBezTo>
                  <a:pt x="641978" y="842667"/>
                  <a:pt x="722340" y="796384"/>
                  <a:pt x="790712" y="816311"/>
                </a:cubicBezTo>
                <a:lnTo>
                  <a:pt x="864864" y="838168"/>
                </a:lnTo>
                <a:cubicBezTo>
                  <a:pt x="900221" y="796801"/>
                  <a:pt x="928087" y="748795"/>
                  <a:pt x="946307" y="697365"/>
                </a:cubicBezTo>
                <a:lnTo>
                  <a:pt x="890155" y="644005"/>
                </a:lnTo>
                <a:cubicBezTo>
                  <a:pt x="838721" y="595143"/>
                  <a:pt x="838721" y="502126"/>
                  <a:pt x="890155" y="453264"/>
                </a:cubicBezTo>
                <a:lnTo>
                  <a:pt x="946307" y="399904"/>
                </a:lnTo>
                <a:cubicBezTo>
                  <a:pt x="928087" y="348474"/>
                  <a:pt x="900232" y="300457"/>
                  <a:pt x="864864" y="259101"/>
                </a:cubicBezTo>
                <a:lnTo>
                  <a:pt x="790712" y="280959"/>
                </a:lnTo>
                <a:cubicBezTo>
                  <a:pt x="722560" y="301105"/>
                  <a:pt x="641978" y="254602"/>
                  <a:pt x="625261" y="185375"/>
                </a:cubicBezTo>
                <a:lnTo>
                  <a:pt x="607040" y="110156"/>
                </a:lnTo>
                <a:cubicBezTo>
                  <a:pt x="554324" y="100511"/>
                  <a:pt x="497100" y="100511"/>
                  <a:pt x="444374" y="110156"/>
                </a:cubicBezTo>
                <a:lnTo>
                  <a:pt x="444163" y="110156"/>
                </a:lnTo>
                <a:moveTo>
                  <a:pt x="422518" y="548640"/>
                </a:moveTo>
                <a:cubicBezTo>
                  <a:pt x="422518" y="605457"/>
                  <a:pt x="468572" y="651510"/>
                  <a:pt x="525387" y="651510"/>
                </a:cubicBezTo>
                <a:cubicBezTo>
                  <a:pt x="582201" y="651510"/>
                  <a:pt x="628255" y="605457"/>
                  <a:pt x="628255" y="548640"/>
                </a:cubicBezTo>
                <a:cubicBezTo>
                  <a:pt x="628255" y="491823"/>
                  <a:pt x="582201" y="445770"/>
                  <a:pt x="525387" y="445770"/>
                </a:cubicBezTo>
                <a:cubicBezTo>
                  <a:pt x="468572" y="445770"/>
                  <a:pt x="422518" y="491823"/>
                  <a:pt x="422518" y="548640"/>
                </a:cubicBezTo>
                <a:lnTo>
                  <a:pt x="422518" y="548640"/>
                </a:lnTo>
                <a:moveTo>
                  <a:pt x="525387" y="754380"/>
                </a:moveTo>
                <a:cubicBezTo>
                  <a:pt x="411758" y="754380"/>
                  <a:pt x="319649" y="662263"/>
                  <a:pt x="319649" y="548640"/>
                </a:cubicBezTo>
                <a:cubicBezTo>
                  <a:pt x="319649" y="435017"/>
                  <a:pt x="411758" y="342900"/>
                  <a:pt x="525387" y="342900"/>
                </a:cubicBezTo>
                <a:cubicBezTo>
                  <a:pt x="639015" y="342900"/>
                  <a:pt x="731124" y="435017"/>
                  <a:pt x="731124" y="548640"/>
                </a:cubicBezTo>
                <a:cubicBezTo>
                  <a:pt x="731124" y="662263"/>
                  <a:pt x="639015" y="754380"/>
                  <a:pt x="525387" y="754380"/>
                </a:cubicBezTo>
                <a:lnTo>
                  <a:pt x="525387" y="7543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433021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For your final project, you will create a comprehensive business plan and pitch your business idea to the class.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2637" y="370994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Business Plan and Pitch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858477" y="2069857"/>
            <a:ext cx="1097280" cy="1028700"/>
          </a:xfrm>
          <a:custGeom>
            <a:avLst/>
            <a:gdLst/>
            <a:ahLst/>
            <a:cxnLst/>
            <a:rect l="l" t="t" r="r" b="b"/>
            <a:pathLst>
              <a:path w="1097280" h="1028700">
                <a:moveTo>
                  <a:pt x="377190" y="120018"/>
                </a:moveTo>
                <a:lnTo>
                  <a:pt x="377190" y="205740"/>
                </a:lnTo>
                <a:lnTo>
                  <a:pt x="720090" y="205740"/>
                </a:lnTo>
                <a:lnTo>
                  <a:pt x="720090" y="120018"/>
                </a:lnTo>
                <a:cubicBezTo>
                  <a:pt x="720090" y="110585"/>
                  <a:pt x="712376" y="102870"/>
                  <a:pt x="702951" y="102870"/>
                </a:cubicBezTo>
                <a:lnTo>
                  <a:pt x="394341" y="102870"/>
                </a:lnTo>
                <a:cubicBezTo>
                  <a:pt x="384915" y="102870"/>
                  <a:pt x="377201" y="110585"/>
                  <a:pt x="377201" y="120018"/>
                </a:cubicBezTo>
                <a:lnTo>
                  <a:pt x="377190" y="120018"/>
                </a:lnTo>
                <a:moveTo>
                  <a:pt x="274320" y="205740"/>
                </a:moveTo>
                <a:lnTo>
                  <a:pt x="274320" y="120018"/>
                </a:lnTo>
                <a:cubicBezTo>
                  <a:pt x="274320" y="53801"/>
                  <a:pt x="328109" y="0"/>
                  <a:pt x="394341" y="0"/>
                </a:cubicBezTo>
                <a:lnTo>
                  <a:pt x="702951" y="0"/>
                </a:lnTo>
                <a:cubicBezTo>
                  <a:pt x="769171" y="0"/>
                  <a:pt x="822971" y="53791"/>
                  <a:pt x="822971" y="120018"/>
                </a:cubicBezTo>
                <a:lnTo>
                  <a:pt x="822971" y="205740"/>
                </a:lnTo>
                <a:lnTo>
                  <a:pt x="960131" y="205740"/>
                </a:lnTo>
                <a:cubicBezTo>
                  <a:pt x="1035789" y="205740"/>
                  <a:pt x="1097291" y="267246"/>
                  <a:pt x="1097291" y="342897"/>
                </a:cubicBezTo>
                <a:lnTo>
                  <a:pt x="1097291" y="600072"/>
                </a:lnTo>
                <a:lnTo>
                  <a:pt x="1097291" y="891533"/>
                </a:lnTo>
                <a:cubicBezTo>
                  <a:pt x="1097291" y="967184"/>
                  <a:pt x="1035789" y="1028690"/>
                  <a:pt x="960131" y="1028690"/>
                </a:cubicBezTo>
                <a:lnTo>
                  <a:pt x="137171" y="1028690"/>
                </a:lnTo>
                <a:cubicBezTo>
                  <a:pt x="61514" y="1028690"/>
                  <a:pt x="11" y="967184"/>
                  <a:pt x="11" y="891533"/>
                </a:cubicBezTo>
                <a:lnTo>
                  <a:pt x="11" y="600072"/>
                </a:lnTo>
                <a:lnTo>
                  <a:pt x="11" y="342897"/>
                </a:lnTo>
                <a:cubicBezTo>
                  <a:pt x="11" y="267246"/>
                  <a:pt x="61514" y="205740"/>
                  <a:pt x="137171" y="205740"/>
                </a:cubicBezTo>
                <a:lnTo>
                  <a:pt x="274320" y="205740"/>
                </a:lnTo>
                <a:moveTo>
                  <a:pt x="102870" y="651507"/>
                </a:moveTo>
                <a:lnTo>
                  <a:pt x="102870" y="891533"/>
                </a:lnTo>
                <a:cubicBezTo>
                  <a:pt x="102870" y="910389"/>
                  <a:pt x="118298" y="925820"/>
                  <a:pt x="137160" y="925820"/>
                </a:cubicBezTo>
                <a:lnTo>
                  <a:pt x="960120" y="925820"/>
                </a:lnTo>
                <a:cubicBezTo>
                  <a:pt x="978982" y="925820"/>
                  <a:pt x="994410" y="910389"/>
                  <a:pt x="994410" y="891533"/>
                </a:cubicBezTo>
                <a:lnTo>
                  <a:pt x="994410" y="651507"/>
                </a:lnTo>
                <a:lnTo>
                  <a:pt x="685800" y="651507"/>
                </a:lnTo>
                <a:lnTo>
                  <a:pt x="685800" y="685793"/>
                </a:lnTo>
                <a:cubicBezTo>
                  <a:pt x="685800" y="723721"/>
                  <a:pt x="655153" y="754377"/>
                  <a:pt x="617220" y="754377"/>
                </a:cubicBezTo>
                <a:lnTo>
                  <a:pt x="480060" y="754377"/>
                </a:lnTo>
                <a:cubicBezTo>
                  <a:pt x="442127" y="754377"/>
                  <a:pt x="411480" y="723732"/>
                  <a:pt x="411480" y="685793"/>
                </a:cubicBezTo>
                <a:lnTo>
                  <a:pt x="411480" y="651507"/>
                </a:lnTo>
                <a:lnTo>
                  <a:pt x="102870" y="651507"/>
                </a:lnTo>
                <a:moveTo>
                  <a:pt x="411480" y="548637"/>
                </a:moveTo>
                <a:lnTo>
                  <a:pt x="685800" y="548637"/>
                </a:lnTo>
                <a:lnTo>
                  <a:pt x="994410" y="548637"/>
                </a:lnTo>
                <a:lnTo>
                  <a:pt x="994410" y="342897"/>
                </a:lnTo>
                <a:cubicBezTo>
                  <a:pt x="994410" y="324040"/>
                  <a:pt x="978982" y="308610"/>
                  <a:pt x="960120" y="308610"/>
                </a:cubicBezTo>
                <a:lnTo>
                  <a:pt x="771531" y="308610"/>
                </a:lnTo>
                <a:lnTo>
                  <a:pt x="325761" y="308610"/>
                </a:lnTo>
                <a:lnTo>
                  <a:pt x="137171" y="308610"/>
                </a:lnTo>
                <a:cubicBezTo>
                  <a:pt x="118309" y="308610"/>
                  <a:pt x="102881" y="324040"/>
                  <a:pt x="102881" y="342897"/>
                </a:cubicBezTo>
                <a:lnTo>
                  <a:pt x="102881" y="548637"/>
                </a:lnTo>
                <a:lnTo>
                  <a:pt x="411480" y="54863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8015" y="3839609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274673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61574" y="2194560"/>
                </a:moveTo>
                <a:cubicBezTo>
                  <a:pt x="27578" y="2194560"/>
                  <a:pt x="0" y="2166996"/>
                  <a:pt x="0" y="2133003"/>
                </a:cubicBezTo>
                <a:lnTo>
                  <a:pt x="0" y="61557"/>
                </a:lnTo>
                <a:cubicBezTo>
                  <a:pt x="0" y="27564"/>
                  <a:pt x="27578" y="0"/>
                  <a:pt x="61574" y="0"/>
                </a:cubicBezTo>
                <a:lnTo>
                  <a:pt x="5241999" y="0"/>
                </a:lnTo>
                <a:cubicBezTo>
                  <a:pt x="5275995" y="0"/>
                  <a:pt x="5303573" y="27564"/>
                  <a:pt x="5303573" y="61557"/>
                </a:cubicBezTo>
                <a:lnTo>
                  <a:pt x="5303573" y="2133003"/>
                </a:lnTo>
                <a:cubicBezTo>
                  <a:pt x="5303573" y="2166996"/>
                  <a:pt x="5275995" y="2194560"/>
                  <a:pt x="5241999" y="2194560"/>
                </a:cubicBezTo>
                <a:lnTo>
                  <a:pt x="61574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8015" y="1478707"/>
            <a:ext cx="5303520" cy="2194560"/>
          </a:xfrm>
          <a:custGeom>
            <a:avLst/>
            <a:gdLst/>
            <a:ahLst/>
            <a:cxnLst/>
            <a:rect l="l" t="t" r="r" b="b"/>
            <a:pathLst>
              <a:path w="5303520" h="2194560">
                <a:moveTo>
                  <a:pt x="180691" y="2194560"/>
                </a:moveTo>
                <a:cubicBezTo>
                  <a:pt x="80879" y="2194560"/>
                  <a:pt x="0" y="2113669"/>
                  <a:pt x="0" y="2013882"/>
                </a:cubicBezTo>
                <a:lnTo>
                  <a:pt x="0" y="180678"/>
                </a:lnTo>
                <a:cubicBezTo>
                  <a:pt x="0" y="80891"/>
                  <a:pt x="80879" y="0"/>
                  <a:pt x="180691" y="0"/>
                </a:cubicBezTo>
                <a:lnTo>
                  <a:pt x="5122829" y="0"/>
                </a:lnTo>
                <a:cubicBezTo>
                  <a:pt x="5222641" y="0"/>
                  <a:pt x="5303520" y="80891"/>
                  <a:pt x="5303520" y="180678"/>
                </a:cubicBezTo>
                <a:lnTo>
                  <a:pt x="5303520" y="2013882"/>
                </a:lnTo>
                <a:cubicBezTo>
                  <a:pt x="5303520" y="2113669"/>
                  <a:pt x="5222641" y="2194560"/>
                  <a:pt x="5122829" y="2194560"/>
                </a:cubicBezTo>
                <a:lnTo>
                  <a:pt x="180691" y="219456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Grading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4708" y="16925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5842" y="167999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914708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625842" y="405768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22722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Remember to always ask questions and seek help when you need it, and to stay on top of your assignments and deadlines.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22722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Success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1588" y="4828944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Feedback Mechanism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11588" y="524547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receive feedback from your instructor and peers throughout the course.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22722" y="28677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be evaluated on your understanding of the course material, your ability to apply the concepts and skills learned in the course, and your overall performance.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522722" y="2451262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Evaluation Criteria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1588" y="2463855"/>
            <a:ext cx="47548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Grade Components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1588" y="2880385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grade will be based on your participation, assignments, and final project.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086158" y="1829752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763002" y="181715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97" y="20467"/>
                </a:moveTo>
                <a:lnTo>
                  <a:pt x="57006" y="102601"/>
                </a:lnTo>
                <a:cubicBezTo>
                  <a:pt x="63009" y="96385"/>
                  <a:pt x="69705" y="90868"/>
                  <a:pt x="76991" y="86205"/>
                </a:cubicBezTo>
                <a:lnTo>
                  <a:pt x="36646" y="25715"/>
                </a:lnTo>
                <a:lnTo>
                  <a:pt x="71205" y="25715"/>
                </a:lnTo>
                <a:lnTo>
                  <a:pt x="100620" y="74738"/>
                </a:lnTo>
                <a:cubicBezTo>
                  <a:pt x="109086" y="71792"/>
                  <a:pt x="117979" y="69864"/>
                  <a:pt x="127194" y="69060"/>
                </a:cubicBezTo>
                <a:lnTo>
                  <a:pt x="123927" y="63648"/>
                </a:lnTo>
                <a:lnTo>
                  <a:pt x="90709" y="8301"/>
                </a:lnTo>
                <a:cubicBezTo>
                  <a:pt x="87601" y="3157"/>
                  <a:pt x="82030" y="-3"/>
                  <a:pt x="76028" y="-3"/>
                </a:cubicBezTo>
                <a:lnTo>
                  <a:pt x="13181" y="-3"/>
                </a:lnTo>
                <a:cubicBezTo>
                  <a:pt x="5895" y="-3"/>
                  <a:pt x="0" y="5890"/>
                  <a:pt x="0" y="13178"/>
                </a:cubicBezTo>
                <a:cubicBezTo>
                  <a:pt x="0" y="15751"/>
                  <a:pt x="749" y="18322"/>
                  <a:pt x="2197" y="20464"/>
                </a:cubicBezTo>
                <a:lnTo>
                  <a:pt x="2197" y="20467"/>
                </a:lnTo>
                <a:moveTo>
                  <a:pt x="150393" y="63598"/>
                </a:moveTo>
                <a:lnTo>
                  <a:pt x="147126" y="69011"/>
                </a:lnTo>
                <a:cubicBezTo>
                  <a:pt x="156340" y="69814"/>
                  <a:pt x="165237" y="71798"/>
                  <a:pt x="173702" y="74689"/>
                </a:cubicBezTo>
                <a:lnTo>
                  <a:pt x="203170" y="25717"/>
                </a:lnTo>
                <a:lnTo>
                  <a:pt x="237728" y="25717"/>
                </a:lnTo>
                <a:lnTo>
                  <a:pt x="197384" y="86208"/>
                </a:lnTo>
                <a:cubicBezTo>
                  <a:pt x="204670" y="90868"/>
                  <a:pt x="211369" y="96388"/>
                  <a:pt x="217368" y="102604"/>
                </a:cubicBezTo>
                <a:lnTo>
                  <a:pt x="272125" y="20470"/>
                </a:lnTo>
                <a:cubicBezTo>
                  <a:pt x="273571" y="18327"/>
                  <a:pt x="274323" y="15754"/>
                  <a:pt x="274323" y="13184"/>
                </a:cubicBezTo>
                <a:cubicBezTo>
                  <a:pt x="274323" y="5898"/>
                  <a:pt x="268430" y="3"/>
                  <a:pt x="261142" y="3"/>
                </a:cubicBezTo>
                <a:lnTo>
                  <a:pt x="198295" y="3"/>
                </a:lnTo>
                <a:cubicBezTo>
                  <a:pt x="192295" y="3"/>
                  <a:pt x="186669" y="3163"/>
                  <a:pt x="183613" y="8306"/>
                </a:cubicBezTo>
                <a:lnTo>
                  <a:pt x="150448" y="63598"/>
                </a:lnTo>
                <a:lnTo>
                  <a:pt x="150393" y="63598"/>
                </a:lnTo>
                <a:moveTo>
                  <a:pt x="137160" y="111443"/>
                </a:moveTo>
                <a:cubicBezTo>
                  <a:pt x="175035" y="111443"/>
                  <a:pt x="205740" y="142147"/>
                  <a:pt x="205740" y="180023"/>
                </a:cubicBezTo>
                <a:cubicBezTo>
                  <a:pt x="205740" y="217898"/>
                  <a:pt x="175035" y="248602"/>
                  <a:pt x="137160" y="248602"/>
                </a:cubicBezTo>
                <a:cubicBezTo>
                  <a:pt x="99285" y="248602"/>
                  <a:pt x="68580" y="217898"/>
                  <a:pt x="68580" y="180023"/>
                </a:cubicBezTo>
                <a:cubicBezTo>
                  <a:pt x="68580" y="142147"/>
                  <a:pt x="99285" y="111443"/>
                  <a:pt x="137160" y="111443"/>
                </a:cubicBezTo>
                <a:lnTo>
                  <a:pt x="137160" y="111443"/>
                </a:lnTo>
                <a:moveTo>
                  <a:pt x="137160" y="274320"/>
                </a:moveTo>
                <a:cubicBezTo>
                  <a:pt x="189240" y="274320"/>
                  <a:pt x="231458" y="232102"/>
                  <a:pt x="231458" y="180023"/>
                </a:cubicBezTo>
                <a:cubicBezTo>
                  <a:pt x="231458" y="127943"/>
                  <a:pt x="189240" y="85725"/>
                  <a:pt x="137160" y="85725"/>
                </a:cubicBezTo>
                <a:cubicBezTo>
                  <a:pt x="85080" y="85725"/>
                  <a:pt x="42863" y="127943"/>
                  <a:pt x="42863" y="180023"/>
                </a:cubicBezTo>
                <a:cubicBezTo>
                  <a:pt x="42863" y="232102"/>
                  <a:pt x="85080" y="274320"/>
                  <a:pt x="137160" y="274320"/>
                </a:cubicBezTo>
                <a:lnTo>
                  <a:pt x="137160" y="274320"/>
                </a:lnTo>
                <a:moveTo>
                  <a:pt x="141017" y="136356"/>
                </a:moveTo>
                <a:cubicBezTo>
                  <a:pt x="139464" y="133196"/>
                  <a:pt x="134908" y="133196"/>
                  <a:pt x="133355" y="136356"/>
                </a:cubicBezTo>
                <a:lnTo>
                  <a:pt x="123068" y="157199"/>
                </a:lnTo>
                <a:cubicBezTo>
                  <a:pt x="122426" y="158486"/>
                  <a:pt x="121247" y="159342"/>
                  <a:pt x="119853" y="159555"/>
                </a:cubicBezTo>
                <a:lnTo>
                  <a:pt x="96816" y="162878"/>
                </a:lnTo>
                <a:cubicBezTo>
                  <a:pt x="93280" y="163412"/>
                  <a:pt x="91886" y="167700"/>
                  <a:pt x="94459" y="170163"/>
                </a:cubicBezTo>
                <a:lnTo>
                  <a:pt x="111070" y="186343"/>
                </a:lnTo>
                <a:cubicBezTo>
                  <a:pt x="112087" y="187308"/>
                  <a:pt x="112515" y="188754"/>
                  <a:pt x="112301" y="190148"/>
                </a:cubicBezTo>
                <a:lnTo>
                  <a:pt x="108389" y="213026"/>
                </a:lnTo>
                <a:cubicBezTo>
                  <a:pt x="107800" y="216510"/>
                  <a:pt x="111443" y="219187"/>
                  <a:pt x="114605" y="217528"/>
                </a:cubicBezTo>
                <a:lnTo>
                  <a:pt x="135179" y="206813"/>
                </a:lnTo>
                <a:cubicBezTo>
                  <a:pt x="136411" y="206171"/>
                  <a:pt x="137912" y="206171"/>
                  <a:pt x="139143" y="206813"/>
                </a:cubicBezTo>
                <a:lnTo>
                  <a:pt x="159717" y="217635"/>
                </a:lnTo>
                <a:cubicBezTo>
                  <a:pt x="162878" y="219294"/>
                  <a:pt x="166521" y="216617"/>
                  <a:pt x="165934" y="213133"/>
                </a:cubicBezTo>
                <a:lnTo>
                  <a:pt x="162022" y="190203"/>
                </a:lnTo>
                <a:cubicBezTo>
                  <a:pt x="161808" y="188809"/>
                  <a:pt x="162236" y="187415"/>
                  <a:pt x="163253" y="186398"/>
                </a:cubicBezTo>
                <a:lnTo>
                  <a:pt x="179863" y="170218"/>
                </a:lnTo>
                <a:cubicBezTo>
                  <a:pt x="182382" y="167755"/>
                  <a:pt x="180988" y="163415"/>
                  <a:pt x="177507" y="162932"/>
                </a:cubicBezTo>
                <a:lnTo>
                  <a:pt x="154522" y="159610"/>
                </a:lnTo>
                <a:cubicBezTo>
                  <a:pt x="153128" y="159396"/>
                  <a:pt x="151897" y="158538"/>
                  <a:pt x="151307" y="157254"/>
                </a:cubicBezTo>
                <a:lnTo>
                  <a:pt x="141020" y="136411"/>
                </a:lnTo>
                <a:lnTo>
                  <a:pt x="141017" y="13635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051868" y="4211990"/>
            <a:ext cx="274320" cy="240023"/>
          </a:xfrm>
          <a:custGeom>
            <a:avLst/>
            <a:gdLst/>
            <a:ahLst/>
            <a:cxnLst/>
            <a:rect l="l" t="t" r="r" b="b"/>
            <a:pathLst>
              <a:path w="274320" h="240023">
                <a:moveTo>
                  <a:pt x="66276" y="192457"/>
                </a:moveTo>
                <a:cubicBezTo>
                  <a:pt x="73186" y="187422"/>
                  <a:pt x="82131" y="186138"/>
                  <a:pt x="90166" y="189030"/>
                </a:cubicBezTo>
                <a:cubicBezTo>
                  <a:pt x="104360" y="194171"/>
                  <a:pt x="120270" y="197119"/>
                  <a:pt x="137196" y="197119"/>
                </a:cubicBezTo>
                <a:cubicBezTo>
                  <a:pt x="203990" y="197119"/>
                  <a:pt x="248611" y="153999"/>
                  <a:pt x="248611" y="111416"/>
                </a:cubicBezTo>
                <a:cubicBezTo>
                  <a:pt x="248611" y="68831"/>
                  <a:pt x="203993" y="25714"/>
                  <a:pt x="137196" y="25714"/>
                </a:cubicBezTo>
                <a:cubicBezTo>
                  <a:pt x="70401" y="25714"/>
                  <a:pt x="25781" y="68834"/>
                  <a:pt x="25781" y="111416"/>
                </a:cubicBezTo>
                <a:cubicBezTo>
                  <a:pt x="25781" y="128556"/>
                  <a:pt x="32422" y="145055"/>
                  <a:pt x="44903" y="159195"/>
                </a:cubicBezTo>
                <a:cubicBezTo>
                  <a:pt x="49509" y="164391"/>
                  <a:pt x="51759" y="171247"/>
                  <a:pt x="51224" y="178210"/>
                </a:cubicBezTo>
                <a:cubicBezTo>
                  <a:pt x="50475" y="187904"/>
                  <a:pt x="48171" y="196797"/>
                  <a:pt x="45172" y="204670"/>
                </a:cubicBezTo>
                <a:cubicBezTo>
                  <a:pt x="54277" y="200438"/>
                  <a:pt x="61832" y="195724"/>
                  <a:pt x="66276" y="192510"/>
                </a:cubicBezTo>
                <a:lnTo>
                  <a:pt x="66276" y="192457"/>
                </a:lnTo>
                <a:moveTo>
                  <a:pt x="11425" y="214204"/>
                </a:moveTo>
                <a:cubicBezTo>
                  <a:pt x="12388" y="212756"/>
                  <a:pt x="13299" y="211311"/>
                  <a:pt x="14158" y="209864"/>
                </a:cubicBezTo>
                <a:cubicBezTo>
                  <a:pt x="19515" y="200971"/>
                  <a:pt x="24604" y="189294"/>
                  <a:pt x="25621" y="176172"/>
                </a:cubicBezTo>
                <a:cubicBezTo>
                  <a:pt x="9552" y="157906"/>
                  <a:pt x="71" y="135570"/>
                  <a:pt x="71" y="111411"/>
                </a:cubicBezTo>
                <a:cubicBezTo>
                  <a:pt x="71" y="49865"/>
                  <a:pt x="61456" y="-2"/>
                  <a:pt x="137196" y="-2"/>
                </a:cubicBezTo>
                <a:cubicBezTo>
                  <a:pt x="212935" y="-2"/>
                  <a:pt x="274320" y="49867"/>
                  <a:pt x="274320" y="111411"/>
                </a:cubicBezTo>
                <a:cubicBezTo>
                  <a:pt x="274320" y="172958"/>
                  <a:pt x="212935" y="222825"/>
                  <a:pt x="137196" y="222825"/>
                </a:cubicBezTo>
                <a:cubicBezTo>
                  <a:pt x="117324" y="222825"/>
                  <a:pt x="98467" y="219398"/>
                  <a:pt x="81435" y="213236"/>
                </a:cubicBezTo>
                <a:cubicBezTo>
                  <a:pt x="75059" y="217897"/>
                  <a:pt x="64668" y="224270"/>
                  <a:pt x="52349" y="229627"/>
                </a:cubicBezTo>
                <a:cubicBezTo>
                  <a:pt x="44262" y="233163"/>
                  <a:pt x="35047" y="236377"/>
                  <a:pt x="25512" y="238251"/>
                </a:cubicBezTo>
                <a:cubicBezTo>
                  <a:pt x="25084" y="238359"/>
                  <a:pt x="24656" y="238412"/>
                  <a:pt x="24225" y="238520"/>
                </a:cubicBezTo>
                <a:cubicBezTo>
                  <a:pt x="21869" y="238950"/>
                  <a:pt x="19565" y="239324"/>
                  <a:pt x="17156" y="239538"/>
                </a:cubicBezTo>
                <a:cubicBezTo>
                  <a:pt x="17049" y="239538"/>
                  <a:pt x="16887" y="239591"/>
                  <a:pt x="16780" y="239591"/>
                </a:cubicBezTo>
                <a:cubicBezTo>
                  <a:pt x="14048" y="239859"/>
                  <a:pt x="11316" y="240020"/>
                  <a:pt x="8584" y="240020"/>
                </a:cubicBezTo>
                <a:cubicBezTo>
                  <a:pt x="5102" y="240020"/>
                  <a:pt x="1994" y="237932"/>
                  <a:pt x="656" y="234718"/>
                </a:cubicBezTo>
                <a:cubicBezTo>
                  <a:pt x="-683" y="231504"/>
                  <a:pt x="66" y="227861"/>
                  <a:pt x="2477" y="225398"/>
                </a:cubicBezTo>
                <a:cubicBezTo>
                  <a:pt x="4674" y="223149"/>
                  <a:pt x="6655" y="220737"/>
                  <a:pt x="8529" y="218166"/>
                </a:cubicBezTo>
                <a:cubicBezTo>
                  <a:pt x="9439" y="216935"/>
                  <a:pt x="10295" y="215701"/>
                  <a:pt x="11099" y="214470"/>
                </a:cubicBezTo>
                <a:lnTo>
                  <a:pt x="11261" y="214201"/>
                </a:lnTo>
                <a:lnTo>
                  <a:pt x="11425" y="2142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811999" y="4194841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Schedule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are expected to attend all classes and participate fully in all activities.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Participation Requirement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03310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class will be 2 hours long, and will include lectures, discussions, and activities.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Class Structure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67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331182"/>
                  <a:pt x="331182" y="414338"/>
                  <a:pt x="228600" y="414338"/>
                </a:cubicBezTo>
                <a:cubicBezTo>
                  <a:pt x="126018" y="414338"/>
                  <a:pt x="42863" y="331182"/>
                  <a:pt x="42863" y="228600"/>
                </a:cubicBezTo>
                <a:cubicBezTo>
                  <a:pt x="42863" y="126018"/>
                  <a:pt x="126018" y="42863"/>
                  <a:pt x="228600" y="42863"/>
                </a:cubicBezTo>
                <a:cubicBezTo>
                  <a:pt x="331182" y="42863"/>
                  <a:pt x="414338" y="126018"/>
                  <a:pt x="414338" y="228600"/>
                </a:cubicBezTo>
                <a:moveTo>
                  <a:pt x="0" y="228600"/>
                </a:moveTo>
                <a:cubicBezTo>
                  <a:pt x="0" y="354851"/>
                  <a:pt x="102349" y="457200"/>
                  <a:pt x="228600" y="457200"/>
                </a:cubicBezTo>
                <a:cubicBezTo>
                  <a:pt x="354851" y="457200"/>
                  <a:pt x="457200" y="354851"/>
                  <a:pt x="457200" y="228600"/>
                </a:cubicBezTo>
                <a:cubicBezTo>
                  <a:pt x="457200" y="102349"/>
                  <a:pt x="354851" y="0"/>
                  <a:pt x="228600" y="0"/>
                </a:cubicBezTo>
                <a:cubicBezTo>
                  <a:pt x="102349" y="0"/>
                  <a:pt x="0" y="102349"/>
                  <a:pt x="0" y="228600"/>
                </a:cubicBezTo>
                <a:moveTo>
                  <a:pt x="207171" y="107159"/>
                </a:moveTo>
                <a:lnTo>
                  <a:pt x="207171" y="228605"/>
                </a:lnTo>
                <a:cubicBezTo>
                  <a:pt x="207171" y="235751"/>
                  <a:pt x="210742" y="242444"/>
                  <a:pt x="216727" y="246463"/>
                </a:cubicBezTo>
                <a:lnTo>
                  <a:pt x="302452" y="303613"/>
                </a:lnTo>
                <a:cubicBezTo>
                  <a:pt x="312272" y="310219"/>
                  <a:pt x="325581" y="307540"/>
                  <a:pt x="332188" y="297628"/>
                </a:cubicBezTo>
                <a:cubicBezTo>
                  <a:pt x="338794" y="287716"/>
                  <a:pt x="336115" y="274498"/>
                  <a:pt x="326203" y="267892"/>
                </a:cubicBezTo>
                <a:lnTo>
                  <a:pt x="250034" y="217170"/>
                </a:lnTo>
                <a:lnTo>
                  <a:pt x="250034" y="107159"/>
                </a:lnTo>
                <a:cubicBezTo>
                  <a:pt x="250034" y="95280"/>
                  <a:pt x="240478" y="85730"/>
                  <a:pt x="228605" y="85730"/>
                </a:cubicBezTo>
                <a:cubicBezTo>
                  <a:pt x="216727" y="85730"/>
                  <a:pt x="207176" y="95285"/>
                  <a:pt x="207176" y="107163"/>
                </a:cubicBezTo>
                <a:lnTo>
                  <a:pt x="207171" y="10715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course will run for 5 weeks, with one class per week.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Duration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9941" y="524949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64231" y="4064855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9941" y="2910226"/>
            <a:ext cx="274320" cy="242448"/>
          </a:xfrm>
          <a:custGeom>
            <a:avLst/>
            <a:gdLst/>
            <a:ahLst/>
            <a:cxnLst/>
            <a:rect l="l" t="t" r="r" b="b"/>
            <a:pathLst>
              <a:path w="274320" h="242448">
                <a:moveTo>
                  <a:pt x="219294" y="108728"/>
                </a:moveTo>
                <a:lnTo>
                  <a:pt x="248625" y="91798"/>
                </a:lnTo>
                <a:lnTo>
                  <a:pt x="210469" y="25697"/>
                </a:lnTo>
                <a:lnTo>
                  <a:pt x="181139" y="42627"/>
                </a:lnTo>
                <a:lnTo>
                  <a:pt x="219294" y="108728"/>
                </a:lnTo>
                <a:moveTo>
                  <a:pt x="156672" y="45726"/>
                </a:moveTo>
                <a:cubicBezTo>
                  <a:pt x="153715" y="38763"/>
                  <a:pt x="156387" y="30512"/>
                  <a:pt x="163111" y="26601"/>
                </a:cubicBezTo>
                <a:lnTo>
                  <a:pt x="205652" y="2039"/>
                </a:lnTo>
                <a:cubicBezTo>
                  <a:pt x="212949" y="-2158"/>
                  <a:pt x="222298" y="322"/>
                  <a:pt x="226495" y="7620"/>
                </a:cubicBezTo>
                <a:lnTo>
                  <a:pt x="272279" y="86932"/>
                </a:lnTo>
                <a:cubicBezTo>
                  <a:pt x="276476" y="94230"/>
                  <a:pt x="273996" y="103576"/>
                  <a:pt x="266699" y="107773"/>
                </a:cubicBezTo>
                <a:lnTo>
                  <a:pt x="224158" y="132335"/>
                </a:lnTo>
                <a:cubicBezTo>
                  <a:pt x="216861" y="136532"/>
                  <a:pt x="207512" y="134052"/>
                  <a:pt x="203315" y="126754"/>
                </a:cubicBezTo>
                <a:lnTo>
                  <a:pt x="203076" y="126373"/>
                </a:lnTo>
                <a:lnTo>
                  <a:pt x="182760" y="137390"/>
                </a:lnTo>
                <a:cubicBezTo>
                  <a:pt x="183045" y="139298"/>
                  <a:pt x="183188" y="141252"/>
                  <a:pt x="183188" y="143257"/>
                </a:cubicBezTo>
                <a:cubicBezTo>
                  <a:pt x="183188" y="152844"/>
                  <a:pt x="179658" y="161618"/>
                  <a:pt x="173793" y="168295"/>
                </a:cubicBezTo>
                <a:lnTo>
                  <a:pt x="197590" y="226672"/>
                </a:lnTo>
                <a:cubicBezTo>
                  <a:pt x="199974" y="232539"/>
                  <a:pt x="197162" y="239216"/>
                  <a:pt x="191294" y="241599"/>
                </a:cubicBezTo>
                <a:cubicBezTo>
                  <a:pt x="185429" y="243985"/>
                  <a:pt x="178752" y="241170"/>
                  <a:pt x="176366" y="235303"/>
                </a:cubicBezTo>
                <a:lnTo>
                  <a:pt x="153951" y="180313"/>
                </a:lnTo>
                <a:cubicBezTo>
                  <a:pt x="151090" y="181028"/>
                  <a:pt x="148086" y="181363"/>
                  <a:pt x="144984" y="181363"/>
                </a:cubicBezTo>
                <a:cubicBezTo>
                  <a:pt x="141884" y="181363"/>
                  <a:pt x="138880" y="180982"/>
                  <a:pt x="136016" y="180313"/>
                </a:cubicBezTo>
                <a:lnTo>
                  <a:pt x="113601" y="235303"/>
                </a:lnTo>
                <a:cubicBezTo>
                  <a:pt x="111218" y="241170"/>
                  <a:pt x="104541" y="243982"/>
                  <a:pt x="98673" y="241599"/>
                </a:cubicBezTo>
                <a:cubicBezTo>
                  <a:pt x="92808" y="239213"/>
                  <a:pt x="89993" y="232536"/>
                  <a:pt x="92377" y="226672"/>
                </a:cubicBezTo>
                <a:lnTo>
                  <a:pt x="113505" y="174783"/>
                </a:lnTo>
                <a:lnTo>
                  <a:pt x="71345" y="197580"/>
                </a:lnTo>
                <a:cubicBezTo>
                  <a:pt x="64095" y="201491"/>
                  <a:pt x="54987" y="198962"/>
                  <a:pt x="50886" y="191810"/>
                </a:cubicBezTo>
                <a:lnTo>
                  <a:pt x="50552" y="191189"/>
                </a:lnTo>
                <a:lnTo>
                  <a:pt x="29473" y="203350"/>
                </a:lnTo>
                <a:cubicBezTo>
                  <a:pt x="23989" y="206497"/>
                  <a:pt x="16978" y="204638"/>
                  <a:pt x="13828" y="199154"/>
                </a:cubicBezTo>
                <a:lnTo>
                  <a:pt x="1522" y="177741"/>
                </a:lnTo>
                <a:cubicBezTo>
                  <a:pt x="-1624" y="172256"/>
                  <a:pt x="236" y="165245"/>
                  <a:pt x="5720" y="162098"/>
                </a:cubicBezTo>
                <a:lnTo>
                  <a:pt x="26752" y="149937"/>
                </a:lnTo>
                <a:lnTo>
                  <a:pt x="24845" y="146741"/>
                </a:lnTo>
                <a:cubicBezTo>
                  <a:pt x="20744" y="139635"/>
                  <a:pt x="22985" y="130621"/>
                  <a:pt x="29901" y="126233"/>
                </a:cubicBezTo>
                <a:lnTo>
                  <a:pt x="156672" y="45726"/>
                </a:lnTo>
                <a:moveTo>
                  <a:pt x="191632" y="106534"/>
                </a:moveTo>
                <a:lnTo>
                  <a:pt x="168024" y="65662"/>
                </a:lnTo>
                <a:lnTo>
                  <a:pt x="48363" y="141636"/>
                </a:lnTo>
                <a:lnTo>
                  <a:pt x="67011" y="173922"/>
                </a:lnTo>
                <a:lnTo>
                  <a:pt x="107835" y="151840"/>
                </a:lnTo>
                <a:cubicBezTo>
                  <a:pt x="107215" y="149074"/>
                  <a:pt x="106881" y="146164"/>
                  <a:pt x="106881" y="143209"/>
                </a:cubicBezTo>
                <a:cubicBezTo>
                  <a:pt x="106881" y="122128"/>
                  <a:pt x="123954" y="105055"/>
                  <a:pt x="145036" y="105055"/>
                </a:cubicBezTo>
                <a:cubicBezTo>
                  <a:pt x="155863" y="105055"/>
                  <a:pt x="165640" y="109586"/>
                  <a:pt x="172602" y="116835"/>
                </a:cubicBezTo>
                <a:lnTo>
                  <a:pt x="191632" y="106534"/>
                </a:lnTo>
                <a:moveTo>
                  <a:pt x="145036" y="158471"/>
                </a:moveTo>
                <a:cubicBezTo>
                  <a:pt x="153466" y="158471"/>
                  <a:pt x="160296" y="151639"/>
                  <a:pt x="160296" y="143209"/>
                </a:cubicBezTo>
                <a:cubicBezTo>
                  <a:pt x="160296" y="134779"/>
                  <a:pt x="153463" y="127947"/>
                  <a:pt x="145036" y="127947"/>
                </a:cubicBezTo>
                <a:cubicBezTo>
                  <a:pt x="136606" y="127947"/>
                  <a:pt x="129775" y="134779"/>
                  <a:pt x="129775" y="143209"/>
                </a:cubicBezTo>
                <a:cubicBezTo>
                  <a:pt x="129775" y="151639"/>
                  <a:pt x="136609" y="158471"/>
                  <a:pt x="145036" y="15847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64231" y="1682619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698" r="-11069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Objectives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22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be able to create a marketing plan and identify target markets, and develop effective marketing tactics.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Marketing Strategy Development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Financial Planning and Management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understand the importance of financial planning and management, and be able to create a budget and manage cash flow.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Market Research and Data Analysis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 will also be able to conduct market research, analyze data, and identify opportunities and threats.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Business Planning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the end of this course, you will be able to create a comprehensive business plan, develop a prototype, and pitch your business idea to potential investors or customers.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38200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Entrepreneurship and Small Business Development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54643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 w="9525">
            <a:solidFill>
              <a:srgbClr val="F6FAFF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Course Outline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61923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Marketing and Launch Strategies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961923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4: Marketing and Launch Strategies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5882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Business Planning and Financial Management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5882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3: Business Planning and Financial Management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55732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Prototype Design and Development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55732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2: Prototype Design and Development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2637" y="3952722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Market Research and Analysis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2637" y="33325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Week 1: Market Research and Analysis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93443" y="2057457"/>
            <a:ext cx="914400" cy="711200"/>
          </a:xfrm>
          <a:custGeom>
            <a:avLst/>
            <a:gdLst/>
            <a:ahLst/>
            <a:cxnLst/>
            <a:rect l="l" t="t" r="r" b="b"/>
            <a:pathLst>
              <a:path w="914400" h="711200">
                <a:moveTo>
                  <a:pt x="876297" y="0"/>
                </a:moveTo>
                <a:cubicBezTo>
                  <a:pt x="855183" y="0"/>
                  <a:pt x="838194" y="16983"/>
                  <a:pt x="838194" y="38099"/>
                </a:cubicBezTo>
                <a:lnTo>
                  <a:pt x="838194" y="47145"/>
                </a:lnTo>
                <a:lnTo>
                  <a:pt x="76197" y="254951"/>
                </a:lnTo>
                <a:lnTo>
                  <a:pt x="76197" y="241296"/>
                </a:lnTo>
                <a:cubicBezTo>
                  <a:pt x="76197" y="220180"/>
                  <a:pt x="59207" y="203197"/>
                  <a:pt x="38094" y="203197"/>
                </a:cubicBezTo>
                <a:cubicBezTo>
                  <a:pt x="16980" y="203197"/>
                  <a:pt x="-9" y="220180"/>
                  <a:pt x="-9" y="241296"/>
                </a:cubicBezTo>
                <a:lnTo>
                  <a:pt x="-9" y="275746"/>
                </a:lnTo>
                <a:lnTo>
                  <a:pt x="-9" y="304799"/>
                </a:lnTo>
                <a:lnTo>
                  <a:pt x="-9" y="406401"/>
                </a:lnTo>
                <a:lnTo>
                  <a:pt x="-9" y="435453"/>
                </a:lnTo>
                <a:lnTo>
                  <a:pt x="-9" y="469904"/>
                </a:lnTo>
                <a:cubicBezTo>
                  <a:pt x="-9" y="491019"/>
                  <a:pt x="16980" y="508003"/>
                  <a:pt x="38094" y="508003"/>
                </a:cubicBezTo>
                <a:cubicBezTo>
                  <a:pt x="59207" y="508003"/>
                  <a:pt x="76197" y="491019"/>
                  <a:pt x="76197" y="469904"/>
                </a:cubicBezTo>
                <a:lnTo>
                  <a:pt x="76197" y="456249"/>
                </a:lnTo>
                <a:lnTo>
                  <a:pt x="262890" y="507206"/>
                </a:lnTo>
                <a:cubicBezTo>
                  <a:pt x="257175" y="523400"/>
                  <a:pt x="254002" y="540704"/>
                  <a:pt x="254002" y="558797"/>
                </a:cubicBezTo>
                <a:cubicBezTo>
                  <a:pt x="254002" y="642932"/>
                  <a:pt x="322262" y="711200"/>
                  <a:pt x="406405" y="711200"/>
                </a:cubicBezTo>
                <a:cubicBezTo>
                  <a:pt x="480856" y="711200"/>
                  <a:pt x="542934" y="657860"/>
                  <a:pt x="556111" y="587216"/>
                </a:cubicBezTo>
                <a:lnTo>
                  <a:pt x="838212" y="664054"/>
                </a:lnTo>
                <a:lnTo>
                  <a:pt x="838212" y="673101"/>
                </a:lnTo>
                <a:cubicBezTo>
                  <a:pt x="838212" y="694216"/>
                  <a:pt x="855202" y="711200"/>
                  <a:pt x="876315" y="711200"/>
                </a:cubicBezTo>
                <a:cubicBezTo>
                  <a:pt x="897429" y="711200"/>
                  <a:pt x="914418" y="694216"/>
                  <a:pt x="914418" y="673101"/>
                </a:cubicBezTo>
                <a:lnTo>
                  <a:pt x="914418" y="635002"/>
                </a:lnTo>
                <a:lnTo>
                  <a:pt x="914418" y="76205"/>
                </a:lnTo>
                <a:lnTo>
                  <a:pt x="914418" y="38106"/>
                </a:lnTo>
                <a:cubicBezTo>
                  <a:pt x="914418" y="16991"/>
                  <a:pt x="897429" y="7"/>
                  <a:pt x="876315" y="7"/>
                </a:cubicBezTo>
                <a:lnTo>
                  <a:pt x="876297" y="0"/>
                </a:lnTo>
                <a:moveTo>
                  <a:pt x="838203" y="585154"/>
                </a:moveTo>
                <a:lnTo>
                  <a:pt x="76206" y="377348"/>
                </a:lnTo>
                <a:lnTo>
                  <a:pt x="76206" y="334008"/>
                </a:lnTo>
                <a:lnTo>
                  <a:pt x="838203" y="126046"/>
                </a:lnTo>
                <a:lnTo>
                  <a:pt x="838203" y="585154"/>
                </a:lnTo>
                <a:moveTo>
                  <a:pt x="330199" y="558797"/>
                </a:moveTo>
                <a:cubicBezTo>
                  <a:pt x="330199" y="547524"/>
                  <a:pt x="332576" y="536892"/>
                  <a:pt x="337030" y="527362"/>
                </a:cubicBezTo>
                <a:lnTo>
                  <a:pt x="482282" y="566890"/>
                </a:lnTo>
                <a:cubicBezTo>
                  <a:pt x="478158" y="605146"/>
                  <a:pt x="445770" y="634838"/>
                  <a:pt x="406561" y="634838"/>
                </a:cubicBezTo>
                <a:cubicBezTo>
                  <a:pt x="364489" y="634838"/>
                  <a:pt x="330364" y="600708"/>
                  <a:pt x="330364" y="558640"/>
                </a:cubicBezTo>
                <a:lnTo>
                  <a:pt x="330199" y="5587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104647" y="1955857"/>
            <a:ext cx="685800" cy="914400"/>
          </a:xfrm>
          <a:custGeom>
            <a:avLst/>
            <a:gdLst/>
            <a:ahLst/>
            <a:cxnLst/>
            <a:rect l="l" t="t" r="r" b="b"/>
            <a:pathLst>
              <a:path w="685800" h="914400">
                <a:moveTo>
                  <a:pt x="600075" y="314325"/>
                </a:moveTo>
                <a:lnTo>
                  <a:pt x="600075" y="800100"/>
                </a:lnTo>
                <a:cubicBezTo>
                  <a:pt x="600075" y="815819"/>
                  <a:pt x="587216" y="828675"/>
                  <a:pt x="571498" y="828675"/>
                </a:cubicBezTo>
                <a:lnTo>
                  <a:pt x="114295" y="828675"/>
                </a:lnTo>
                <a:cubicBezTo>
                  <a:pt x="98577" y="828675"/>
                  <a:pt x="85718" y="815819"/>
                  <a:pt x="85718" y="800100"/>
                </a:cubicBezTo>
                <a:lnTo>
                  <a:pt x="85718" y="314325"/>
                </a:lnTo>
                <a:lnTo>
                  <a:pt x="600075" y="314325"/>
                </a:lnTo>
                <a:moveTo>
                  <a:pt x="600075" y="228600"/>
                </a:moveTo>
                <a:lnTo>
                  <a:pt x="85725" y="228600"/>
                </a:lnTo>
                <a:lnTo>
                  <a:pt x="85725" y="114300"/>
                </a:lnTo>
                <a:cubicBezTo>
                  <a:pt x="85725" y="98581"/>
                  <a:pt x="98584" y="85725"/>
                  <a:pt x="114302" y="85725"/>
                </a:cubicBezTo>
                <a:lnTo>
                  <a:pt x="571505" y="85725"/>
                </a:lnTo>
                <a:cubicBezTo>
                  <a:pt x="587223" y="85725"/>
                  <a:pt x="600082" y="98581"/>
                  <a:pt x="600082" y="114300"/>
                </a:cubicBezTo>
                <a:lnTo>
                  <a:pt x="600075" y="228600"/>
                </a:lnTo>
                <a:moveTo>
                  <a:pt x="685800" y="228600"/>
                </a:moveTo>
                <a:lnTo>
                  <a:pt x="685800" y="114300"/>
                </a:lnTo>
                <a:cubicBezTo>
                  <a:pt x="685800" y="51252"/>
                  <a:pt x="634543" y="0"/>
                  <a:pt x="571498" y="0"/>
                </a:cubicBezTo>
                <a:lnTo>
                  <a:pt x="114295" y="0"/>
                </a:lnTo>
                <a:cubicBezTo>
                  <a:pt x="51250" y="0"/>
                  <a:pt x="-7" y="51252"/>
                  <a:pt x="-7" y="114300"/>
                </a:cubicBezTo>
                <a:lnTo>
                  <a:pt x="-7" y="228600"/>
                </a:lnTo>
                <a:lnTo>
                  <a:pt x="-7" y="271467"/>
                </a:lnTo>
                <a:lnTo>
                  <a:pt x="-7" y="314334"/>
                </a:lnTo>
                <a:lnTo>
                  <a:pt x="-7" y="800109"/>
                </a:lnTo>
                <a:cubicBezTo>
                  <a:pt x="-7" y="863157"/>
                  <a:pt x="51250" y="914409"/>
                  <a:pt x="114295" y="914409"/>
                </a:cubicBezTo>
                <a:lnTo>
                  <a:pt x="571498" y="914409"/>
                </a:lnTo>
                <a:cubicBezTo>
                  <a:pt x="634543" y="914409"/>
                  <a:pt x="685800" y="863157"/>
                  <a:pt x="685800" y="800109"/>
                </a:cubicBezTo>
                <a:lnTo>
                  <a:pt x="685800" y="314334"/>
                </a:lnTo>
                <a:lnTo>
                  <a:pt x="685800" y="271476"/>
                </a:lnTo>
                <a:lnTo>
                  <a:pt x="685800" y="228600"/>
                </a:lnTo>
                <a:moveTo>
                  <a:pt x="142873" y="414342"/>
                </a:moveTo>
                <a:cubicBezTo>
                  <a:pt x="142873" y="438016"/>
                  <a:pt x="162061" y="457209"/>
                  <a:pt x="185735" y="457209"/>
                </a:cubicBezTo>
                <a:cubicBezTo>
                  <a:pt x="209409" y="457209"/>
                  <a:pt x="228598" y="438016"/>
                  <a:pt x="228598" y="414351"/>
                </a:cubicBezTo>
                <a:cubicBezTo>
                  <a:pt x="228598" y="390677"/>
                  <a:pt x="209409" y="371493"/>
                  <a:pt x="185735" y="371493"/>
                </a:cubicBezTo>
                <a:cubicBezTo>
                  <a:pt x="162061" y="371493"/>
                  <a:pt x="142873" y="390687"/>
                  <a:pt x="142873" y="414360"/>
                </a:cubicBezTo>
                <a:lnTo>
                  <a:pt x="142873" y="414342"/>
                </a:lnTo>
                <a:moveTo>
                  <a:pt x="185735" y="528642"/>
                </a:moveTo>
                <a:cubicBezTo>
                  <a:pt x="162061" y="528642"/>
                  <a:pt x="142873" y="547835"/>
                  <a:pt x="142873" y="571509"/>
                </a:cubicBezTo>
                <a:cubicBezTo>
                  <a:pt x="142873" y="595183"/>
                  <a:pt x="162061" y="614376"/>
                  <a:pt x="185735" y="614376"/>
                </a:cubicBezTo>
                <a:cubicBezTo>
                  <a:pt x="209409" y="614376"/>
                  <a:pt x="228598" y="595183"/>
                  <a:pt x="228598" y="571518"/>
                </a:cubicBezTo>
                <a:cubicBezTo>
                  <a:pt x="228598" y="547844"/>
                  <a:pt x="209409" y="528660"/>
                  <a:pt x="185735" y="528660"/>
                </a:cubicBezTo>
                <a:lnTo>
                  <a:pt x="185735" y="528642"/>
                </a:lnTo>
                <a:moveTo>
                  <a:pt x="142873" y="728667"/>
                </a:moveTo>
                <a:cubicBezTo>
                  <a:pt x="142873" y="752423"/>
                  <a:pt x="161979" y="771534"/>
                  <a:pt x="185735" y="771534"/>
                </a:cubicBezTo>
                <a:lnTo>
                  <a:pt x="342900" y="771534"/>
                </a:lnTo>
                <a:cubicBezTo>
                  <a:pt x="366656" y="771534"/>
                  <a:pt x="385763" y="752423"/>
                  <a:pt x="385763" y="728676"/>
                </a:cubicBezTo>
                <a:cubicBezTo>
                  <a:pt x="385763" y="704920"/>
                  <a:pt x="366656" y="685818"/>
                  <a:pt x="342900" y="685818"/>
                </a:cubicBezTo>
                <a:lnTo>
                  <a:pt x="185735" y="685818"/>
                </a:lnTo>
                <a:cubicBezTo>
                  <a:pt x="161979" y="685818"/>
                  <a:pt x="142873" y="704929"/>
                  <a:pt x="142873" y="728685"/>
                </a:cubicBezTo>
                <a:lnTo>
                  <a:pt x="142873" y="728667"/>
                </a:lnTo>
                <a:moveTo>
                  <a:pt x="342900" y="371475"/>
                </a:moveTo>
                <a:cubicBezTo>
                  <a:pt x="319226" y="371475"/>
                  <a:pt x="300038" y="390668"/>
                  <a:pt x="300038" y="414342"/>
                </a:cubicBezTo>
                <a:cubicBezTo>
                  <a:pt x="300038" y="438016"/>
                  <a:pt x="319226" y="457209"/>
                  <a:pt x="342900" y="457209"/>
                </a:cubicBezTo>
                <a:cubicBezTo>
                  <a:pt x="366574" y="457209"/>
                  <a:pt x="385763" y="438016"/>
                  <a:pt x="385763" y="414351"/>
                </a:cubicBezTo>
                <a:cubicBezTo>
                  <a:pt x="385763" y="390677"/>
                  <a:pt x="366574" y="371493"/>
                  <a:pt x="342900" y="371493"/>
                </a:cubicBezTo>
                <a:lnTo>
                  <a:pt x="342900" y="371475"/>
                </a:lnTo>
                <a:moveTo>
                  <a:pt x="300038" y="571500"/>
                </a:moveTo>
                <a:cubicBezTo>
                  <a:pt x="300038" y="595174"/>
                  <a:pt x="319226" y="614367"/>
                  <a:pt x="342900" y="614367"/>
                </a:cubicBezTo>
                <a:cubicBezTo>
                  <a:pt x="366574" y="614367"/>
                  <a:pt x="385763" y="595174"/>
                  <a:pt x="385763" y="571509"/>
                </a:cubicBezTo>
                <a:cubicBezTo>
                  <a:pt x="385763" y="547835"/>
                  <a:pt x="366574" y="528651"/>
                  <a:pt x="342900" y="528651"/>
                </a:cubicBezTo>
                <a:cubicBezTo>
                  <a:pt x="319226" y="528651"/>
                  <a:pt x="300038" y="547844"/>
                  <a:pt x="300038" y="571518"/>
                </a:cubicBezTo>
                <a:lnTo>
                  <a:pt x="300038" y="571500"/>
                </a:lnTo>
                <a:moveTo>
                  <a:pt x="500065" y="371475"/>
                </a:moveTo>
                <a:cubicBezTo>
                  <a:pt x="476391" y="371475"/>
                  <a:pt x="457202" y="390668"/>
                  <a:pt x="457202" y="414342"/>
                </a:cubicBezTo>
                <a:cubicBezTo>
                  <a:pt x="457202" y="438016"/>
                  <a:pt x="476391" y="457209"/>
                  <a:pt x="500065" y="457209"/>
                </a:cubicBezTo>
                <a:cubicBezTo>
                  <a:pt x="523739" y="457209"/>
                  <a:pt x="542927" y="438016"/>
                  <a:pt x="542927" y="414351"/>
                </a:cubicBezTo>
                <a:cubicBezTo>
                  <a:pt x="542927" y="390677"/>
                  <a:pt x="523739" y="371493"/>
                  <a:pt x="500065" y="371493"/>
                </a:cubicBezTo>
                <a:lnTo>
                  <a:pt x="500065" y="371475"/>
                </a:lnTo>
                <a:moveTo>
                  <a:pt x="457202" y="571500"/>
                </a:moveTo>
                <a:cubicBezTo>
                  <a:pt x="457202" y="595174"/>
                  <a:pt x="476391" y="614367"/>
                  <a:pt x="500065" y="614367"/>
                </a:cubicBezTo>
                <a:cubicBezTo>
                  <a:pt x="523739" y="614367"/>
                  <a:pt x="542927" y="595174"/>
                  <a:pt x="542927" y="571509"/>
                </a:cubicBezTo>
                <a:cubicBezTo>
                  <a:pt x="542927" y="547835"/>
                  <a:pt x="523739" y="528651"/>
                  <a:pt x="500065" y="528651"/>
                </a:cubicBezTo>
                <a:cubicBezTo>
                  <a:pt x="476391" y="528651"/>
                  <a:pt x="457202" y="547844"/>
                  <a:pt x="457202" y="571518"/>
                </a:cubicBezTo>
                <a:lnTo>
                  <a:pt x="457202" y="571500"/>
                </a:lnTo>
                <a:moveTo>
                  <a:pt x="500065" y="685800"/>
                </a:moveTo>
                <a:cubicBezTo>
                  <a:pt x="476391" y="685800"/>
                  <a:pt x="457202" y="704993"/>
                  <a:pt x="457202" y="728667"/>
                </a:cubicBezTo>
                <a:cubicBezTo>
                  <a:pt x="457202" y="752341"/>
                  <a:pt x="476391" y="771534"/>
                  <a:pt x="500065" y="771534"/>
                </a:cubicBezTo>
                <a:cubicBezTo>
                  <a:pt x="523739" y="771534"/>
                  <a:pt x="542927" y="752341"/>
                  <a:pt x="542927" y="728676"/>
                </a:cubicBezTo>
                <a:cubicBezTo>
                  <a:pt x="542927" y="705002"/>
                  <a:pt x="523739" y="685818"/>
                  <a:pt x="500065" y="685818"/>
                </a:cubicBezTo>
                <a:lnTo>
                  <a:pt x="500065" y="6858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87285" y="1955857"/>
            <a:ext cx="914335" cy="914400"/>
          </a:xfrm>
          <a:custGeom>
            <a:avLst/>
            <a:gdLst/>
            <a:ahLst/>
            <a:cxnLst/>
            <a:rect l="l" t="t" r="r" b="b"/>
            <a:pathLst>
              <a:path w="914335" h="914400">
                <a:moveTo>
                  <a:pt x="65064" y="644213"/>
                </a:moveTo>
                <a:lnTo>
                  <a:pt x="23946" y="783833"/>
                </a:lnTo>
                <a:lnTo>
                  <a:pt x="1783" y="859280"/>
                </a:lnTo>
                <a:cubicBezTo>
                  <a:pt x="-2688" y="874477"/>
                  <a:pt x="1426" y="890744"/>
                  <a:pt x="12508" y="901827"/>
                </a:cubicBezTo>
                <a:cubicBezTo>
                  <a:pt x="23590" y="912910"/>
                  <a:pt x="39865" y="917024"/>
                  <a:pt x="54878" y="912736"/>
                </a:cubicBezTo>
                <a:lnTo>
                  <a:pt x="130503" y="890388"/>
                </a:lnTo>
                <a:lnTo>
                  <a:pt x="270122" y="849267"/>
                </a:lnTo>
                <a:cubicBezTo>
                  <a:pt x="288710" y="843900"/>
                  <a:pt x="306055" y="834966"/>
                  <a:pt x="321251" y="823344"/>
                </a:cubicBezTo>
                <a:lnTo>
                  <a:pt x="321791" y="823701"/>
                </a:lnTo>
                <a:lnTo>
                  <a:pt x="322687" y="822274"/>
                </a:lnTo>
                <a:cubicBezTo>
                  <a:pt x="325192" y="820308"/>
                  <a:pt x="327515" y="818342"/>
                  <a:pt x="329837" y="816376"/>
                </a:cubicBezTo>
                <a:cubicBezTo>
                  <a:pt x="332342" y="814227"/>
                  <a:pt x="334665" y="811905"/>
                  <a:pt x="336987" y="809582"/>
                </a:cubicBezTo>
                <a:lnTo>
                  <a:pt x="880815" y="265926"/>
                </a:lnTo>
                <a:cubicBezTo>
                  <a:pt x="919967" y="226771"/>
                  <a:pt x="924795" y="166531"/>
                  <a:pt x="895472" y="122008"/>
                </a:cubicBezTo>
                <a:cubicBezTo>
                  <a:pt x="891358" y="115754"/>
                  <a:pt x="886356" y="109673"/>
                  <a:pt x="880815" y="104132"/>
                </a:cubicBezTo>
                <a:lnTo>
                  <a:pt x="810375" y="33513"/>
                </a:lnTo>
                <a:cubicBezTo>
                  <a:pt x="765682" y="-11183"/>
                  <a:pt x="693276" y="-11183"/>
                  <a:pt x="648583" y="33513"/>
                </a:cubicBezTo>
                <a:lnTo>
                  <a:pt x="104755" y="577343"/>
                </a:lnTo>
                <a:cubicBezTo>
                  <a:pt x="100284" y="581814"/>
                  <a:pt x="95996" y="586642"/>
                  <a:pt x="92064" y="591644"/>
                </a:cubicBezTo>
                <a:lnTo>
                  <a:pt x="90638" y="592540"/>
                </a:lnTo>
                <a:lnTo>
                  <a:pt x="90995" y="593080"/>
                </a:lnTo>
                <a:cubicBezTo>
                  <a:pt x="79374" y="608277"/>
                  <a:pt x="70614" y="625614"/>
                  <a:pt x="65073" y="644213"/>
                </a:cubicBezTo>
                <a:lnTo>
                  <a:pt x="65064" y="644213"/>
                </a:lnTo>
                <a:moveTo>
                  <a:pt x="684690" y="340477"/>
                </a:moveTo>
                <a:lnTo>
                  <a:pt x="352888" y="672285"/>
                </a:lnTo>
                <a:lnTo>
                  <a:pt x="264215" y="650120"/>
                </a:lnTo>
                <a:lnTo>
                  <a:pt x="242052" y="561451"/>
                </a:lnTo>
                <a:lnTo>
                  <a:pt x="573855" y="229642"/>
                </a:lnTo>
                <a:lnTo>
                  <a:pt x="684690" y="340477"/>
                </a:lnTo>
                <a:moveTo>
                  <a:pt x="173394" y="640638"/>
                </a:moveTo>
                <a:lnTo>
                  <a:pt x="187164" y="696060"/>
                </a:lnTo>
                <a:cubicBezTo>
                  <a:pt x="190922" y="711431"/>
                  <a:pt x="203074" y="723409"/>
                  <a:pt x="218453" y="727341"/>
                </a:cubicBezTo>
                <a:lnTo>
                  <a:pt x="273871" y="741103"/>
                </a:lnTo>
                <a:lnTo>
                  <a:pt x="260640" y="761128"/>
                </a:lnTo>
                <a:cubicBezTo>
                  <a:pt x="255995" y="763634"/>
                  <a:pt x="251168" y="765773"/>
                  <a:pt x="246157" y="767209"/>
                </a:cubicBezTo>
                <a:lnTo>
                  <a:pt x="204326" y="779544"/>
                </a:lnTo>
                <a:lnTo>
                  <a:pt x="106182" y="808147"/>
                </a:lnTo>
                <a:lnTo>
                  <a:pt x="134965" y="710178"/>
                </a:lnTo>
                <a:lnTo>
                  <a:pt x="147299" y="668344"/>
                </a:lnTo>
                <a:cubicBezTo>
                  <a:pt x="148726" y="663342"/>
                  <a:pt x="150874" y="658331"/>
                  <a:pt x="153380" y="653860"/>
                </a:cubicBezTo>
                <a:lnTo>
                  <a:pt x="173394" y="640638"/>
                </a:lnTo>
                <a:moveTo>
                  <a:pt x="563660" y="389992"/>
                </a:moveTo>
                <a:cubicBezTo>
                  <a:pt x="574742" y="378909"/>
                  <a:pt x="574742" y="360676"/>
                  <a:pt x="563660" y="349584"/>
                </a:cubicBezTo>
                <a:cubicBezTo>
                  <a:pt x="552578" y="338502"/>
                  <a:pt x="534337" y="338502"/>
                  <a:pt x="523255" y="349584"/>
                </a:cubicBezTo>
                <a:lnTo>
                  <a:pt x="351635" y="521208"/>
                </a:lnTo>
                <a:cubicBezTo>
                  <a:pt x="340553" y="532291"/>
                  <a:pt x="340553" y="550524"/>
                  <a:pt x="351635" y="561615"/>
                </a:cubicBezTo>
                <a:cubicBezTo>
                  <a:pt x="362717" y="572698"/>
                  <a:pt x="380958" y="572698"/>
                  <a:pt x="392039" y="561615"/>
                </a:cubicBezTo>
                <a:lnTo>
                  <a:pt x="563660" y="38999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584157" y="1955980"/>
            <a:ext cx="914400" cy="914155"/>
          </a:xfrm>
          <a:custGeom>
            <a:avLst/>
            <a:gdLst/>
            <a:ahLst/>
            <a:cxnLst/>
            <a:rect l="l" t="t" r="r" b="b"/>
            <a:pathLst>
              <a:path w="914400" h="914155">
                <a:moveTo>
                  <a:pt x="657161" y="371439"/>
                </a:moveTo>
                <a:cubicBezTo>
                  <a:pt x="657161" y="213638"/>
                  <a:pt x="529236" y="85720"/>
                  <a:pt x="371438" y="85720"/>
                </a:cubicBezTo>
                <a:cubicBezTo>
                  <a:pt x="213640" y="85720"/>
                  <a:pt x="85716" y="213638"/>
                  <a:pt x="85716" y="371439"/>
                </a:cubicBezTo>
                <a:cubicBezTo>
                  <a:pt x="85716" y="529241"/>
                  <a:pt x="213640" y="657158"/>
                  <a:pt x="371438" y="657158"/>
                </a:cubicBezTo>
                <a:cubicBezTo>
                  <a:pt x="529236" y="657158"/>
                  <a:pt x="657161" y="529241"/>
                  <a:pt x="657161" y="371439"/>
                </a:cubicBezTo>
                <a:lnTo>
                  <a:pt x="657161" y="371439"/>
                </a:lnTo>
                <a:moveTo>
                  <a:pt x="601977" y="662698"/>
                </a:moveTo>
                <a:cubicBezTo>
                  <a:pt x="538764" y="712876"/>
                  <a:pt x="458581" y="742879"/>
                  <a:pt x="371438" y="742879"/>
                </a:cubicBezTo>
                <a:cubicBezTo>
                  <a:pt x="166256" y="742879"/>
                  <a:pt x="0" y="576621"/>
                  <a:pt x="0" y="371439"/>
                </a:cubicBezTo>
                <a:cubicBezTo>
                  <a:pt x="0" y="166257"/>
                  <a:pt x="166256" y="0"/>
                  <a:pt x="371438" y="0"/>
                </a:cubicBezTo>
                <a:cubicBezTo>
                  <a:pt x="576621" y="0"/>
                  <a:pt x="742877" y="166257"/>
                  <a:pt x="742877" y="371439"/>
                </a:cubicBezTo>
                <a:cubicBezTo>
                  <a:pt x="742877" y="458586"/>
                  <a:pt x="712875" y="538766"/>
                  <a:pt x="662693" y="601980"/>
                </a:cubicBezTo>
                <a:lnTo>
                  <a:pt x="901809" y="841095"/>
                </a:lnTo>
                <a:cubicBezTo>
                  <a:pt x="918597" y="857879"/>
                  <a:pt x="918597" y="885030"/>
                  <a:pt x="901809" y="901631"/>
                </a:cubicBezTo>
                <a:cubicBezTo>
                  <a:pt x="885020" y="918241"/>
                  <a:pt x="857881" y="918415"/>
                  <a:pt x="841275" y="901631"/>
                </a:cubicBezTo>
                <a:lnTo>
                  <a:pt x="601977" y="66269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2025-10-06T16:24:50Z</dcterms:created>
  <dcterms:modified xsi:type="dcterms:W3CDTF">2025-10-06T16:24:50Z</dcterms:modified>
</cp:coreProperties>
</file>