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689343ea2101af0b4ea04554f2d534ed300c3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3ce0b3c61239f6aa08b474edd061772cf1322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da09cd4e123cd9e498aa0a45c86e2a725b280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afb2fba99aae0a0a71834d37c775ca65e68363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7039a28d902549651fcb1fb48faced3d34759e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d3e5326861e9cde0e49ab817951b4c88ff9380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669293e130796d7ebf9eeade4b6d41c7cfee04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3dad4a9e196b2ebd2884ce5a96b1b99af2f2d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3e2eaf481afc3d076892d74f83750f392b965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3435170c6f01d9c0934c4915acf968f7fdc785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cc93a59ecfd7869a5f3288f7ee4ab662b12de4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d51083c7236959112542f938c77c094dc06a6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53" r="-601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Key Figures, Events, and Contemporary Relevance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Civil Rights Movement: Struggle, Leadership, and Legacy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Civil Rights Movement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Figures of the Civil Rights Movement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Significant Events of the Civil Rights Movement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Debates in the Civil Rights Movement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Reflective Writing Assignments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Form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Slide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30357" r="-303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Civil Rights Movement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movement's significance and relevance to contemporary issues will be explored through debates and reflective writing assignments.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aim to connect historical struggles with modern-day challenges.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Contemporary Relevance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57149" y="57150"/>
                </a:moveTo>
                <a:cubicBezTo>
                  <a:pt x="63437" y="57150"/>
                  <a:pt x="68580" y="62293"/>
                  <a:pt x="68580" y="68580"/>
                </a:cubicBezTo>
                <a:lnTo>
                  <a:pt x="68580" y="125730"/>
                </a:lnTo>
                <a:lnTo>
                  <a:pt x="57149" y="125730"/>
                </a:lnTo>
                <a:cubicBezTo>
                  <a:pt x="53221" y="125730"/>
                  <a:pt x="49435" y="126158"/>
                  <a:pt x="45718" y="126871"/>
                </a:cubicBezTo>
                <a:lnTo>
                  <a:pt x="45718" y="68580"/>
                </a:lnTo>
                <a:cubicBezTo>
                  <a:pt x="45718" y="62293"/>
                  <a:pt x="50862" y="57150"/>
                  <a:pt x="57149" y="57150"/>
                </a:cubicBezTo>
                <a:lnTo>
                  <a:pt x="57149" y="57150"/>
                </a:lnTo>
                <a:moveTo>
                  <a:pt x="57149" y="160020"/>
                </a:moveTo>
                <a:lnTo>
                  <a:pt x="85725" y="160020"/>
                </a:lnTo>
                <a:lnTo>
                  <a:pt x="114301" y="160020"/>
                </a:lnTo>
                <a:cubicBezTo>
                  <a:pt x="120588" y="160020"/>
                  <a:pt x="125732" y="165163"/>
                  <a:pt x="125732" y="171450"/>
                </a:cubicBezTo>
                <a:cubicBezTo>
                  <a:pt x="125732" y="177737"/>
                  <a:pt x="120588" y="182880"/>
                  <a:pt x="114301" y="182880"/>
                </a:cubicBezTo>
                <a:lnTo>
                  <a:pt x="85725" y="182880"/>
                </a:lnTo>
                <a:cubicBezTo>
                  <a:pt x="76223" y="182880"/>
                  <a:pt x="68580" y="190524"/>
                  <a:pt x="68580" y="200027"/>
                </a:cubicBezTo>
                <a:cubicBezTo>
                  <a:pt x="68580" y="209529"/>
                  <a:pt x="76223" y="217174"/>
                  <a:pt x="85725" y="217174"/>
                </a:cubicBezTo>
                <a:lnTo>
                  <a:pt x="114301" y="217174"/>
                </a:lnTo>
                <a:cubicBezTo>
                  <a:pt x="139519" y="217174"/>
                  <a:pt x="160022" y="196673"/>
                  <a:pt x="160022" y="171454"/>
                </a:cubicBezTo>
                <a:cubicBezTo>
                  <a:pt x="160022" y="170953"/>
                  <a:pt x="160022" y="170455"/>
                  <a:pt x="160022" y="170024"/>
                </a:cubicBezTo>
                <a:cubicBezTo>
                  <a:pt x="163665" y="170953"/>
                  <a:pt x="167522" y="171454"/>
                  <a:pt x="171453" y="171454"/>
                </a:cubicBezTo>
                <a:cubicBezTo>
                  <a:pt x="177096" y="171454"/>
                  <a:pt x="182453" y="170455"/>
                  <a:pt x="187454" y="168597"/>
                </a:cubicBezTo>
                <a:cubicBezTo>
                  <a:pt x="194882" y="183813"/>
                  <a:pt x="210527" y="194314"/>
                  <a:pt x="228602" y="194314"/>
                </a:cubicBezTo>
                <a:cubicBezTo>
                  <a:pt x="232316" y="194314"/>
                  <a:pt x="235888" y="193886"/>
                  <a:pt x="239317" y="193026"/>
                </a:cubicBezTo>
                <a:cubicBezTo>
                  <a:pt x="236173" y="216171"/>
                  <a:pt x="222315" y="235959"/>
                  <a:pt x="202813" y="247246"/>
                </a:cubicBezTo>
                <a:cubicBezTo>
                  <a:pt x="197527" y="250319"/>
                  <a:pt x="194241" y="255962"/>
                  <a:pt x="194241" y="262107"/>
                </a:cubicBezTo>
                <a:lnTo>
                  <a:pt x="194312" y="348617"/>
                </a:lnTo>
                <a:cubicBezTo>
                  <a:pt x="194312" y="358119"/>
                  <a:pt x="201954" y="365764"/>
                  <a:pt x="211457" y="365764"/>
                </a:cubicBezTo>
                <a:cubicBezTo>
                  <a:pt x="220959" y="365764"/>
                  <a:pt x="228602" y="358119"/>
                  <a:pt x="228602" y="348620"/>
                </a:cubicBezTo>
                <a:lnTo>
                  <a:pt x="228602" y="271398"/>
                </a:lnTo>
                <a:cubicBezTo>
                  <a:pt x="256248" y="251753"/>
                  <a:pt x="274323" y="219390"/>
                  <a:pt x="274323" y="182887"/>
                </a:cubicBezTo>
                <a:lnTo>
                  <a:pt x="274323" y="148597"/>
                </a:lnTo>
                <a:lnTo>
                  <a:pt x="274323" y="137167"/>
                </a:lnTo>
                <a:lnTo>
                  <a:pt x="274323" y="114307"/>
                </a:lnTo>
                <a:cubicBezTo>
                  <a:pt x="274323" y="89088"/>
                  <a:pt x="253820" y="68587"/>
                  <a:pt x="228602" y="68587"/>
                </a:cubicBezTo>
                <a:cubicBezTo>
                  <a:pt x="224674" y="68587"/>
                  <a:pt x="220814" y="69088"/>
                  <a:pt x="217171" y="70017"/>
                </a:cubicBezTo>
                <a:lnTo>
                  <a:pt x="217171" y="68587"/>
                </a:lnTo>
                <a:cubicBezTo>
                  <a:pt x="217171" y="43368"/>
                  <a:pt x="196668" y="22867"/>
                  <a:pt x="171450" y="22867"/>
                </a:cubicBezTo>
                <a:cubicBezTo>
                  <a:pt x="165807" y="22867"/>
                  <a:pt x="160450" y="23866"/>
                  <a:pt x="155449" y="25724"/>
                </a:cubicBezTo>
                <a:cubicBezTo>
                  <a:pt x="148020" y="10508"/>
                  <a:pt x="132376" y="7"/>
                  <a:pt x="114301" y="7"/>
                </a:cubicBezTo>
                <a:cubicBezTo>
                  <a:pt x="96226" y="7"/>
                  <a:pt x="80582" y="10508"/>
                  <a:pt x="73153" y="25724"/>
                </a:cubicBezTo>
                <a:cubicBezTo>
                  <a:pt x="68152" y="23866"/>
                  <a:pt x="62795" y="22867"/>
                  <a:pt x="57152" y="22867"/>
                </a:cubicBezTo>
                <a:cubicBezTo>
                  <a:pt x="31934" y="22867"/>
                  <a:pt x="11431" y="43368"/>
                  <a:pt x="11431" y="68587"/>
                </a:cubicBezTo>
                <a:lnTo>
                  <a:pt x="11431" y="142884"/>
                </a:lnTo>
                <a:cubicBezTo>
                  <a:pt x="11431" y="144526"/>
                  <a:pt x="11645" y="146169"/>
                  <a:pt x="12144" y="147672"/>
                </a:cubicBezTo>
                <a:cubicBezTo>
                  <a:pt x="4502" y="157386"/>
                  <a:pt x="0" y="169603"/>
                  <a:pt x="0" y="182891"/>
                </a:cubicBezTo>
                <a:cubicBezTo>
                  <a:pt x="0" y="228754"/>
                  <a:pt x="28433" y="267901"/>
                  <a:pt x="68580" y="283833"/>
                </a:cubicBezTo>
                <a:lnTo>
                  <a:pt x="68580" y="348628"/>
                </a:lnTo>
                <a:cubicBezTo>
                  <a:pt x="68580" y="358130"/>
                  <a:pt x="76223" y="365775"/>
                  <a:pt x="85725" y="365775"/>
                </a:cubicBezTo>
                <a:cubicBezTo>
                  <a:pt x="95227" y="365775"/>
                  <a:pt x="102870" y="358130"/>
                  <a:pt x="102870" y="348631"/>
                </a:cubicBezTo>
                <a:lnTo>
                  <a:pt x="102870" y="271478"/>
                </a:lnTo>
                <a:cubicBezTo>
                  <a:pt x="102870" y="263621"/>
                  <a:pt x="97584" y="256833"/>
                  <a:pt x="90013" y="254905"/>
                </a:cubicBezTo>
                <a:cubicBezTo>
                  <a:pt x="57936" y="246617"/>
                  <a:pt x="34293" y="217473"/>
                  <a:pt x="34293" y="182895"/>
                </a:cubicBezTo>
                <a:cubicBezTo>
                  <a:pt x="34293" y="170250"/>
                  <a:pt x="44508" y="160035"/>
                  <a:pt x="57152" y="160035"/>
                </a:cubicBezTo>
                <a:lnTo>
                  <a:pt x="57149" y="160020"/>
                </a:lnTo>
                <a:moveTo>
                  <a:pt x="240030" y="137160"/>
                </a:moveTo>
                <a:lnTo>
                  <a:pt x="240030" y="148590"/>
                </a:lnTo>
                <a:cubicBezTo>
                  <a:pt x="240030" y="154877"/>
                  <a:pt x="234887" y="160020"/>
                  <a:pt x="228599" y="160020"/>
                </a:cubicBezTo>
                <a:cubicBezTo>
                  <a:pt x="222312" y="160020"/>
                  <a:pt x="217168" y="154877"/>
                  <a:pt x="217168" y="148590"/>
                </a:cubicBezTo>
                <a:lnTo>
                  <a:pt x="217168" y="125730"/>
                </a:lnTo>
                <a:lnTo>
                  <a:pt x="217168" y="114300"/>
                </a:lnTo>
                <a:cubicBezTo>
                  <a:pt x="217168" y="108013"/>
                  <a:pt x="222312" y="102870"/>
                  <a:pt x="228599" y="102870"/>
                </a:cubicBezTo>
                <a:cubicBezTo>
                  <a:pt x="234887" y="102870"/>
                  <a:pt x="240030" y="108013"/>
                  <a:pt x="240030" y="114300"/>
                </a:cubicBezTo>
                <a:lnTo>
                  <a:pt x="240030" y="137160"/>
                </a:lnTo>
                <a:moveTo>
                  <a:pt x="102870" y="125730"/>
                </a:moveTo>
                <a:lnTo>
                  <a:pt x="102870" y="68580"/>
                </a:lnTo>
                <a:lnTo>
                  <a:pt x="102870" y="45720"/>
                </a:lnTo>
                <a:cubicBezTo>
                  <a:pt x="102870" y="39433"/>
                  <a:pt x="108014" y="34290"/>
                  <a:pt x="114301" y="34290"/>
                </a:cubicBezTo>
                <a:cubicBezTo>
                  <a:pt x="120588" y="34290"/>
                  <a:pt x="125732" y="39433"/>
                  <a:pt x="125732" y="45720"/>
                </a:cubicBezTo>
                <a:lnTo>
                  <a:pt x="125732" y="68580"/>
                </a:lnTo>
                <a:lnTo>
                  <a:pt x="125732" y="125730"/>
                </a:lnTo>
                <a:lnTo>
                  <a:pt x="125732" y="127160"/>
                </a:lnTo>
                <a:cubicBezTo>
                  <a:pt x="122089" y="126231"/>
                  <a:pt x="118232" y="125730"/>
                  <a:pt x="114301" y="125730"/>
                </a:cubicBezTo>
                <a:lnTo>
                  <a:pt x="102870" y="125730"/>
                </a:lnTo>
                <a:moveTo>
                  <a:pt x="160019" y="125730"/>
                </a:moveTo>
                <a:lnTo>
                  <a:pt x="160019" y="68580"/>
                </a:lnTo>
                <a:cubicBezTo>
                  <a:pt x="160019" y="62293"/>
                  <a:pt x="165163" y="57150"/>
                  <a:pt x="171450" y="57150"/>
                </a:cubicBezTo>
                <a:cubicBezTo>
                  <a:pt x="177737" y="57150"/>
                  <a:pt x="182881" y="62293"/>
                  <a:pt x="182881" y="68580"/>
                </a:cubicBezTo>
                <a:lnTo>
                  <a:pt x="182881" y="114300"/>
                </a:lnTo>
                <a:lnTo>
                  <a:pt x="182881" y="125730"/>
                </a:lnTo>
                <a:cubicBezTo>
                  <a:pt x="182881" y="132017"/>
                  <a:pt x="177737" y="137160"/>
                  <a:pt x="171450" y="137160"/>
                </a:cubicBezTo>
                <a:cubicBezTo>
                  <a:pt x="165163" y="137160"/>
                  <a:pt x="160019" y="132017"/>
                  <a:pt x="160019" y="12573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Martin Luther King Jr., Rosa Parks, and Malcolm X played crucial roles in shaping the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actions and leadership inspired millions to fight for justice and equality.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Contemporary Relevance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 was a pivotal era in American history, marked by courageous struggles for racial equality and social justice.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reshaped the nation's understanding of equality and human rights.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Figures Who Shaped the Movement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3077" y="1656374"/>
            <a:ext cx="364144" cy="365760"/>
          </a:xfrm>
          <a:custGeom>
            <a:avLst/>
            <a:gdLst/>
            <a:ahLst/>
            <a:cxnLst/>
            <a:rect l="l" t="t" r="r" b="b"/>
            <a:pathLst>
              <a:path w="364144" h="365760">
                <a:moveTo>
                  <a:pt x="312902" y="23054"/>
                </a:moveTo>
                <a:cubicBezTo>
                  <a:pt x="316117" y="14126"/>
                  <a:pt x="311544" y="4342"/>
                  <a:pt x="302688" y="1053"/>
                </a:cubicBezTo>
                <a:cubicBezTo>
                  <a:pt x="293832" y="-2231"/>
                  <a:pt x="283902" y="2410"/>
                  <a:pt x="280690" y="11339"/>
                </a:cubicBezTo>
                <a:lnTo>
                  <a:pt x="277405" y="20409"/>
                </a:lnTo>
                <a:lnTo>
                  <a:pt x="234764" y="4839"/>
                </a:lnTo>
                <a:cubicBezTo>
                  <a:pt x="225835" y="1624"/>
                  <a:pt x="216051" y="6196"/>
                  <a:pt x="212766" y="15055"/>
                </a:cubicBezTo>
                <a:lnTo>
                  <a:pt x="185408" y="90266"/>
                </a:lnTo>
                <a:cubicBezTo>
                  <a:pt x="182192" y="99194"/>
                  <a:pt x="186766" y="108978"/>
                  <a:pt x="195622" y="112266"/>
                </a:cubicBezTo>
                <a:lnTo>
                  <a:pt x="238263" y="127767"/>
                </a:lnTo>
                <a:lnTo>
                  <a:pt x="226050" y="161479"/>
                </a:lnTo>
                <a:lnTo>
                  <a:pt x="212263" y="156337"/>
                </a:lnTo>
                <a:cubicBezTo>
                  <a:pt x="203622" y="153052"/>
                  <a:pt x="195979" y="147551"/>
                  <a:pt x="190193" y="140338"/>
                </a:cubicBezTo>
                <a:lnTo>
                  <a:pt x="169979" y="115053"/>
                </a:lnTo>
                <a:cubicBezTo>
                  <a:pt x="158050" y="100127"/>
                  <a:pt x="139981" y="91484"/>
                  <a:pt x="120911" y="91484"/>
                </a:cubicBezTo>
                <a:lnTo>
                  <a:pt x="92627" y="91484"/>
                </a:lnTo>
                <a:cubicBezTo>
                  <a:pt x="67771" y="91484"/>
                  <a:pt x="45271" y="106125"/>
                  <a:pt x="35202" y="128839"/>
                </a:cubicBezTo>
                <a:lnTo>
                  <a:pt x="1489" y="204551"/>
                </a:lnTo>
                <a:cubicBezTo>
                  <a:pt x="-2367" y="213194"/>
                  <a:pt x="1562" y="223337"/>
                  <a:pt x="10203" y="227192"/>
                </a:cubicBezTo>
                <a:cubicBezTo>
                  <a:pt x="18845" y="231050"/>
                  <a:pt x="28990" y="227119"/>
                  <a:pt x="32846" y="218479"/>
                </a:cubicBezTo>
                <a:lnTo>
                  <a:pt x="57131" y="163696"/>
                </a:lnTo>
                <a:lnTo>
                  <a:pt x="57131" y="348620"/>
                </a:lnTo>
                <a:cubicBezTo>
                  <a:pt x="57131" y="358119"/>
                  <a:pt x="64774" y="365764"/>
                  <a:pt x="74275" y="365764"/>
                </a:cubicBezTo>
                <a:cubicBezTo>
                  <a:pt x="83775" y="365764"/>
                  <a:pt x="91419" y="358119"/>
                  <a:pt x="91419" y="348620"/>
                </a:cubicBezTo>
                <a:lnTo>
                  <a:pt x="91419" y="251482"/>
                </a:lnTo>
                <a:lnTo>
                  <a:pt x="128703" y="251482"/>
                </a:lnTo>
                <a:lnTo>
                  <a:pt x="148061" y="294053"/>
                </a:lnTo>
                <a:cubicBezTo>
                  <a:pt x="148418" y="294766"/>
                  <a:pt x="148560" y="295626"/>
                  <a:pt x="148560" y="296408"/>
                </a:cubicBezTo>
                <a:lnTo>
                  <a:pt x="148560" y="348621"/>
                </a:lnTo>
                <a:cubicBezTo>
                  <a:pt x="148560" y="358119"/>
                  <a:pt x="156204" y="365764"/>
                  <a:pt x="165704" y="365764"/>
                </a:cubicBezTo>
                <a:cubicBezTo>
                  <a:pt x="175205" y="365764"/>
                  <a:pt x="182848" y="358119"/>
                  <a:pt x="182848" y="348621"/>
                </a:cubicBezTo>
                <a:lnTo>
                  <a:pt x="182848" y="296408"/>
                </a:lnTo>
                <a:cubicBezTo>
                  <a:pt x="182848" y="290695"/>
                  <a:pt x="181635" y="285051"/>
                  <a:pt x="179276" y="279836"/>
                </a:cubicBezTo>
                <a:lnTo>
                  <a:pt x="154277" y="224836"/>
                </a:lnTo>
                <a:lnTo>
                  <a:pt x="154277" y="150269"/>
                </a:lnTo>
                <a:lnTo>
                  <a:pt x="163348" y="161626"/>
                </a:lnTo>
                <a:cubicBezTo>
                  <a:pt x="172991" y="173696"/>
                  <a:pt x="185703" y="182909"/>
                  <a:pt x="200203" y="188341"/>
                </a:cubicBezTo>
                <a:lnTo>
                  <a:pt x="214274" y="193626"/>
                </a:lnTo>
                <a:lnTo>
                  <a:pt x="206416" y="215268"/>
                </a:lnTo>
                <a:cubicBezTo>
                  <a:pt x="203200" y="224196"/>
                  <a:pt x="207774" y="233980"/>
                  <a:pt x="216630" y="237269"/>
                </a:cubicBezTo>
                <a:cubicBezTo>
                  <a:pt x="225486" y="240553"/>
                  <a:pt x="235343" y="235912"/>
                  <a:pt x="238628" y="227053"/>
                </a:cubicBezTo>
                <a:lnTo>
                  <a:pt x="270483" y="139483"/>
                </a:lnTo>
                <a:lnTo>
                  <a:pt x="313769" y="155196"/>
                </a:lnTo>
                <a:cubicBezTo>
                  <a:pt x="322698" y="158411"/>
                  <a:pt x="332482" y="153839"/>
                  <a:pt x="335767" y="144980"/>
                </a:cubicBezTo>
                <a:lnTo>
                  <a:pt x="363125" y="69838"/>
                </a:lnTo>
                <a:cubicBezTo>
                  <a:pt x="366340" y="60910"/>
                  <a:pt x="361767" y="51126"/>
                  <a:pt x="352911" y="47838"/>
                </a:cubicBezTo>
                <a:lnTo>
                  <a:pt x="309625" y="32125"/>
                </a:lnTo>
                <a:lnTo>
                  <a:pt x="312902" y="23054"/>
                </a:lnTo>
                <a:moveTo>
                  <a:pt x="239119" y="42911"/>
                </a:moveTo>
                <a:lnTo>
                  <a:pt x="325046" y="74194"/>
                </a:lnTo>
                <a:lnTo>
                  <a:pt x="309403" y="117193"/>
                </a:lnTo>
                <a:lnTo>
                  <a:pt x="223475" y="85910"/>
                </a:lnTo>
                <a:lnTo>
                  <a:pt x="239119" y="42911"/>
                </a:lnTo>
                <a:moveTo>
                  <a:pt x="102838" y="68624"/>
                </a:moveTo>
                <a:cubicBezTo>
                  <a:pt x="121774" y="68624"/>
                  <a:pt x="137122" y="53273"/>
                  <a:pt x="137122" y="34338"/>
                </a:cubicBezTo>
                <a:cubicBezTo>
                  <a:pt x="137122" y="15402"/>
                  <a:pt x="121774" y="51"/>
                  <a:pt x="102838" y="51"/>
                </a:cubicBezTo>
                <a:cubicBezTo>
                  <a:pt x="83902" y="51"/>
                  <a:pt x="68554" y="15402"/>
                  <a:pt x="68554" y="34338"/>
                </a:cubicBezTo>
                <a:cubicBezTo>
                  <a:pt x="68554" y="53273"/>
                  <a:pt x="83902" y="68624"/>
                  <a:pt x="102838" y="68624"/>
                </a:cubicBezTo>
                <a:moveTo>
                  <a:pt x="92551" y="125767"/>
                </a:moveTo>
                <a:lnTo>
                  <a:pt x="119978" y="125767"/>
                </a:lnTo>
                <a:lnTo>
                  <a:pt x="119978" y="217192"/>
                </a:lnTo>
                <a:lnTo>
                  <a:pt x="91408" y="217192"/>
                </a:lnTo>
                <a:lnTo>
                  <a:pt x="91408" y="125767"/>
                </a:lnTo>
                <a:cubicBezTo>
                  <a:pt x="91764" y="125767"/>
                  <a:pt x="92194" y="125767"/>
                  <a:pt x="92551" y="125767"/>
                </a:cubicBezTo>
                <a:lnTo>
                  <a:pt x="92551" y="1257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Figures of the Civil Rights Movement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Thurgood Marshall and Fannie Lou Hamer also played important roles in the movement.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contributions helped shape the broader struggle for civil rights.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Other Key Figures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leader who advocated for the rights of African Americans through a different lens than Martin Luther King Jr.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emphasized self-reliance and empowerment for African Americans.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Malcolm X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African American woman who refused to give up her seat on a bus, sparking the Montgomery Bus Boycott.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Her act of defiance became a pivotal moment in the fight against racial segregation.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Rosa Parks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prominent leader advocating for nonviolent civil disobedience.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leadership was instrumental in the success of the Civil Rights Movement.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Martin Luther King Jr.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Significant Events of the Civil Rights Movement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Montgomery Bus Boycott (1955-1956): A 381-day boycott that ended with the U.S. Supreme Court ruling that segregation on public buses was unconstitutional.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event marked a significant victory in the fight against racial segregation in public transportation.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Montgomery Bus Boycott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March on Washington (1963): A major civil rights event where Martin Luther King Jr. delivered his 'I Have a Dream' speech.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gathering highlighted the demand for racial equality and economic justice.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March on Washington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Selma to Montgomery Marches (1965): A series of protests that culminated in the passage of the Voting Rights Act.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marches underscored the struggle for African Americans' voting rights in the United States.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Selma to Montgomery Marches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Act of 1964: Landmark legislation that outlawed discrimination based on race, color, religion, sex, or national origin.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 was a cornerstone in dismantling institutionalized racial discrimination.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Civil Rights Act of 1964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Debates in the Civil Rights Movement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impact of the Civil Rights Act of 1964 on American society.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landmark legislation reshaped social and legal norms in the United States.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Civil Rights Act of 1964's Societal Impact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role of government in enforcing civil rights.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issue examines the extent to which federal and state authorities should intervene.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Government's Role in Civil Rights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effectiveness of nonviolent resistance vs. armed self-defense.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debate highlights contrasting strategies within the Civil Rights Movement.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Nonviolent Resistance vs. Armed Self-Defense</a:t>
            </a:r>
            <a:endParaRPr lang="en-US" sz="1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3367" r="-1233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reflective essay on what you learned and how it has impacted your perspective on social justice.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assignment fosters critical thinking and personal growth regarding societal issues.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Essay on Social Justice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Compose a poem inspired by a key figure or event of the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creative exercise allows for artistic expression and deeper engagement with the subject.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Poetic Inspiration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reflective journal entry in response to a significant event of the Civil Rights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personal introspection and connection to historical events.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Journal Entry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Writing Assignments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Participation in debates and class discussions.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active engagement and critical thinking among students.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Debates and Discussions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Quality of reflective writing assignments.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assignments allow students to express their understanding and insights.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Writing Quality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final project where students can choose to create a presentation, poster, or short film about a key figure or event from the Civil Rights Movement.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provides an opportunity for students to showcase their creativity and research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Final Project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written exam to test knowledge of key figures and events.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have a solid grasp of the historical content.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 Testing Through Exams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and create an exhibit showcasing a selected aspect of the Civil Rights Movement.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activity fosters creativity and a deeper appreciation for historical events and their impact.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Civil Rights Museum Exhibit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 key figure from the Civil Rights Movement and conduct an imaginary interview.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critical thinking and empathy by stepping into the shoes of historical figures.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Figure Interview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 debate competition focusing on topics related to the Civil Rights Movement.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explore diverse perspectives and deepen their understanding of historical and social issues.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Debate Competition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Guest speaker series: Invite parents or community members to share their expertise or experiences related to the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initiative enriches the learning experience by connecting students with real-world insights.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Guest Speaker Series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Parent-student project nights: Work together on assignments or projects related to the Civil Rights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collaborative sessions foster family engagement and deepen understanding of historical topics.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Parent-Student Project Nights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482351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Weekly newsletter to keep parents informed about the lesson plan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parents stay updated on their child's educational journey and classroom happenings.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Weekly Newsletter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70209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45720" y="34290"/>
                </a:moveTo>
                <a:cubicBezTo>
                  <a:pt x="39433" y="34290"/>
                  <a:pt x="34290" y="39434"/>
                  <a:pt x="34290" y="45721"/>
                </a:cubicBezTo>
                <a:lnTo>
                  <a:pt x="34290" y="61508"/>
                </a:lnTo>
                <a:lnTo>
                  <a:pt x="157518" y="162664"/>
                </a:lnTo>
                <a:cubicBezTo>
                  <a:pt x="172306" y="174808"/>
                  <a:pt x="193524" y="174808"/>
                  <a:pt x="208311" y="162664"/>
                </a:cubicBezTo>
                <a:lnTo>
                  <a:pt x="331470" y="61508"/>
                </a:lnTo>
                <a:lnTo>
                  <a:pt x="331470" y="45721"/>
                </a:lnTo>
                <a:cubicBezTo>
                  <a:pt x="331470" y="39434"/>
                  <a:pt x="326327" y="34290"/>
                  <a:pt x="320040" y="34290"/>
                </a:cubicBezTo>
                <a:lnTo>
                  <a:pt x="45720" y="34290"/>
                </a:lnTo>
                <a:moveTo>
                  <a:pt x="34290" y="105871"/>
                </a:moveTo>
                <a:lnTo>
                  <a:pt x="34290" y="228602"/>
                </a:lnTo>
                <a:cubicBezTo>
                  <a:pt x="34290" y="234889"/>
                  <a:pt x="39433" y="240033"/>
                  <a:pt x="45720" y="240033"/>
                </a:cubicBezTo>
                <a:lnTo>
                  <a:pt x="320040" y="240033"/>
                </a:lnTo>
                <a:cubicBezTo>
                  <a:pt x="326327" y="240033"/>
                  <a:pt x="331470" y="234889"/>
                  <a:pt x="331470" y="228602"/>
                </a:cubicBezTo>
                <a:lnTo>
                  <a:pt x="331470" y="105871"/>
                </a:lnTo>
                <a:lnTo>
                  <a:pt x="230030" y="189168"/>
                </a:lnTo>
                <a:cubicBezTo>
                  <a:pt x="202598" y="211671"/>
                  <a:pt x="163092" y="211671"/>
                  <a:pt x="135734" y="189168"/>
                </a:cubicBezTo>
                <a:lnTo>
                  <a:pt x="34290" y="105871"/>
                </a:lnTo>
                <a:moveTo>
                  <a:pt x="0" y="45721"/>
                </a:moveTo>
                <a:cubicBezTo>
                  <a:pt x="0" y="20503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3"/>
                  <a:pt x="365760" y="45721"/>
                </a:cubicBezTo>
                <a:lnTo>
                  <a:pt x="365760" y="228602"/>
                </a:lnTo>
                <a:cubicBezTo>
                  <a:pt x="365760" y="253820"/>
                  <a:pt x="345259" y="274323"/>
                  <a:pt x="320040" y="274323"/>
                </a:cubicBezTo>
                <a:lnTo>
                  <a:pt x="45720" y="274323"/>
                </a:lnTo>
                <a:cubicBezTo>
                  <a:pt x="20501" y="274323"/>
                  <a:pt x="0" y="253820"/>
                  <a:pt x="0" y="228602"/>
                </a:cubicBezTo>
                <a:lnTo>
                  <a:pt x="0" y="457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Discriminatory Views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action if students express discriminatory views.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inclusivity and understanding in the classroom.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Handling Heated Discussions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prepared to intervene if discussions become heated.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students express themselves respectfully.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safe and respectful learning environment.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clear ground rules for discussions and debates.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and Contemporary Relevance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movement's significance and relevance to contemporary issues will continue to be explored and debated.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lens to understand ongoing struggles for equality and justice.</a:t>
            </a:r>
            <a:endParaRPr lang="en-US" sz="110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and Contemporary Relevance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figures and events played crucial roles in shaping the movement.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contributions laid the foundation for significant societal changes.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Figures and Events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 was a complex and multifaceted period in American history.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involved various dimensions, including social, political, and cultural struggles.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0955" b="-15095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3"/>
              </a:spcBef>
              <a:buNone/>
            </a:pPr>
            <a:r>
              <a:rPr lang="en-US" sz="130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enduring relevance of the Civil Rights Movement to contemporary social justice issues.</a:t>
            </a:r>
            <a:endParaRPr lang="en-US" sz="1307" dirty="0"/>
          </a:p>
          <a:p>
            <a:pPr algn="ctr" marL="0" indent="0">
              <a:lnSpc>
                <a:spcPct val="90000"/>
              </a:lnSpc>
              <a:spcBef>
                <a:spcPts val="933"/>
              </a:spcBef>
              <a:buNone/>
            </a:pPr>
            <a:r>
              <a:rPr lang="en-US" sz="130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foundation and inspiration for ongoing struggles for equality and justice.</a:t>
            </a:r>
            <a:endParaRPr lang="en-US" sz="1307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Relevance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impact of key figures on the movement's progression.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leadership and vision were instrumental in shaping the direction and success of the movement.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of Key Figures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power of collective action in achieving social change.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highlights the importance of unity and collaboration in driving societal progress.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58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Collective Action for Social Change</a:t>
            </a:r>
            <a:endParaRPr lang="en-US" sz="1583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future lessons build upon the knowledge and skills developed in this introductory unit?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focuses on leveraging prior learning to enhance future educational experiences.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Lesson Development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what extent did the reflective writing assignments facilitate personal connections and deeper understanding?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examines how writing tasks contribute to personal growth and comprehension.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Writing Impact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debates encourage critical thinking and respectful dialogue?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the role of debates in fostering analytical skills and mutual respect.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Critical Thinking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Civil Rights Museum Exhibit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1"/>
              </a:spcBef>
              <a:buNone/>
            </a:pPr>
            <a:r>
              <a:rPr lang="en-US" sz="11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Civil Rights Museum exhibit: Design and create an exhibit on a selected aspect of the movement.</a:t>
            </a:r>
            <a:endParaRPr lang="en-US" sz="1121" dirty="0"/>
          </a:p>
          <a:p>
            <a:pPr algn="l" marL="0" indent="0">
              <a:lnSpc>
                <a:spcPct val="90000"/>
              </a:lnSpc>
              <a:spcBef>
                <a:spcPts val="801"/>
              </a:spcBef>
              <a:buNone/>
            </a:pPr>
            <a:r>
              <a:rPr lang="en-US" sz="11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Showcase creativity and understanding by curating an impactful educational display.</a:t>
            </a:r>
            <a:endParaRPr lang="en-US" sz="112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Primary Sources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8"/>
              </a:spcBef>
              <a:buNone/>
            </a:pPr>
            <a:r>
              <a:rPr lang="en-US" sz="9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primary sources: Engage with speeches, letters, photographs, and songs to analyze perspectives and strategies.</a:t>
            </a:r>
            <a:endParaRPr lang="en-US" sz="991" dirty="0"/>
          </a:p>
          <a:p>
            <a:pPr algn="l" marL="0" indent="0">
              <a:lnSpc>
                <a:spcPct val="90000"/>
              </a:lnSpc>
              <a:spcBef>
                <a:spcPts val="708"/>
              </a:spcBef>
              <a:buNone/>
            </a:pPr>
            <a:r>
              <a:rPr lang="en-US" sz="99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critical thinking by examining diverse materials from the civil rights era.</a:t>
            </a:r>
            <a:endParaRPr lang="en-US" sz="99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Local Civil Rights History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local civil rights history: Explore how national events and figures influenced local actions and individuals.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interplay between national and local dynamics in shaping civil rights movements.</a:t>
            </a:r>
            <a:endParaRPr lang="en-US" sz="10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clear guidelines and topics for debates and reflective writing assignments.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stay focused and produce meaningful work.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Structured Assignments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multimedia resources to make the learning experience more engaging.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videos, images, and interactive tools can enhance understanding.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Multimedia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74935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302895" y="17147"/>
                </a:moveTo>
                <a:cubicBezTo>
                  <a:pt x="302895" y="7644"/>
                  <a:pt x="295251" y="4"/>
                  <a:pt x="285750" y="4"/>
                </a:cubicBezTo>
                <a:cubicBezTo>
                  <a:pt x="276249" y="4"/>
                  <a:pt x="268605" y="7648"/>
                  <a:pt x="268605" y="17150"/>
                </a:cubicBezTo>
                <a:lnTo>
                  <a:pt x="268605" y="74300"/>
                </a:lnTo>
                <a:cubicBezTo>
                  <a:pt x="268605" y="83803"/>
                  <a:pt x="276249" y="91447"/>
                  <a:pt x="285750" y="91447"/>
                </a:cubicBezTo>
                <a:cubicBezTo>
                  <a:pt x="295251" y="91447"/>
                  <a:pt x="302895" y="83803"/>
                  <a:pt x="302895" y="74304"/>
                </a:cubicBezTo>
                <a:lnTo>
                  <a:pt x="302895" y="17147"/>
                </a:lnTo>
                <a:moveTo>
                  <a:pt x="189308" y="27860"/>
                </a:moveTo>
                <a:cubicBezTo>
                  <a:pt x="182592" y="21145"/>
                  <a:pt x="171733" y="21145"/>
                  <a:pt x="165090" y="27860"/>
                </a:cubicBezTo>
                <a:cubicBezTo>
                  <a:pt x="158447" y="34575"/>
                  <a:pt x="158374" y="45435"/>
                  <a:pt x="165090" y="52077"/>
                </a:cubicBezTo>
                <a:lnTo>
                  <a:pt x="205095" y="92084"/>
                </a:lnTo>
                <a:cubicBezTo>
                  <a:pt x="211812" y="98799"/>
                  <a:pt x="222670" y="98799"/>
                  <a:pt x="229313" y="92084"/>
                </a:cubicBezTo>
                <a:cubicBezTo>
                  <a:pt x="235956" y="85368"/>
                  <a:pt x="236030" y="74509"/>
                  <a:pt x="229313" y="67867"/>
                </a:cubicBezTo>
                <a:lnTo>
                  <a:pt x="189308" y="27860"/>
                </a:lnTo>
                <a:moveTo>
                  <a:pt x="406478" y="52150"/>
                </a:moveTo>
                <a:cubicBezTo>
                  <a:pt x="413195" y="45435"/>
                  <a:pt x="413195" y="34575"/>
                  <a:pt x="406478" y="27933"/>
                </a:cubicBezTo>
                <a:cubicBezTo>
                  <a:pt x="399762" y="21291"/>
                  <a:pt x="388903" y="21218"/>
                  <a:pt x="382260" y="27933"/>
                </a:cubicBezTo>
                <a:lnTo>
                  <a:pt x="342182" y="67867"/>
                </a:lnTo>
                <a:cubicBezTo>
                  <a:pt x="335466" y="74582"/>
                  <a:pt x="335466" y="85442"/>
                  <a:pt x="342182" y="92084"/>
                </a:cubicBezTo>
                <a:cubicBezTo>
                  <a:pt x="348898" y="98726"/>
                  <a:pt x="359757" y="98799"/>
                  <a:pt x="366400" y="92084"/>
                </a:cubicBezTo>
                <a:lnTo>
                  <a:pt x="406405" y="52081"/>
                </a:lnTo>
                <a:lnTo>
                  <a:pt x="406478" y="52150"/>
                </a:lnTo>
                <a:moveTo>
                  <a:pt x="205740" y="228600"/>
                </a:moveTo>
                <a:cubicBezTo>
                  <a:pt x="205740" y="184413"/>
                  <a:pt x="241562" y="148590"/>
                  <a:pt x="285750" y="148590"/>
                </a:cubicBezTo>
                <a:cubicBezTo>
                  <a:pt x="329938" y="148590"/>
                  <a:pt x="365760" y="184413"/>
                  <a:pt x="365760" y="228600"/>
                </a:cubicBezTo>
                <a:cubicBezTo>
                  <a:pt x="365760" y="272787"/>
                  <a:pt x="329938" y="308610"/>
                  <a:pt x="285750" y="308610"/>
                </a:cubicBezTo>
                <a:cubicBezTo>
                  <a:pt x="241562" y="308610"/>
                  <a:pt x="205740" y="272787"/>
                  <a:pt x="205740" y="228600"/>
                </a:cubicBezTo>
                <a:moveTo>
                  <a:pt x="400050" y="228600"/>
                </a:moveTo>
                <a:cubicBezTo>
                  <a:pt x="400050" y="207810"/>
                  <a:pt x="394477" y="188238"/>
                  <a:pt x="384761" y="171450"/>
                </a:cubicBezTo>
                <a:lnTo>
                  <a:pt x="411480" y="171450"/>
                </a:lnTo>
                <a:cubicBezTo>
                  <a:pt x="417767" y="171450"/>
                  <a:pt x="422910" y="176593"/>
                  <a:pt x="422910" y="182880"/>
                </a:cubicBezTo>
                <a:lnTo>
                  <a:pt x="422910" y="274320"/>
                </a:lnTo>
                <a:cubicBezTo>
                  <a:pt x="422910" y="280607"/>
                  <a:pt x="417767" y="285750"/>
                  <a:pt x="411480" y="285750"/>
                </a:cubicBezTo>
                <a:lnTo>
                  <a:pt x="384761" y="285750"/>
                </a:lnTo>
                <a:cubicBezTo>
                  <a:pt x="394477" y="268962"/>
                  <a:pt x="400050" y="249390"/>
                  <a:pt x="400050" y="228600"/>
                </a:cubicBezTo>
                <a:lnTo>
                  <a:pt x="400050" y="228600"/>
                </a:lnTo>
                <a:moveTo>
                  <a:pt x="285750" y="342900"/>
                </a:moveTo>
                <a:cubicBezTo>
                  <a:pt x="311468" y="342900"/>
                  <a:pt x="335256" y="334400"/>
                  <a:pt x="354330" y="320040"/>
                </a:cubicBezTo>
                <a:lnTo>
                  <a:pt x="365760" y="320040"/>
                </a:lnTo>
                <a:lnTo>
                  <a:pt x="365760" y="348617"/>
                </a:lnTo>
                <a:cubicBezTo>
                  <a:pt x="365760" y="358119"/>
                  <a:pt x="373404" y="365764"/>
                  <a:pt x="382905" y="365764"/>
                </a:cubicBezTo>
                <a:cubicBezTo>
                  <a:pt x="392406" y="365764"/>
                  <a:pt x="400050" y="358119"/>
                  <a:pt x="400050" y="348620"/>
                </a:cubicBezTo>
                <a:lnTo>
                  <a:pt x="400050" y="320047"/>
                </a:lnTo>
                <a:lnTo>
                  <a:pt x="411480" y="320047"/>
                </a:lnTo>
                <a:cubicBezTo>
                  <a:pt x="436699" y="320047"/>
                  <a:pt x="457200" y="299546"/>
                  <a:pt x="457200" y="274327"/>
                </a:cubicBezTo>
                <a:lnTo>
                  <a:pt x="457200" y="182887"/>
                </a:lnTo>
                <a:cubicBezTo>
                  <a:pt x="457200" y="157668"/>
                  <a:pt x="436699" y="137167"/>
                  <a:pt x="411480" y="137167"/>
                </a:cubicBezTo>
                <a:lnTo>
                  <a:pt x="354330" y="137167"/>
                </a:lnTo>
                <a:cubicBezTo>
                  <a:pt x="335256" y="122808"/>
                  <a:pt x="311468" y="114307"/>
                  <a:pt x="285750" y="114307"/>
                </a:cubicBezTo>
                <a:cubicBezTo>
                  <a:pt x="260033" y="114307"/>
                  <a:pt x="236244" y="122808"/>
                  <a:pt x="217170" y="137167"/>
                </a:cubicBezTo>
                <a:lnTo>
                  <a:pt x="45720" y="137167"/>
                </a:lnTo>
                <a:cubicBezTo>
                  <a:pt x="20501" y="137167"/>
                  <a:pt x="0" y="157668"/>
                  <a:pt x="0" y="182887"/>
                </a:cubicBezTo>
                <a:lnTo>
                  <a:pt x="0" y="274327"/>
                </a:lnTo>
                <a:cubicBezTo>
                  <a:pt x="0" y="299546"/>
                  <a:pt x="20501" y="320047"/>
                  <a:pt x="45720" y="320047"/>
                </a:cubicBezTo>
                <a:lnTo>
                  <a:pt x="57150" y="320047"/>
                </a:lnTo>
                <a:lnTo>
                  <a:pt x="57150" y="348624"/>
                </a:lnTo>
                <a:cubicBezTo>
                  <a:pt x="57150" y="358126"/>
                  <a:pt x="64794" y="365771"/>
                  <a:pt x="74295" y="365771"/>
                </a:cubicBezTo>
                <a:cubicBezTo>
                  <a:pt x="83796" y="365771"/>
                  <a:pt x="91440" y="358126"/>
                  <a:pt x="91440" y="348628"/>
                </a:cubicBezTo>
                <a:lnTo>
                  <a:pt x="91440" y="320054"/>
                </a:lnTo>
                <a:lnTo>
                  <a:pt x="217170" y="320054"/>
                </a:lnTo>
                <a:cubicBezTo>
                  <a:pt x="236244" y="334414"/>
                  <a:pt x="260033" y="342914"/>
                  <a:pt x="285750" y="342914"/>
                </a:cubicBezTo>
                <a:lnTo>
                  <a:pt x="285750" y="342900"/>
                </a:lnTo>
                <a:moveTo>
                  <a:pt x="171450" y="228600"/>
                </a:moveTo>
                <a:cubicBezTo>
                  <a:pt x="171450" y="249390"/>
                  <a:pt x="177023" y="268962"/>
                  <a:pt x="186739" y="285750"/>
                </a:cubicBezTo>
                <a:lnTo>
                  <a:pt x="45720" y="285750"/>
                </a:lnTo>
                <a:cubicBezTo>
                  <a:pt x="39433" y="285750"/>
                  <a:pt x="34290" y="280607"/>
                  <a:pt x="34290" y="274320"/>
                </a:cubicBezTo>
                <a:lnTo>
                  <a:pt x="34290" y="182880"/>
                </a:lnTo>
                <a:cubicBezTo>
                  <a:pt x="34290" y="176593"/>
                  <a:pt x="39433" y="171450"/>
                  <a:pt x="45720" y="171450"/>
                </a:cubicBezTo>
                <a:lnTo>
                  <a:pt x="186739" y="171450"/>
                </a:lnTo>
                <a:cubicBezTo>
                  <a:pt x="177023" y="188238"/>
                  <a:pt x="171450" y="207810"/>
                  <a:pt x="171450" y="228600"/>
                </a:cubicBezTo>
                <a:lnTo>
                  <a:pt x="171450" y="228600"/>
                </a:lnTo>
                <a:moveTo>
                  <a:pt x="91440" y="228600"/>
                </a:moveTo>
                <a:cubicBezTo>
                  <a:pt x="91440" y="219130"/>
                  <a:pt x="83764" y="211457"/>
                  <a:pt x="74295" y="211457"/>
                </a:cubicBezTo>
                <a:cubicBezTo>
                  <a:pt x="64826" y="211457"/>
                  <a:pt x="57150" y="219134"/>
                  <a:pt x="57150" y="228604"/>
                </a:cubicBezTo>
                <a:cubicBezTo>
                  <a:pt x="57150" y="238073"/>
                  <a:pt x="64826" y="245750"/>
                  <a:pt x="74295" y="245750"/>
                </a:cubicBezTo>
                <a:cubicBezTo>
                  <a:pt x="83764" y="245750"/>
                  <a:pt x="91440" y="238073"/>
                  <a:pt x="91440" y="228607"/>
                </a:cubicBezTo>
                <a:lnTo>
                  <a:pt x="91440" y="228600"/>
                </a:lnTo>
                <a:moveTo>
                  <a:pt x="131445" y="245747"/>
                </a:moveTo>
                <a:cubicBezTo>
                  <a:pt x="140914" y="245747"/>
                  <a:pt x="148590" y="238069"/>
                  <a:pt x="148590" y="228604"/>
                </a:cubicBezTo>
                <a:cubicBezTo>
                  <a:pt x="148590" y="219134"/>
                  <a:pt x="140914" y="211460"/>
                  <a:pt x="131445" y="211460"/>
                </a:cubicBezTo>
                <a:cubicBezTo>
                  <a:pt x="121976" y="211460"/>
                  <a:pt x="114300" y="219138"/>
                  <a:pt x="114300" y="228607"/>
                </a:cubicBezTo>
                <a:cubicBezTo>
                  <a:pt x="114300" y="238077"/>
                  <a:pt x="121976" y="245754"/>
                  <a:pt x="131445" y="245754"/>
                </a:cubicBezTo>
                <a:lnTo>
                  <a:pt x="131445" y="24574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participation through think-pair-share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collaboration and critical thinking among students.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Participation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91550" y="1629215"/>
            <a:ext cx="428580" cy="457200"/>
          </a:xfrm>
          <a:custGeom>
            <a:avLst/>
            <a:gdLst/>
            <a:ahLst/>
            <a:cxnLst/>
            <a:rect l="l" t="t" r="r" b="b"/>
            <a:pathLst>
              <a:path w="428580" h="457200">
                <a:moveTo>
                  <a:pt x="228553" y="0"/>
                </a:moveTo>
                <a:cubicBezTo>
                  <a:pt x="205963" y="0"/>
                  <a:pt x="186407" y="13126"/>
                  <a:pt x="177119" y="32146"/>
                </a:cubicBezTo>
                <a:cubicBezTo>
                  <a:pt x="170871" y="29823"/>
                  <a:pt x="164172" y="28575"/>
                  <a:pt x="157118" y="28575"/>
                </a:cubicBezTo>
                <a:cubicBezTo>
                  <a:pt x="125595" y="28575"/>
                  <a:pt x="99966" y="54201"/>
                  <a:pt x="99966" y="85725"/>
                </a:cubicBezTo>
                <a:lnTo>
                  <a:pt x="99966" y="233510"/>
                </a:lnTo>
                <a:lnTo>
                  <a:pt x="97554" y="231101"/>
                </a:lnTo>
                <a:cubicBezTo>
                  <a:pt x="75229" y="208776"/>
                  <a:pt x="39065" y="208776"/>
                  <a:pt x="16740" y="231101"/>
                </a:cubicBezTo>
                <a:cubicBezTo>
                  <a:pt x="-5584" y="253426"/>
                  <a:pt x="-5584" y="289590"/>
                  <a:pt x="16740" y="311916"/>
                </a:cubicBezTo>
                <a:lnTo>
                  <a:pt x="95055" y="390229"/>
                </a:lnTo>
                <a:cubicBezTo>
                  <a:pt x="137917" y="433092"/>
                  <a:pt x="196050" y="457200"/>
                  <a:pt x="256681" y="457200"/>
                </a:cubicBezTo>
                <a:lnTo>
                  <a:pt x="264271" y="457200"/>
                </a:lnTo>
                <a:lnTo>
                  <a:pt x="271416" y="457200"/>
                </a:lnTo>
                <a:cubicBezTo>
                  <a:pt x="272757" y="457200"/>
                  <a:pt x="274094" y="457109"/>
                  <a:pt x="275436" y="456843"/>
                </a:cubicBezTo>
                <a:cubicBezTo>
                  <a:pt x="357320" y="451307"/>
                  <a:pt x="422777" y="385941"/>
                  <a:pt x="428225" y="304056"/>
                </a:cubicBezTo>
                <a:cubicBezTo>
                  <a:pt x="428495" y="302717"/>
                  <a:pt x="428580" y="301377"/>
                  <a:pt x="428580" y="300037"/>
                </a:cubicBezTo>
                <a:lnTo>
                  <a:pt x="428580" y="142875"/>
                </a:lnTo>
                <a:cubicBezTo>
                  <a:pt x="428580" y="111351"/>
                  <a:pt x="402951" y="85725"/>
                  <a:pt x="371429" y="85725"/>
                </a:cubicBezTo>
                <a:cubicBezTo>
                  <a:pt x="366518" y="85725"/>
                  <a:pt x="361696" y="86351"/>
                  <a:pt x="357140" y="87513"/>
                </a:cubicBezTo>
                <a:lnTo>
                  <a:pt x="357140" y="85725"/>
                </a:lnTo>
                <a:cubicBezTo>
                  <a:pt x="357140" y="54201"/>
                  <a:pt x="331511" y="28575"/>
                  <a:pt x="299989" y="28575"/>
                </a:cubicBezTo>
                <a:cubicBezTo>
                  <a:pt x="292935" y="28575"/>
                  <a:pt x="286236" y="29823"/>
                  <a:pt x="279987" y="32146"/>
                </a:cubicBezTo>
                <a:cubicBezTo>
                  <a:pt x="270700" y="13126"/>
                  <a:pt x="251144" y="0"/>
                  <a:pt x="228554" y="0"/>
                </a:cubicBezTo>
                <a:lnTo>
                  <a:pt x="228553" y="0"/>
                </a:lnTo>
                <a:moveTo>
                  <a:pt x="214269" y="85816"/>
                </a:moveTo>
                <a:lnTo>
                  <a:pt x="214269" y="85725"/>
                </a:lnTo>
                <a:lnTo>
                  <a:pt x="214269" y="57150"/>
                </a:lnTo>
                <a:cubicBezTo>
                  <a:pt x="214269" y="49291"/>
                  <a:pt x="220697" y="42863"/>
                  <a:pt x="228558" y="42863"/>
                </a:cubicBezTo>
                <a:cubicBezTo>
                  <a:pt x="236418" y="42863"/>
                  <a:pt x="242846" y="49291"/>
                  <a:pt x="242846" y="57150"/>
                </a:cubicBezTo>
                <a:lnTo>
                  <a:pt x="242846" y="85634"/>
                </a:lnTo>
                <a:lnTo>
                  <a:pt x="242846" y="85725"/>
                </a:lnTo>
                <a:lnTo>
                  <a:pt x="242846" y="207171"/>
                </a:lnTo>
                <a:cubicBezTo>
                  <a:pt x="242846" y="219049"/>
                  <a:pt x="252400" y="228605"/>
                  <a:pt x="264280" y="228605"/>
                </a:cubicBezTo>
                <a:cubicBezTo>
                  <a:pt x="276156" y="228605"/>
                  <a:pt x="285713" y="219049"/>
                  <a:pt x="285713" y="207176"/>
                </a:cubicBezTo>
                <a:lnTo>
                  <a:pt x="285713" y="85734"/>
                </a:lnTo>
                <a:cubicBezTo>
                  <a:pt x="285713" y="85734"/>
                  <a:pt x="285713" y="85734"/>
                  <a:pt x="285713" y="85643"/>
                </a:cubicBezTo>
                <a:cubicBezTo>
                  <a:pt x="285713" y="77783"/>
                  <a:pt x="292142" y="71355"/>
                  <a:pt x="300002" y="71355"/>
                </a:cubicBezTo>
                <a:cubicBezTo>
                  <a:pt x="307862" y="71355"/>
                  <a:pt x="314291" y="77783"/>
                  <a:pt x="314291" y="85643"/>
                </a:cubicBezTo>
                <a:lnTo>
                  <a:pt x="314291" y="135560"/>
                </a:lnTo>
                <a:lnTo>
                  <a:pt x="314291" y="135651"/>
                </a:lnTo>
                <a:lnTo>
                  <a:pt x="314291" y="207089"/>
                </a:lnTo>
                <a:cubicBezTo>
                  <a:pt x="314291" y="218967"/>
                  <a:pt x="323844" y="228522"/>
                  <a:pt x="335724" y="228522"/>
                </a:cubicBezTo>
                <a:cubicBezTo>
                  <a:pt x="347600" y="228522"/>
                  <a:pt x="357157" y="218967"/>
                  <a:pt x="357157" y="207093"/>
                </a:cubicBezTo>
                <a:lnTo>
                  <a:pt x="357157" y="142889"/>
                </a:lnTo>
                <a:lnTo>
                  <a:pt x="357157" y="142797"/>
                </a:lnTo>
                <a:cubicBezTo>
                  <a:pt x="357157" y="134938"/>
                  <a:pt x="363586" y="128510"/>
                  <a:pt x="371446" y="128510"/>
                </a:cubicBezTo>
                <a:cubicBezTo>
                  <a:pt x="379306" y="128510"/>
                  <a:pt x="385735" y="134938"/>
                  <a:pt x="385735" y="142797"/>
                </a:cubicBezTo>
                <a:lnTo>
                  <a:pt x="385735" y="297194"/>
                </a:lnTo>
                <a:cubicBezTo>
                  <a:pt x="385645" y="297729"/>
                  <a:pt x="385645" y="298355"/>
                  <a:pt x="385555" y="298890"/>
                </a:cubicBezTo>
                <a:cubicBezTo>
                  <a:pt x="382521" y="361129"/>
                  <a:pt x="332604" y="411046"/>
                  <a:pt x="270361" y="414081"/>
                </a:cubicBezTo>
                <a:cubicBezTo>
                  <a:pt x="269826" y="414081"/>
                  <a:pt x="269200" y="414173"/>
                  <a:pt x="268664" y="414260"/>
                </a:cubicBezTo>
                <a:lnTo>
                  <a:pt x="264288" y="414260"/>
                </a:lnTo>
                <a:lnTo>
                  <a:pt x="256698" y="414260"/>
                </a:lnTo>
                <a:cubicBezTo>
                  <a:pt x="207407" y="414260"/>
                  <a:pt x="160169" y="394705"/>
                  <a:pt x="125343" y="359876"/>
                </a:cubicBezTo>
                <a:lnTo>
                  <a:pt x="47028" y="281562"/>
                </a:lnTo>
                <a:cubicBezTo>
                  <a:pt x="41491" y="276025"/>
                  <a:pt x="41491" y="266918"/>
                  <a:pt x="47028" y="261381"/>
                </a:cubicBezTo>
                <a:cubicBezTo>
                  <a:pt x="52565" y="255845"/>
                  <a:pt x="61673" y="255845"/>
                  <a:pt x="67210" y="261381"/>
                </a:cubicBezTo>
                <a:lnTo>
                  <a:pt x="106232" y="300403"/>
                </a:lnTo>
                <a:cubicBezTo>
                  <a:pt x="112395" y="306566"/>
                  <a:pt x="121593" y="308349"/>
                  <a:pt x="129628" y="305048"/>
                </a:cubicBezTo>
                <a:cubicBezTo>
                  <a:pt x="137664" y="301743"/>
                  <a:pt x="142846" y="293888"/>
                  <a:pt x="142846" y="285224"/>
                </a:cubicBezTo>
                <a:lnTo>
                  <a:pt x="142846" y="85734"/>
                </a:lnTo>
                <a:cubicBezTo>
                  <a:pt x="142846" y="77875"/>
                  <a:pt x="149275" y="71447"/>
                  <a:pt x="157135" y="71447"/>
                </a:cubicBezTo>
                <a:cubicBezTo>
                  <a:pt x="164995" y="71447"/>
                  <a:pt x="171424" y="77788"/>
                  <a:pt x="171424" y="85643"/>
                </a:cubicBezTo>
                <a:lnTo>
                  <a:pt x="171424" y="207176"/>
                </a:lnTo>
                <a:cubicBezTo>
                  <a:pt x="171424" y="219054"/>
                  <a:pt x="180977" y="228609"/>
                  <a:pt x="192857" y="228609"/>
                </a:cubicBezTo>
                <a:cubicBezTo>
                  <a:pt x="204733" y="228609"/>
                  <a:pt x="214290" y="219054"/>
                  <a:pt x="214290" y="207180"/>
                </a:cubicBezTo>
                <a:lnTo>
                  <a:pt x="214269" y="858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Exploration and Debate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6"/>
              </a:spcBef>
              <a:buNone/>
            </a:pPr>
            <a:r>
              <a:rPr lang="en-US" sz="114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movement's significance and relevance to contemporary issues will continue to be explored and debated.</a:t>
            </a:r>
            <a:endParaRPr lang="en-US" sz="1146" dirty="0"/>
          </a:p>
          <a:p>
            <a:pPr algn="l" marL="0" indent="0">
              <a:lnSpc>
                <a:spcPct val="90000"/>
              </a:lnSpc>
              <a:spcBef>
                <a:spcPts val="716"/>
              </a:spcBef>
              <a:buNone/>
            </a:pPr>
            <a:r>
              <a:rPr lang="en-US" sz="114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 was a pivotal era in American history.</a:t>
            </a:r>
            <a:endParaRPr lang="en-US" sz="1146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Contemporary Relevance of the Movement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6"/>
              </a:spcBef>
              <a:buNone/>
            </a:pPr>
            <a:r>
              <a:rPr lang="en-US" sz="114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movement's significance and relevance to contemporary issues will continue to be explored and debated.</a:t>
            </a:r>
            <a:endParaRPr lang="en-US" sz="1146" dirty="0"/>
          </a:p>
          <a:p>
            <a:pPr algn="l" marL="0" indent="0">
              <a:lnSpc>
                <a:spcPct val="90000"/>
              </a:lnSpc>
              <a:spcBef>
                <a:spcPts val="716"/>
              </a:spcBef>
              <a:buNone/>
            </a:pPr>
            <a:r>
              <a:rPr lang="en-US" sz="114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figures and events played crucial roles in shaping the movement.</a:t>
            </a:r>
            <a:endParaRPr lang="en-US" sz="1146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Civil Rights Movement's Historical Importance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 was a pivotal era in American history.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figures and events played crucial roles in shaping the movement.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1261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5917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35718" y="35719"/>
                </a:moveTo>
                <a:cubicBezTo>
                  <a:pt x="39648" y="35719"/>
                  <a:pt x="42863" y="38933"/>
                  <a:pt x="42863" y="42863"/>
                </a:cubicBezTo>
                <a:lnTo>
                  <a:pt x="42863" y="78581"/>
                </a:lnTo>
                <a:lnTo>
                  <a:pt x="35718" y="78581"/>
                </a:lnTo>
                <a:cubicBezTo>
                  <a:pt x="33263" y="78581"/>
                  <a:pt x="30897" y="78849"/>
                  <a:pt x="28574" y="79294"/>
                </a:cubicBezTo>
                <a:lnTo>
                  <a:pt x="28574" y="42863"/>
                </a:lnTo>
                <a:cubicBezTo>
                  <a:pt x="28574" y="38933"/>
                  <a:pt x="31789" y="35719"/>
                  <a:pt x="35718" y="35719"/>
                </a:cubicBezTo>
                <a:moveTo>
                  <a:pt x="35718" y="100013"/>
                </a:moveTo>
                <a:lnTo>
                  <a:pt x="53578" y="100013"/>
                </a:lnTo>
                <a:lnTo>
                  <a:pt x="71438" y="100013"/>
                </a:lnTo>
                <a:cubicBezTo>
                  <a:pt x="75368" y="100013"/>
                  <a:pt x="78582" y="103227"/>
                  <a:pt x="78582" y="107156"/>
                </a:cubicBezTo>
                <a:cubicBezTo>
                  <a:pt x="78582" y="111086"/>
                  <a:pt x="75368" y="114300"/>
                  <a:pt x="71438" y="114300"/>
                </a:cubicBezTo>
                <a:lnTo>
                  <a:pt x="53578" y="114300"/>
                </a:lnTo>
                <a:cubicBezTo>
                  <a:pt x="47639" y="114300"/>
                  <a:pt x="42863" y="119078"/>
                  <a:pt x="42863" y="125017"/>
                </a:cubicBezTo>
                <a:cubicBezTo>
                  <a:pt x="42863" y="130956"/>
                  <a:pt x="47639" y="135734"/>
                  <a:pt x="53578" y="135734"/>
                </a:cubicBezTo>
                <a:lnTo>
                  <a:pt x="71438" y="135734"/>
                </a:lnTo>
                <a:cubicBezTo>
                  <a:pt x="87199" y="135734"/>
                  <a:pt x="100014" y="122921"/>
                  <a:pt x="100014" y="107159"/>
                </a:cubicBezTo>
                <a:cubicBezTo>
                  <a:pt x="100014" y="106845"/>
                  <a:pt x="100014" y="106534"/>
                  <a:pt x="100014" y="106265"/>
                </a:cubicBezTo>
                <a:cubicBezTo>
                  <a:pt x="102290" y="106845"/>
                  <a:pt x="104701" y="107159"/>
                  <a:pt x="107158" y="107159"/>
                </a:cubicBezTo>
                <a:cubicBezTo>
                  <a:pt x="110685" y="107159"/>
                  <a:pt x="114033" y="106534"/>
                  <a:pt x="117159" y="105373"/>
                </a:cubicBezTo>
                <a:cubicBezTo>
                  <a:pt x="121802" y="114883"/>
                  <a:pt x="131579" y="121446"/>
                  <a:pt x="142876" y="121446"/>
                </a:cubicBezTo>
                <a:cubicBezTo>
                  <a:pt x="145198" y="121446"/>
                  <a:pt x="147430" y="121179"/>
                  <a:pt x="149573" y="120641"/>
                </a:cubicBezTo>
                <a:cubicBezTo>
                  <a:pt x="147608" y="135107"/>
                  <a:pt x="138947" y="147474"/>
                  <a:pt x="126758" y="154529"/>
                </a:cubicBezTo>
                <a:cubicBezTo>
                  <a:pt x="123454" y="156449"/>
                  <a:pt x="121400" y="159977"/>
                  <a:pt x="121400" y="163817"/>
                </a:cubicBezTo>
                <a:lnTo>
                  <a:pt x="121445" y="217886"/>
                </a:lnTo>
                <a:cubicBezTo>
                  <a:pt x="121445" y="223825"/>
                  <a:pt x="126221" y="228602"/>
                  <a:pt x="132161" y="228602"/>
                </a:cubicBezTo>
                <a:cubicBezTo>
                  <a:pt x="138100" y="228602"/>
                  <a:pt x="142876" y="223825"/>
                  <a:pt x="142876" y="217888"/>
                </a:cubicBezTo>
                <a:lnTo>
                  <a:pt x="142876" y="169623"/>
                </a:lnTo>
                <a:cubicBezTo>
                  <a:pt x="160155" y="157345"/>
                  <a:pt x="171452" y="137119"/>
                  <a:pt x="171452" y="114305"/>
                </a:cubicBezTo>
                <a:lnTo>
                  <a:pt x="171452" y="92873"/>
                </a:lnTo>
                <a:lnTo>
                  <a:pt x="171452" y="85730"/>
                </a:lnTo>
                <a:lnTo>
                  <a:pt x="171452" y="71442"/>
                </a:lnTo>
                <a:cubicBezTo>
                  <a:pt x="171452" y="55680"/>
                  <a:pt x="158638" y="42867"/>
                  <a:pt x="142876" y="42867"/>
                </a:cubicBezTo>
                <a:cubicBezTo>
                  <a:pt x="140421" y="42867"/>
                  <a:pt x="138009" y="43180"/>
                  <a:pt x="135732" y="43761"/>
                </a:cubicBezTo>
                <a:lnTo>
                  <a:pt x="135732" y="42867"/>
                </a:lnTo>
                <a:cubicBezTo>
                  <a:pt x="135732" y="27105"/>
                  <a:pt x="122918" y="14292"/>
                  <a:pt x="107156" y="14292"/>
                </a:cubicBezTo>
                <a:cubicBezTo>
                  <a:pt x="103630" y="14292"/>
                  <a:pt x="100281" y="14916"/>
                  <a:pt x="97156" y="16077"/>
                </a:cubicBezTo>
                <a:cubicBezTo>
                  <a:pt x="92513" y="6568"/>
                  <a:pt x="82735" y="5"/>
                  <a:pt x="71438" y="5"/>
                </a:cubicBezTo>
                <a:cubicBezTo>
                  <a:pt x="60141" y="5"/>
                  <a:pt x="50363" y="6568"/>
                  <a:pt x="45721" y="16077"/>
                </a:cubicBezTo>
                <a:cubicBezTo>
                  <a:pt x="42595" y="14916"/>
                  <a:pt x="39247" y="14292"/>
                  <a:pt x="35720" y="14292"/>
                </a:cubicBezTo>
                <a:cubicBezTo>
                  <a:pt x="19958" y="14292"/>
                  <a:pt x="7144" y="27105"/>
                  <a:pt x="7144" y="42867"/>
                </a:cubicBezTo>
                <a:lnTo>
                  <a:pt x="7144" y="89303"/>
                </a:lnTo>
                <a:cubicBezTo>
                  <a:pt x="7144" y="90329"/>
                  <a:pt x="7278" y="91355"/>
                  <a:pt x="7590" y="92295"/>
                </a:cubicBezTo>
                <a:cubicBezTo>
                  <a:pt x="2813" y="98367"/>
                  <a:pt x="0" y="106002"/>
                  <a:pt x="0" y="114307"/>
                </a:cubicBezTo>
                <a:cubicBezTo>
                  <a:pt x="0" y="142971"/>
                  <a:pt x="17771" y="167438"/>
                  <a:pt x="42863" y="177396"/>
                </a:cubicBezTo>
                <a:lnTo>
                  <a:pt x="42863" y="217892"/>
                </a:lnTo>
                <a:cubicBezTo>
                  <a:pt x="42863" y="223831"/>
                  <a:pt x="47639" y="228609"/>
                  <a:pt x="53578" y="228609"/>
                </a:cubicBezTo>
                <a:cubicBezTo>
                  <a:pt x="59517" y="228609"/>
                  <a:pt x="64294" y="223831"/>
                  <a:pt x="64294" y="217895"/>
                </a:cubicBezTo>
                <a:lnTo>
                  <a:pt x="64294" y="169674"/>
                </a:lnTo>
                <a:cubicBezTo>
                  <a:pt x="64294" y="164763"/>
                  <a:pt x="60990" y="160521"/>
                  <a:pt x="56258" y="159316"/>
                </a:cubicBezTo>
                <a:cubicBezTo>
                  <a:pt x="36210" y="154136"/>
                  <a:pt x="21433" y="135921"/>
                  <a:pt x="21433" y="114309"/>
                </a:cubicBezTo>
                <a:cubicBezTo>
                  <a:pt x="21433" y="106406"/>
                  <a:pt x="27818" y="100022"/>
                  <a:pt x="35720" y="100022"/>
                </a:cubicBezTo>
                <a:lnTo>
                  <a:pt x="35718" y="100013"/>
                </a:lnTo>
                <a:moveTo>
                  <a:pt x="150019" y="85725"/>
                </a:moveTo>
                <a:lnTo>
                  <a:pt x="150019" y="92869"/>
                </a:lnTo>
                <a:cubicBezTo>
                  <a:pt x="150019" y="96798"/>
                  <a:pt x="146804" y="100013"/>
                  <a:pt x="142874" y="100013"/>
                </a:cubicBezTo>
                <a:cubicBezTo>
                  <a:pt x="138945" y="100013"/>
                  <a:pt x="135730" y="96798"/>
                  <a:pt x="135730" y="92869"/>
                </a:cubicBezTo>
                <a:lnTo>
                  <a:pt x="135730" y="78581"/>
                </a:lnTo>
                <a:lnTo>
                  <a:pt x="135730" y="71438"/>
                </a:lnTo>
                <a:cubicBezTo>
                  <a:pt x="135730" y="67508"/>
                  <a:pt x="138945" y="64294"/>
                  <a:pt x="142874" y="64294"/>
                </a:cubicBezTo>
                <a:cubicBezTo>
                  <a:pt x="146804" y="64294"/>
                  <a:pt x="150019" y="67508"/>
                  <a:pt x="150019" y="71438"/>
                </a:cubicBezTo>
                <a:lnTo>
                  <a:pt x="150019" y="85725"/>
                </a:lnTo>
                <a:moveTo>
                  <a:pt x="64294" y="78581"/>
                </a:moveTo>
                <a:lnTo>
                  <a:pt x="64294" y="42863"/>
                </a:lnTo>
                <a:lnTo>
                  <a:pt x="64294" y="28575"/>
                </a:lnTo>
                <a:cubicBezTo>
                  <a:pt x="64294" y="24645"/>
                  <a:pt x="67508" y="21431"/>
                  <a:pt x="71438" y="21431"/>
                </a:cubicBezTo>
                <a:cubicBezTo>
                  <a:pt x="75368" y="21431"/>
                  <a:pt x="78582" y="24645"/>
                  <a:pt x="78582" y="28575"/>
                </a:cubicBezTo>
                <a:lnTo>
                  <a:pt x="78582" y="42863"/>
                </a:lnTo>
                <a:lnTo>
                  <a:pt x="78582" y="78581"/>
                </a:lnTo>
                <a:lnTo>
                  <a:pt x="78582" y="79475"/>
                </a:lnTo>
                <a:cubicBezTo>
                  <a:pt x="76306" y="78894"/>
                  <a:pt x="73895" y="78581"/>
                  <a:pt x="71438" y="78581"/>
                </a:cubicBezTo>
                <a:lnTo>
                  <a:pt x="64294" y="78581"/>
                </a:lnTo>
                <a:moveTo>
                  <a:pt x="100012" y="78581"/>
                </a:moveTo>
                <a:lnTo>
                  <a:pt x="100012" y="42863"/>
                </a:lnTo>
                <a:cubicBezTo>
                  <a:pt x="100012" y="38933"/>
                  <a:pt x="103227" y="35719"/>
                  <a:pt x="107156" y="35719"/>
                </a:cubicBezTo>
                <a:cubicBezTo>
                  <a:pt x="111086" y="35719"/>
                  <a:pt x="114301" y="38933"/>
                  <a:pt x="114301" y="42863"/>
                </a:cubicBezTo>
                <a:lnTo>
                  <a:pt x="114301" y="71438"/>
                </a:lnTo>
                <a:lnTo>
                  <a:pt x="114301" y="78581"/>
                </a:lnTo>
                <a:cubicBezTo>
                  <a:pt x="114301" y="82511"/>
                  <a:pt x="111086" y="85725"/>
                  <a:pt x="107156" y="85725"/>
                </a:cubicBezTo>
                <a:cubicBezTo>
                  <a:pt x="103227" y="85725"/>
                  <a:pt x="100012" y="82511"/>
                  <a:pt x="100012" y="7858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Legacy and Inspiration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movement's legacy continues to inspire social justice activism and inform contemporary issues.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powerful reminder of the ongoing struggle for equality and justice.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essential skills in critical thinking, argumentation, and empathy.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navigating complex social and ethical issues effectively.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Values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Movement's emphasis on equality, justice, and collective action provides a rich context for students to reflect on their own values.</a:t>
            </a:r>
            <a:endParaRPr lang="en-US" sz="1284" dirty="0"/>
          </a:p>
          <a:p>
            <a:pPr algn="l" marL="0" indent="0">
              <a:lnSpc>
                <a:spcPct val="90000"/>
              </a:lnSpc>
              <a:spcBef>
                <a:spcPts val="917"/>
              </a:spcBef>
              <a:buNone/>
            </a:pPr>
            <a:r>
              <a:rPr lang="en-US" sz="128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encourages a deeper understanding of societal challenges and personal beliefs.</a:t>
            </a:r>
            <a:endParaRPr lang="en-US" sz="12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Exploration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Recommendations for further reading and research on the Civil Rights Movement.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sources used in the lesson plan, including books, articles, and online resources.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Acknowledgments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for images, videos, and music used in the presentation.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Recommendations for further reading and research on the Civil Rights Movement.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Sources and References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sources used in the lesson plan, including books, articles, and online resources.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for images, videos, and music used in the presentation.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39542" y="4912586"/>
            <a:ext cx="171467" cy="228600"/>
          </a:xfrm>
          <a:custGeom>
            <a:avLst/>
            <a:gdLst/>
            <a:ahLst/>
            <a:cxnLst/>
            <a:rect l="l" t="t" r="r" b="b"/>
            <a:pathLst>
              <a:path w="171467" h="228600">
                <a:moveTo>
                  <a:pt x="0" y="21434"/>
                </a:moveTo>
                <a:cubicBezTo>
                  <a:pt x="0" y="9601"/>
                  <a:pt x="9600" y="0"/>
                  <a:pt x="21433" y="0"/>
                </a:cubicBezTo>
                <a:lnTo>
                  <a:pt x="21433" y="21434"/>
                </a:lnTo>
                <a:lnTo>
                  <a:pt x="21433" y="197097"/>
                </a:lnTo>
                <a:lnTo>
                  <a:pt x="79526" y="155615"/>
                </a:lnTo>
                <a:cubicBezTo>
                  <a:pt x="83232" y="152936"/>
                  <a:pt x="88278" y="152936"/>
                  <a:pt x="91985" y="155615"/>
                </a:cubicBezTo>
                <a:lnTo>
                  <a:pt x="150033" y="197097"/>
                </a:lnTo>
                <a:lnTo>
                  <a:pt x="150033" y="21434"/>
                </a:lnTo>
                <a:lnTo>
                  <a:pt x="21433" y="21434"/>
                </a:lnTo>
                <a:lnTo>
                  <a:pt x="21433" y="0"/>
                </a:lnTo>
                <a:lnTo>
                  <a:pt x="150033" y="0"/>
                </a:lnTo>
                <a:cubicBezTo>
                  <a:pt x="161866" y="0"/>
                  <a:pt x="171467" y="9601"/>
                  <a:pt x="171467" y="21434"/>
                </a:cubicBezTo>
                <a:lnTo>
                  <a:pt x="171467" y="217906"/>
                </a:lnTo>
                <a:cubicBezTo>
                  <a:pt x="171467" y="221925"/>
                  <a:pt x="169234" y="225587"/>
                  <a:pt x="165663" y="227418"/>
                </a:cubicBezTo>
                <a:cubicBezTo>
                  <a:pt x="162091" y="229249"/>
                  <a:pt x="157804" y="228936"/>
                  <a:pt x="154545" y="226613"/>
                </a:cubicBezTo>
                <a:lnTo>
                  <a:pt x="85735" y="177496"/>
                </a:lnTo>
                <a:lnTo>
                  <a:pt x="16926" y="226613"/>
                </a:lnTo>
                <a:cubicBezTo>
                  <a:pt x="13666" y="228936"/>
                  <a:pt x="9379" y="229247"/>
                  <a:pt x="5808" y="227418"/>
                </a:cubicBezTo>
                <a:cubicBezTo>
                  <a:pt x="2236" y="225587"/>
                  <a:pt x="4" y="221925"/>
                  <a:pt x="4" y="217906"/>
                </a:cubicBezTo>
                <a:lnTo>
                  <a:pt x="0" y="214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263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188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75011" y="21431"/>
                </a:moveTo>
                <a:cubicBezTo>
                  <a:pt x="69071" y="21431"/>
                  <a:pt x="64296" y="26207"/>
                  <a:pt x="64296" y="32146"/>
                </a:cubicBezTo>
                <a:lnTo>
                  <a:pt x="64296" y="167877"/>
                </a:lnTo>
                <a:cubicBezTo>
                  <a:pt x="64296" y="171627"/>
                  <a:pt x="63672" y="175244"/>
                  <a:pt x="62465" y="178592"/>
                </a:cubicBezTo>
                <a:lnTo>
                  <a:pt x="196454" y="178592"/>
                </a:lnTo>
                <a:cubicBezTo>
                  <a:pt x="202393" y="178592"/>
                  <a:pt x="207171" y="173816"/>
                  <a:pt x="207171" y="167877"/>
                </a:cubicBezTo>
                <a:lnTo>
                  <a:pt x="207171" y="32146"/>
                </a:lnTo>
                <a:cubicBezTo>
                  <a:pt x="207171" y="26207"/>
                  <a:pt x="202393" y="21431"/>
                  <a:pt x="196457" y="21431"/>
                </a:cubicBezTo>
                <a:lnTo>
                  <a:pt x="75011" y="21431"/>
                </a:lnTo>
                <a:moveTo>
                  <a:pt x="32148" y="200025"/>
                </a:moveTo>
                <a:cubicBezTo>
                  <a:pt x="14379" y="200025"/>
                  <a:pt x="2" y="185647"/>
                  <a:pt x="2" y="167879"/>
                </a:cubicBezTo>
                <a:lnTo>
                  <a:pt x="2" y="35720"/>
                </a:lnTo>
                <a:cubicBezTo>
                  <a:pt x="2" y="29782"/>
                  <a:pt x="4780" y="25005"/>
                  <a:pt x="10719" y="25005"/>
                </a:cubicBezTo>
                <a:cubicBezTo>
                  <a:pt x="16658" y="25005"/>
                  <a:pt x="21436" y="29782"/>
                  <a:pt x="21436" y="35720"/>
                </a:cubicBezTo>
                <a:lnTo>
                  <a:pt x="21436" y="167879"/>
                </a:lnTo>
                <a:cubicBezTo>
                  <a:pt x="21436" y="173818"/>
                  <a:pt x="26214" y="178594"/>
                  <a:pt x="32153" y="178594"/>
                </a:cubicBezTo>
                <a:cubicBezTo>
                  <a:pt x="38092" y="178594"/>
                  <a:pt x="42869" y="173818"/>
                  <a:pt x="42869" y="167879"/>
                </a:cubicBezTo>
                <a:lnTo>
                  <a:pt x="42869" y="32148"/>
                </a:lnTo>
                <a:cubicBezTo>
                  <a:pt x="42869" y="14378"/>
                  <a:pt x="57246" y="2"/>
                  <a:pt x="75017" y="2"/>
                </a:cubicBezTo>
                <a:lnTo>
                  <a:pt x="196461" y="2"/>
                </a:lnTo>
                <a:cubicBezTo>
                  <a:pt x="214230" y="2"/>
                  <a:pt x="228609" y="14380"/>
                  <a:pt x="228609" y="32148"/>
                </a:cubicBezTo>
                <a:lnTo>
                  <a:pt x="228609" y="167879"/>
                </a:lnTo>
                <a:cubicBezTo>
                  <a:pt x="228609" y="185649"/>
                  <a:pt x="214232" y="200025"/>
                  <a:pt x="196463" y="200025"/>
                </a:cubicBezTo>
                <a:lnTo>
                  <a:pt x="32148" y="200025"/>
                </a:lnTo>
                <a:moveTo>
                  <a:pt x="78581" y="46434"/>
                </a:moveTo>
                <a:cubicBezTo>
                  <a:pt x="78581" y="40495"/>
                  <a:pt x="83359" y="35718"/>
                  <a:pt x="89298" y="35718"/>
                </a:cubicBezTo>
                <a:lnTo>
                  <a:pt x="132161" y="35718"/>
                </a:lnTo>
                <a:cubicBezTo>
                  <a:pt x="138100" y="35718"/>
                  <a:pt x="142877" y="40495"/>
                  <a:pt x="142877" y="46434"/>
                </a:cubicBezTo>
                <a:lnTo>
                  <a:pt x="142877" y="82152"/>
                </a:lnTo>
                <a:cubicBezTo>
                  <a:pt x="142877" y="88091"/>
                  <a:pt x="138100" y="92868"/>
                  <a:pt x="132163" y="92868"/>
                </a:cubicBezTo>
                <a:lnTo>
                  <a:pt x="89300" y="92868"/>
                </a:lnTo>
                <a:cubicBezTo>
                  <a:pt x="83361" y="92868"/>
                  <a:pt x="78586" y="88091"/>
                  <a:pt x="78586" y="82152"/>
                </a:cubicBezTo>
                <a:lnTo>
                  <a:pt x="78581" y="46434"/>
                </a:lnTo>
                <a:moveTo>
                  <a:pt x="167879" y="35718"/>
                </a:moveTo>
                <a:lnTo>
                  <a:pt x="182167" y="35718"/>
                </a:lnTo>
                <a:cubicBezTo>
                  <a:pt x="188106" y="35718"/>
                  <a:pt x="192884" y="40495"/>
                  <a:pt x="192884" y="46434"/>
                </a:cubicBezTo>
                <a:cubicBezTo>
                  <a:pt x="192884" y="52373"/>
                  <a:pt x="188106" y="57149"/>
                  <a:pt x="182169" y="57149"/>
                </a:cubicBezTo>
                <a:lnTo>
                  <a:pt x="167882" y="57149"/>
                </a:lnTo>
                <a:cubicBezTo>
                  <a:pt x="161943" y="57149"/>
                  <a:pt x="157167" y="52373"/>
                  <a:pt x="157167" y="46434"/>
                </a:cubicBezTo>
                <a:cubicBezTo>
                  <a:pt x="157167" y="40495"/>
                  <a:pt x="161945" y="35718"/>
                  <a:pt x="167884" y="35718"/>
                </a:cubicBezTo>
                <a:lnTo>
                  <a:pt x="167879" y="35718"/>
                </a:lnTo>
                <a:moveTo>
                  <a:pt x="167879" y="71437"/>
                </a:moveTo>
                <a:lnTo>
                  <a:pt x="182167" y="71437"/>
                </a:lnTo>
                <a:cubicBezTo>
                  <a:pt x="188106" y="71437"/>
                  <a:pt x="192884" y="76214"/>
                  <a:pt x="192884" y="82152"/>
                </a:cubicBezTo>
                <a:cubicBezTo>
                  <a:pt x="192884" y="88091"/>
                  <a:pt x="188106" y="92868"/>
                  <a:pt x="182169" y="92868"/>
                </a:cubicBezTo>
                <a:lnTo>
                  <a:pt x="167882" y="92868"/>
                </a:lnTo>
                <a:cubicBezTo>
                  <a:pt x="161943" y="92868"/>
                  <a:pt x="157167" y="88091"/>
                  <a:pt x="157167" y="82152"/>
                </a:cubicBezTo>
                <a:cubicBezTo>
                  <a:pt x="157167" y="76214"/>
                  <a:pt x="161945" y="71437"/>
                  <a:pt x="167884" y="71437"/>
                </a:cubicBezTo>
                <a:lnTo>
                  <a:pt x="167879" y="71437"/>
                </a:lnTo>
                <a:moveTo>
                  <a:pt x="89298" y="107155"/>
                </a:moveTo>
                <a:lnTo>
                  <a:pt x="182167" y="107155"/>
                </a:lnTo>
                <a:cubicBezTo>
                  <a:pt x="188106" y="107155"/>
                  <a:pt x="192884" y="111932"/>
                  <a:pt x="192884" y="117871"/>
                </a:cubicBezTo>
                <a:cubicBezTo>
                  <a:pt x="192884" y="123809"/>
                  <a:pt x="188106" y="128586"/>
                  <a:pt x="182169" y="128586"/>
                </a:cubicBezTo>
                <a:lnTo>
                  <a:pt x="89300" y="128586"/>
                </a:lnTo>
                <a:cubicBezTo>
                  <a:pt x="83361" y="128586"/>
                  <a:pt x="78586" y="123809"/>
                  <a:pt x="78586" y="117871"/>
                </a:cubicBezTo>
                <a:cubicBezTo>
                  <a:pt x="78586" y="111932"/>
                  <a:pt x="83364" y="107155"/>
                  <a:pt x="89303" y="107155"/>
                </a:cubicBezTo>
                <a:lnTo>
                  <a:pt x="89298" y="107155"/>
                </a:lnTo>
                <a:moveTo>
                  <a:pt x="89298" y="142876"/>
                </a:moveTo>
                <a:lnTo>
                  <a:pt x="182167" y="142876"/>
                </a:lnTo>
                <a:cubicBezTo>
                  <a:pt x="188106" y="142876"/>
                  <a:pt x="192884" y="147652"/>
                  <a:pt x="192884" y="153591"/>
                </a:cubicBezTo>
                <a:cubicBezTo>
                  <a:pt x="192884" y="159530"/>
                  <a:pt x="188106" y="164307"/>
                  <a:pt x="182169" y="164307"/>
                </a:cubicBezTo>
                <a:lnTo>
                  <a:pt x="89300" y="164307"/>
                </a:lnTo>
                <a:cubicBezTo>
                  <a:pt x="83361" y="164307"/>
                  <a:pt x="78586" y="159530"/>
                  <a:pt x="78586" y="153591"/>
                </a:cubicBezTo>
                <a:cubicBezTo>
                  <a:pt x="78586" y="147652"/>
                  <a:pt x="83364" y="142876"/>
                  <a:pt x="89303" y="142876"/>
                </a:cubicBezTo>
                <a:lnTo>
                  <a:pt x="89298" y="142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Timeline of major events in the Civil Rights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chronological overview of significant milestones and achievements.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Timeline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 of key terms related to the Civil Rights Movement.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glossary serves as a quick reference for important concepts and figures.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Civil Rights Glossary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for teachers, including lesson plans and activity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are designed to enhance classroom engagement and understanding.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Resources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Form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8903" b="-15890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Space for students to suggest improvements.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Space for students to provide additional comments.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Opportunity for Suggestions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Questions to assess students' understanding of the material.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Questions to evaluate their engagement with the lesson.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of Understanding and Engagement</a:t>
            </a:r>
            <a:endParaRPr lang="en-US" sz="1333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1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form for students to provide feedback on the lesson plan and activities.</a:t>
            </a:r>
            <a:endParaRPr lang="en-US" sz="1332" dirty="0"/>
          </a:p>
          <a:p>
            <a:pPr algn="ctr" marL="0" indent="0">
              <a:lnSpc>
                <a:spcPct val="90000"/>
              </a:lnSpc>
              <a:spcBef>
                <a:spcPts val="951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Space for students to suggest improvements and provide additional comments.</a:t>
            </a:r>
            <a:endParaRPr lang="en-US" sz="1332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Evaluation Form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9978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22531" y="368549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83516" y="368549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535" r="-1115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Disclaimer and copyright information.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for the development of the lesson plan and presentation.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Legal Notice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445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Acknowledgments for contributions from experts, educators, and community members.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Disclaimer and copyright information.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Acknowledgments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for the development of the lesson plan and presentation.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Acknowledgments for contributions from experts, educators, and community members.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Development Credits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2" y="87307"/>
                </a:moveTo>
                <a:cubicBezTo>
                  <a:pt x="135675" y="82662"/>
                  <a:pt x="141461" y="75017"/>
                  <a:pt x="143747" y="66016"/>
                </a:cubicBezTo>
                <a:lnTo>
                  <a:pt x="147533" y="51086"/>
                </a:lnTo>
                <a:lnTo>
                  <a:pt x="158250" y="62161"/>
                </a:lnTo>
                <a:cubicBezTo>
                  <a:pt x="164680" y="68807"/>
                  <a:pt x="173538" y="72519"/>
                  <a:pt x="182829" y="72519"/>
                </a:cubicBezTo>
                <a:cubicBezTo>
                  <a:pt x="192115" y="72519"/>
                  <a:pt x="200978" y="68803"/>
                  <a:pt x="207408" y="62161"/>
                </a:cubicBezTo>
                <a:lnTo>
                  <a:pt x="218125" y="51086"/>
                </a:lnTo>
                <a:lnTo>
                  <a:pt x="221910" y="66016"/>
                </a:lnTo>
                <a:cubicBezTo>
                  <a:pt x="224196" y="75017"/>
                  <a:pt x="229983" y="82662"/>
                  <a:pt x="237985" y="87307"/>
                </a:cubicBezTo>
                <a:cubicBezTo>
                  <a:pt x="245988" y="91952"/>
                  <a:pt x="255560" y="93093"/>
                  <a:pt x="264419" y="90595"/>
                </a:cubicBezTo>
                <a:lnTo>
                  <a:pt x="279280" y="86382"/>
                </a:lnTo>
                <a:lnTo>
                  <a:pt x="275066" y="101242"/>
                </a:lnTo>
                <a:cubicBezTo>
                  <a:pt x="272564" y="110174"/>
                  <a:pt x="273709" y="119677"/>
                  <a:pt x="278354" y="127676"/>
                </a:cubicBezTo>
                <a:cubicBezTo>
                  <a:pt x="282999" y="135679"/>
                  <a:pt x="290644" y="141465"/>
                  <a:pt x="299645" y="143751"/>
                </a:cubicBezTo>
                <a:lnTo>
                  <a:pt x="314576" y="147537"/>
                </a:lnTo>
                <a:lnTo>
                  <a:pt x="303500" y="158253"/>
                </a:lnTo>
                <a:cubicBezTo>
                  <a:pt x="296854" y="164683"/>
                  <a:pt x="293142" y="173542"/>
                  <a:pt x="293142" y="182832"/>
                </a:cubicBezTo>
                <a:cubicBezTo>
                  <a:pt x="293142" y="192119"/>
                  <a:pt x="296858" y="200982"/>
                  <a:pt x="303500" y="207412"/>
                </a:cubicBezTo>
                <a:lnTo>
                  <a:pt x="314576" y="218128"/>
                </a:lnTo>
                <a:lnTo>
                  <a:pt x="299645" y="221914"/>
                </a:lnTo>
                <a:cubicBezTo>
                  <a:pt x="290644" y="224200"/>
                  <a:pt x="282999" y="229986"/>
                  <a:pt x="278354" y="237989"/>
                </a:cubicBezTo>
                <a:cubicBezTo>
                  <a:pt x="273709" y="245992"/>
                  <a:pt x="272568" y="255564"/>
                  <a:pt x="275066" y="264423"/>
                </a:cubicBezTo>
                <a:lnTo>
                  <a:pt x="279280" y="279283"/>
                </a:lnTo>
                <a:lnTo>
                  <a:pt x="264419" y="275070"/>
                </a:lnTo>
                <a:cubicBezTo>
                  <a:pt x="255487" y="272568"/>
                  <a:pt x="245985" y="273713"/>
                  <a:pt x="237985" y="278358"/>
                </a:cubicBezTo>
                <a:cubicBezTo>
                  <a:pt x="229983" y="283003"/>
                  <a:pt x="224196" y="290648"/>
                  <a:pt x="221910" y="299649"/>
                </a:cubicBezTo>
                <a:lnTo>
                  <a:pt x="218125" y="314579"/>
                </a:lnTo>
                <a:lnTo>
                  <a:pt x="207408" y="303504"/>
                </a:lnTo>
                <a:cubicBezTo>
                  <a:pt x="200978" y="296858"/>
                  <a:pt x="192119" y="293146"/>
                  <a:pt x="182829" y="293146"/>
                </a:cubicBezTo>
                <a:cubicBezTo>
                  <a:pt x="173542" y="293146"/>
                  <a:pt x="164680" y="296862"/>
                  <a:pt x="158250" y="303504"/>
                </a:cubicBezTo>
                <a:lnTo>
                  <a:pt x="147533" y="314579"/>
                </a:lnTo>
                <a:lnTo>
                  <a:pt x="143747" y="299649"/>
                </a:lnTo>
                <a:cubicBezTo>
                  <a:pt x="141461" y="290648"/>
                  <a:pt x="135675" y="283003"/>
                  <a:pt x="127672" y="278358"/>
                </a:cubicBezTo>
                <a:cubicBezTo>
                  <a:pt x="119669" y="273713"/>
                  <a:pt x="110097" y="272572"/>
                  <a:pt x="101239" y="275070"/>
                </a:cubicBezTo>
                <a:lnTo>
                  <a:pt x="86378" y="279283"/>
                </a:lnTo>
                <a:lnTo>
                  <a:pt x="90591" y="264423"/>
                </a:lnTo>
                <a:cubicBezTo>
                  <a:pt x="93093" y="255491"/>
                  <a:pt x="91948" y="245988"/>
                  <a:pt x="87303" y="237989"/>
                </a:cubicBezTo>
                <a:cubicBezTo>
                  <a:pt x="82658" y="229986"/>
                  <a:pt x="75014" y="224200"/>
                  <a:pt x="66012" y="221914"/>
                </a:cubicBezTo>
                <a:lnTo>
                  <a:pt x="51082" y="218128"/>
                </a:lnTo>
                <a:lnTo>
                  <a:pt x="62157" y="207412"/>
                </a:lnTo>
                <a:cubicBezTo>
                  <a:pt x="68803" y="200982"/>
                  <a:pt x="72516" y="192123"/>
                  <a:pt x="72516" y="182832"/>
                </a:cubicBezTo>
                <a:cubicBezTo>
                  <a:pt x="72516" y="173546"/>
                  <a:pt x="68799" y="164683"/>
                  <a:pt x="62157" y="158253"/>
                </a:cubicBezTo>
                <a:lnTo>
                  <a:pt x="51082" y="147537"/>
                </a:lnTo>
                <a:lnTo>
                  <a:pt x="66012" y="143751"/>
                </a:lnTo>
                <a:cubicBezTo>
                  <a:pt x="75014" y="141465"/>
                  <a:pt x="82658" y="135679"/>
                  <a:pt x="87303" y="127676"/>
                </a:cubicBezTo>
                <a:cubicBezTo>
                  <a:pt x="91948" y="119673"/>
                  <a:pt x="93090" y="110101"/>
                  <a:pt x="90591" y="101242"/>
                </a:cubicBezTo>
                <a:lnTo>
                  <a:pt x="86378" y="86382"/>
                </a:lnTo>
                <a:lnTo>
                  <a:pt x="101239" y="90595"/>
                </a:lnTo>
                <a:cubicBezTo>
                  <a:pt x="110171" y="93097"/>
                  <a:pt x="119673" y="91952"/>
                  <a:pt x="127745" y="87307"/>
                </a:cubicBezTo>
                <a:lnTo>
                  <a:pt x="127672" y="87307"/>
                </a:lnTo>
                <a:moveTo>
                  <a:pt x="158967" y="13646"/>
                </a:moveTo>
                <a:lnTo>
                  <a:pt x="150752" y="5216"/>
                </a:lnTo>
                <a:cubicBezTo>
                  <a:pt x="146465" y="713"/>
                  <a:pt x="140035" y="-999"/>
                  <a:pt x="134033" y="571"/>
                </a:cubicBezTo>
                <a:cubicBezTo>
                  <a:pt x="128031" y="2143"/>
                  <a:pt x="123389" y="6927"/>
                  <a:pt x="121816" y="12930"/>
                </a:cubicBezTo>
                <a:lnTo>
                  <a:pt x="118960" y="24290"/>
                </a:lnTo>
                <a:lnTo>
                  <a:pt x="110529" y="57585"/>
                </a:lnTo>
                <a:lnTo>
                  <a:pt x="77523" y="48225"/>
                </a:lnTo>
                <a:lnTo>
                  <a:pt x="66236" y="45083"/>
                </a:lnTo>
                <a:cubicBezTo>
                  <a:pt x="60234" y="43368"/>
                  <a:pt x="53803" y="45083"/>
                  <a:pt x="49447" y="49443"/>
                </a:cubicBezTo>
                <a:cubicBezTo>
                  <a:pt x="45087" y="53803"/>
                  <a:pt x="43376" y="60233"/>
                  <a:pt x="45087" y="66232"/>
                </a:cubicBezTo>
                <a:lnTo>
                  <a:pt x="48302" y="77519"/>
                </a:lnTo>
                <a:lnTo>
                  <a:pt x="57662" y="110525"/>
                </a:lnTo>
                <a:lnTo>
                  <a:pt x="24367" y="118956"/>
                </a:lnTo>
                <a:lnTo>
                  <a:pt x="13007" y="121813"/>
                </a:lnTo>
                <a:cubicBezTo>
                  <a:pt x="7005" y="123312"/>
                  <a:pt x="2290" y="128027"/>
                  <a:pt x="648" y="134029"/>
                </a:cubicBezTo>
                <a:cubicBezTo>
                  <a:pt x="-995" y="140031"/>
                  <a:pt x="721" y="146461"/>
                  <a:pt x="5220" y="150748"/>
                </a:cubicBezTo>
                <a:lnTo>
                  <a:pt x="13650" y="158963"/>
                </a:lnTo>
                <a:lnTo>
                  <a:pt x="38229" y="182898"/>
                </a:lnTo>
                <a:lnTo>
                  <a:pt x="13650" y="206833"/>
                </a:lnTo>
                <a:lnTo>
                  <a:pt x="5220" y="215048"/>
                </a:lnTo>
                <a:cubicBezTo>
                  <a:pt x="717" y="219335"/>
                  <a:pt x="-995" y="225765"/>
                  <a:pt x="574" y="231767"/>
                </a:cubicBezTo>
                <a:cubicBezTo>
                  <a:pt x="2147" y="237769"/>
                  <a:pt x="6931" y="242411"/>
                  <a:pt x="12934" y="243984"/>
                </a:cubicBezTo>
                <a:lnTo>
                  <a:pt x="24294" y="246840"/>
                </a:lnTo>
                <a:lnTo>
                  <a:pt x="57516" y="255271"/>
                </a:lnTo>
                <a:lnTo>
                  <a:pt x="48229" y="288277"/>
                </a:lnTo>
                <a:lnTo>
                  <a:pt x="45014" y="299564"/>
                </a:lnTo>
                <a:cubicBezTo>
                  <a:pt x="43299" y="305567"/>
                  <a:pt x="45014" y="311997"/>
                  <a:pt x="49374" y="316353"/>
                </a:cubicBezTo>
                <a:cubicBezTo>
                  <a:pt x="53734" y="320713"/>
                  <a:pt x="60164" y="322424"/>
                  <a:pt x="66162" y="320713"/>
                </a:cubicBezTo>
                <a:lnTo>
                  <a:pt x="77450" y="317498"/>
                </a:lnTo>
                <a:lnTo>
                  <a:pt x="110456" y="308138"/>
                </a:lnTo>
                <a:lnTo>
                  <a:pt x="118887" y="341360"/>
                </a:lnTo>
                <a:lnTo>
                  <a:pt x="121743" y="352720"/>
                </a:lnTo>
                <a:cubicBezTo>
                  <a:pt x="123243" y="358722"/>
                  <a:pt x="127958" y="363437"/>
                  <a:pt x="133960" y="365079"/>
                </a:cubicBezTo>
                <a:cubicBezTo>
                  <a:pt x="139962" y="366722"/>
                  <a:pt x="146319" y="364937"/>
                  <a:pt x="150679" y="360507"/>
                </a:cubicBezTo>
                <a:lnTo>
                  <a:pt x="158967" y="352219"/>
                </a:lnTo>
                <a:lnTo>
                  <a:pt x="182902" y="327571"/>
                </a:lnTo>
                <a:lnTo>
                  <a:pt x="206837" y="352219"/>
                </a:lnTo>
                <a:lnTo>
                  <a:pt x="215052" y="360577"/>
                </a:lnTo>
                <a:cubicBezTo>
                  <a:pt x="219412" y="365006"/>
                  <a:pt x="225769" y="366791"/>
                  <a:pt x="231771" y="365149"/>
                </a:cubicBezTo>
                <a:cubicBezTo>
                  <a:pt x="237773" y="363507"/>
                  <a:pt x="242415" y="358792"/>
                  <a:pt x="243988" y="352790"/>
                </a:cubicBezTo>
                <a:lnTo>
                  <a:pt x="246844" y="341429"/>
                </a:lnTo>
                <a:lnTo>
                  <a:pt x="255275" y="308207"/>
                </a:lnTo>
                <a:lnTo>
                  <a:pt x="288281" y="317567"/>
                </a:lnTo>
                <a:lnTo>
                  <a:pt x="299568" y="320782"/>
                </a:lnTo>
                <a:cubicBezTo>
                  <a:pt x="305570" y="322498"/>
                  <a:pt x="312001" y="320782"/>
                  <a:pt x="316357" y="316422"/>
                </a:cubicBezTo>
                <a:cubicBezTo>
                  <a:pt x="320717" y="312063"/>
                  <a:pt x="322428" y="305632"/>
                  <a:pt x="320717" y="299634"/>
                </a:cubicBezTo>
                <a:lnTo>
                  <a:pt x="317502" y="288347"/>
                </a:lnTo>
                <a:lnTo>
                  <a:pt x="308142" y="255340"/>
                </a:lnTo>
                <a:lnTo>
                  <a:pt x="341364" y="246910"/>
                </a:lnTo>
                <a:lnTo>
                  <a:pt x="352724" y="244053"/>
                </a:lnTo>
                <a:cubicBezTo>
                  <a:pt x="358726" y="242554"/>
                  <a:pt x="363441" y="237839"/>
                  <a:pt x="365083" y="231837"/>
                </a:cubicBezTo>
                <a:cubicBezTo>
                  <a:pt x="366726" y="225835"/>
                  <a:pt x="364941" y="219405"/>
                  <a:pt x="360511" y="215118"/>
                </a:cubicBezTo>
                <a:lnTo>
                  <a:pt x="352223" y="206830"/>
                </a:lnTo>
                <a:lnTo>
                  <a:pt x="327575" y="182894"/>
                </a:lnTo>
                <a:lnTo>
                  <a:pt x="352223" y="158959"/>
                </a:lnTo>
                <a:lnTo>
                  <a:pt x="360581" y="150744"/>
                </a:lnTo>
                <a:cubicBezTo>
                  <a:pt x="365010" y="146384"/>
                  <a:pt x="366795" y="140027"/>
                  <a:pt x="365153" y="134025"/>
                </a:cubicBezTo>
                <a:cubicBezTo>
                  <a:pt x="363510" y="128023"/>
                  <a:pt x="358796" y="123382"/>
                  <a:pt x="352794" y="121809"/>
                </a:cubicBezTo>
                <a:lnTo>
                  <a:pt x="341433" y="118952"/>
                </a:lnTo>
                <a:lnTo>
                  <a:pt x="308211" y="110522"/>
                </a:lnTo>
                <a:lnTo>
                  <a:pt x="317571" y="77515"/>
                </a:lnTo>
                <a:lnTo>
                  <a:pt x="320786" y="66228"/>
                </a:lnTo>
                <a:cubicBezTo>
                  <a:pt x="322502" y="60226"/>
                  <a:pt x="320786" y="53796"/>
                  <a:pt x="316426" y="49440"/>
                </a:cubicBezTo>
                <a:cubicBezTo>
                  <a:pt x="312066" y="45080"/>
                  <a:pt x="305636" y="43368"/>
                  <a:pt x="299638" y="45080"/>
                </a:cubicBezTo>
                <a:lnTo>
                  <a:pt x="288351" y="48295"/>
                </a:lnTo>
                <a:lnTo>
                  <a:pt x="255271" y="57582"/>
                </a:lnTo>
                <a:lnTo>
                  <a:pt x="246840" y="24360"/>
                </a:lnTo>
                <a:lnTo>
                  <a:pt x="243984" y="12999"/>
                </a:lnTo>
                <a:cubicBezTo>
                  <a:pt x="242484" y="6997"/>
                  <a:pt x="237770" y="2282"/>
                  <a:pt x="231768" y="640"/>
                </a:cubicBezTo>
                <a:cubicBezTo>
                  <a:pt x="225765" y="-1002"/>
                  <a:pt x="219335" y="713"/>
                  <a:pt x="215049" y="5212"/>
                </a:cubicBezTo>
                <a:lnTo>
                  <a:pt x="206834" y="13643"/>
                </a:lnTo>
                <a:lnTo>
                  <a:pt x="182898" y="38222"/>
                </a:lnTo>
                <a:lnTo>
                  <a:pt x="158967" y="136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Slide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Civil Rights Movement: Struggle, Leadership, and Legacy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to action for students to continue exploring and learning about the movement.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and takeaways from the lesson.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reflections on the significance of the Civil Rights Movement.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to action for students to continue exploring and learning about the movement.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the Movement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and takeaways from the lesson.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reflections on the significance of the Civil Rights Movement.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and Takeaways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0179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03133" y="197131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2025-07-15T19:23:03Z</dcterms:created>
  <dcterms:modified xsi:type="dcterms:W3CDTF">2025-07-15T19:23:03Z</dcterms:modified>
</cp:coreProperties>
</file>