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</p:sldIdLst>
  <p:notesMasterIdLst>
    <p:notesMasterId r:id="rId8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notesMaster" Target="notesMasters/notesMaster1.xml"/><Relationship Id="rId90" Type="http://schemas.openxmlformats.org/officeDocument/2006/relationships/presProps" Target="presProps.xml"/><Relationship Id="rId91" Type="http://schemas.openxmlformats.org/officeDocument/2006/relationships/viewProps" Target="viewProps.xml"/><Relationship Id="rId92" Type="http://schemas.openxmlformats.org/officeDocument/2006/relationships/theme" Target="theme/theme1.xml"/><Relationship Id="rId9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6a50329d97ea8fef5be9d3fea120a7d2d77c8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f966c6d5a6a65732e1eec4b156c74eaeba8e588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5bff83ede50e51261d069d919dd6857a770abc3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75a8317605af3561f1f2d005ca02897481561c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31ad28e27c47a4658002531b9e5478ad6f017d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27339df789d7f8d9057e1f942eafbc639b1ffc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2a0dfa28a898d4f1f6042ca647bf8a00ad58548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72d51cefa042af635d065a15981195cfb9854d7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84856049ea222ca623c4a771434b56d9612a00b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219d3c5bfafee3045b65e9be4f484bba7711ff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f1f3db94d8365ee13d52f84c5e015ea2950975d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1343fab7c1c53ee9597124fbe62e3d81078962a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119d3d8aec8dd58185b644305a4407c6d61e23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8c880dc10cc76bad883a4346677618f51fc9aa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134a324138067c7545355bc643d20b30e1fcff6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e193da7682db7928cd070e1508d7d9db308be4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108cf17f44c08aad0e668855d3fac14df2ca6df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5d10f6d5d9df99434389378613b23bf5a99bf95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9e8901c2096258e269f0ec72ce518206fdd6ece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0a91fedbfed240e6ddb9ca3e7f6b31ad382eb44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7fdc1e438b19b478a16360380bce1a42726baa0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092a681338478c71dfbc5d029c88d3b27f0d157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89bcfb7529dbc5102890829ba895f848004ea29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0f1e84f01cee9ab43d9cc5c61177dcbba0cbe00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87722771fbc75e24e59fee9aa65c17e73ec1073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a138d0622ef53f2c90a84b9361d540a0576d7a5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e3d9eac61f780554e9bc901894abf5de334365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fb538556a5458b44a0b66e70755a7280f73f964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bb560fec53d0efaabfb6c945f8bda78535378eb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32ac54252da9c6327f08269f1c6d7b0b1cce10c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964ea226945571e743edb367c6a05b37a026bb8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01f255eb4e0aa092764519a7e486b88a851c38e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55ec78c9597ce9909d6ee389068d6ca6bbb602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9b01c01e24add75a5d3a8f7bf328af0ca04f39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14" r="2991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Holistic Approach to Educational Excellence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Curriculum Framework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Vision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Standards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Semester 1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Semester 2 Overview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Cross-Curricular Connections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Differentiation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Recommended 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Framework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Outcome Metrics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Improvement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Plan Template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 Framework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Lesson Preparation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Closing Slide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Content Notes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Recapitulation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Short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Wrap-Up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SMART Objective Development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Preparatory Considerations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 Knowledge Assessment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Engagement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Scaffolding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Mathematics: A Journey of Discovery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Algebraic Expressions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Problem-Solving Skills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Foundational Algebraic Reasoning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Alignment Framework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Mathematical Reasoning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Interdisciplinary Learning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Approaches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Support Materials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Methods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Performance Indicators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Enhancement Mechanism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Lesson Structure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Empowering Students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Preparing for Future Challenges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Geometry Software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Assessment Platforms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Graphing Tools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Spaces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Quarterly Curriculum Review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Feedback Collection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Professional Development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Data-Driven Instructional Adjustments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Columns: Day/Date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Methodology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Techniques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Specific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Achievable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Relevant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Time-Bound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 of Previous Lesson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New Topic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 Knowledge Assessment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Style Diversity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Mechanisms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Creative Worksheets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Diverse Exercises and Activities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Leading Questions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Practical Applications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Activities for Different Learning Styles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Examples and Visual Aids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289" r="3028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9th Grade Mathematics Curriculum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Full Year Comprehensive Learning Plan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 Graphic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Growth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 Statement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mathematical thinking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problem-solving skills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foundational algebraic reasoning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Domains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Expressions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Geometry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Number Systems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Proportional Reasoning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Vision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8"/>
              </a:spcBef>
              <a:buNone/>
            </a:pPr>
            <a:r>
              <a:rPr lang="en-US" sz="13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ICSE Mathematics Curriculum Standards</a:t>
            </a:r>
            <a:endParaRPr lang="en-US" sz="1314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Grade 9 Mathematical Competencies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48"/>
              </a:spcBef>
              <a:buNone/>
            </a:pPr>
            <a:r>
              <a:rPr lang="en-US" sz="11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Educational Framework Guidelines</a:t>
            </a:r>
            <a:endParaRPr lang="en-US" sz="1187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Standards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84" r="2998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Expressions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Polynomials, Factorization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Equations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Complex Equation Solving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3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Coordinate Geometry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Graphing, Point Plotting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Semester 1 Overview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27" r="308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4: Geometry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5: Trigonometry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6: Statistics &amp; Probability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Triangles, Congruence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7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Properties of triangles, Triangle congruence theorems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Basic Trigonometric Functions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6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Sine, cosine, tangent functions, Trigonometric identities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Data Interpretation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4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Measures of central tendency, Probability calculations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Semester 2 Overview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1406" r="214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Modeling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Techniques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Science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Algorithmic Thinking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Cross-Curricular Connections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Assignments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Flexible Grouping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Concept Representations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 Paths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tasks to different levels of readiness or ability.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varying levels of complexity within the same assignment.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Allowing students to work in different group configurations based on their needs.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Facilitating collaboration among students with diverse skill sets.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Presenting information in various formats such as visual, auditory, and kinesthetic.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Addressing different learning styles and preferences.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educational technology to personalize learning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Offering interactive online resources for individualized practice and exploration.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Differentiation Strategies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NCERT Mathematics Textbook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coverage of 9th-grade math topics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Aligned with national educational standards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GeoGebra Software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tool for exploring geometry and algebra concepts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Supports visual learning and problem-solving skills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 Online Modules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video lessons and practice exercises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paths for students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 Workbooks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Additional practice problems for reinforcement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exercises to enhance understanding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Recommended Resources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evaluation of student knowledge and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Identifies areas of strength and areas needing improvement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Ongoing assessments throughout the learning process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feedback to guide instruction and student progress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End-of-unit assessments to measure overall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Assesses mastery of key concepts and skills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Framework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projects to demonstrate application of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critical thinking and creativity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proficiency in using digital tools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Integrates technology skills with mathematical concepts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Geometry Software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Assessment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Graphing Tools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Spaces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 Integration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648" r="316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Performance Indicators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Conceptual Understanding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 Skills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Communication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Analytical Reasoning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Outcome Metrics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Quarterly Curriculum Review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Feedback Collection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Professional Development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5"/>
              </a:spcBef>
              <a:buNone/>
            </a:pPr>
            <a:r>
              <a:rPr lang="en-US" sz="130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Data-Driven Instructional Adjustments</a:t>
            </a:r>
            <a:endParaRPr lang="en-US" sz="1309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Regularly assess and update curriculum to ensure relevance and effectiveness.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new teaching methods and materials based on latest research.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Gather feedback from students to understand their learning experiences.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surveys, focus groups, and suggestion boxes to collect input.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ongoing training and development opportunities for teachers.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new teaching strategies, technology integration, and subject matter expertise.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student performance data to identify areas for improvement.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 instructional strategies based on data insights to enhance learning outcomes.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Continuous Improvement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Plan Template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Introduce algebraic expressions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Methodology: Interactive lecture, group discussions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Resources: Whiteboard, markers, algebraic expression worksheets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Strategies: Socratic questioning, peer teaching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Techniques: Exit tickets, mini-quiz</a:t>
            </a:r>
            <a:endParaRPr lang="en-US" sz="836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Monday, September 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Master factorization techniques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Methodology: Peer tutoring, real-world applications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Resources: Factorization cards, factorization puzzles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Strategies: Jigsaw method, concept mapping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Techniques: Rubric-based assessment, self-reflection</a:t>
            </a:r>
            <a:endParaRPr lang="en-US" sz="836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Friday, September 6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Objectives: Practice simplifying polynomials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Methodology: Hands-on activities, problem-solving tasks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Resources: Algebra tiles, online polynomial simplification tool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Teaching Strategies: Think-pair-share, guided practice</a:t>
            </a:r>
            <a:endParaRPr lang="en-US" sz="836" dirty="0"/>
          </a:p>
          <a:p>
            <a:pPr algn="ctr" marL="0" indent="0">
              <a:lnSpc>
                <a:spcPct val="140000"/>
              </a:lnSpc>
              <a:spcAft>
                <a:spcPts val="697"/>
              </a:spcAft>
              <a:buNone/>
            </a:pPr>
            <a:r>
              <a:rPr lang="en-US" sz="83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Techniques: Peer evaluation, formative assessment</a:t>
            </a:r>
            <a:endParaRPr lang="en-US" sz="836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Wednesday, September 4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define the mathematical concept or skill students will learn.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Specific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 Framework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objective is realistic and attainable within the given timeframe.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Achievable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how student understanding or proficiency will be assessed.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Measurable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the objective with the overall curriculum goals and student needs.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Relevant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a deadline or timeframe for achieving the learning objective.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Time-Bound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Prior Knowledge Assessment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Learning Style Diversity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Engagement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Scaffolding Techniques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Lesson Preparation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journey of mathematical discovery</a:t>
            </a:r>
            <a:endParaRPr lang="en-US" sz="111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Celebrate student empowerment through analytical skills</a:t>
            </a:r>
            <a:endParaRPr lang="en-US" sz="111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9"/>
              </a:spcBef>
              <a:buNone/>
            </a:pPr>
            <a:r>
              <a:rPr lang="en-US" sz="11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preparation for future challenges</a:t>
            </a:r>
            <a:endParaRPr lang="en-US" sz="1133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Closing Slide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Subject-Specific Graphics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Elements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Aesthetic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Layout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Placeholder for subject-specific graphics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Space for interactive elements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Clean, educational aesthetic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Color-coded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Easy-to-read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Additional Content Notes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461" r="314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Welcome to the 9th Grade Mathematics Curriculum presentation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the comprehensive learning plan designed for a full year of mathematical growth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with our vision of developing mathematical thinking and problem-solving skills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Let's embark on a journey to build foundational algebraic reasoning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 to gauge initial understanding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 for ongoing progress monitoring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Review of Previous Concepts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Recapitulation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Integration of technology for enhanced learning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 to measure technological proficiency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Emphasis on Digital Competency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 to assess mastery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 for real-world application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of New Topics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assessment framework for well-rounded evaluation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assessment methods to cater to diverse learning styles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Holistic Evaluation Approach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Puzzles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fun and challenging puzzles to enhance problem-solving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Problem-Solving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collaborative learning through group activities that involve real-world math problems.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 Games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interactive games to make learning algebraic concepts more engaging and enjoyable.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Quizzes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short quizzes to assess understanding and reinforce key mathematical concepts.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Teaching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peer-to-peer learning by assigning students to explain mathematical concepts to their classmates.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Short Activities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Key Concepts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key concepts from today's lesson on Algebraic Expressions.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Importance of Polynomials and Factorization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the importance of understanding polynomials and factorization.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Solving Complex Linear Equations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Summarize the process of solving complex linear equations.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Significance of Graphing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the significance of graphing in coordinate geometry.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Point Plotting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practice point plotting for better visualization.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Wrap-Up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21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define the learning outcome, such as "Students will be able to solve linear equations using substitution method."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Specific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SMART Objective Development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the objective is realistic and attainable within the given time frame and resources.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Achievable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a quantifiable metric, like "80% of students will correctly solve at least 8 out of 10 linear equations."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Measurable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the objective with the overall curriculum goals and the students' learning needs.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Relevant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a deadline for achieving the objective, for example, "By the end of Unit 2 in 6 weeks."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Time-Bound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Prior Knowledge Assessment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Address Learning Style Diversity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Engagement Strategies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Scaffolding Techniques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students' existing knowledge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pre-tests or surveys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Adjust teaching methods accordingly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visual, auditory, and kinesthetic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varied instructional materials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self-paced learning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interactive activities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technology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a collaborative learning environment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 down complex tasks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step-by-step guidance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Gradually reduce support as competence increases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Preparatory Considerations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23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8th-grade mathematics curriculum.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Reviewing foundational concepts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Prior Knowledge Assessment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 pre-requisite skills such as solving linear equations and graphing points.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Analyzing student performance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Gauge understanding of algebraic expressions and basic geometry.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Conducting pre-assessment quizzes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Gaps in knowledge through diagnostic assessments.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Identifying common misconceptions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instruction based on individual student needs.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Utilizing formative assessments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Activities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Collaboration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hands-on activities like group problem-solving or math games to keep students engaged.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 mathematical concepts to real-life scenarios to show the practical relevance of what they are learning.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peer-to-peer discussions and collaborative learning to foster a supportive and interactive classroom environment.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Engagement Strategies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 Integration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Aids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educational apps, online tools, or interactive whiteboards to enhance student engagement and understanding.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visual representations, diagrams, and charts to help students visualize abstract mathematical concepts effectively.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by connecting new concepts to their existing knowledge.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Prior Knowledge Activation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Scaffolding Techniques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problem-solving strategies and provide step-by-step guidance.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Modeling and Guided Practice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 down complex topics into smaller, more manageable parts for better understanding.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Chunking Information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Transition from teacher-led instruction to independent student practice over time.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Gradual Release of Responsibility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26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constructive feedback to guide students' learning progress and encourage self-assessment.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Feedback and Reflection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006" r="31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Empowering Students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Analytical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Preparing for Future Challenges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Through critical thinking and problem-solving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 real-world applications and future academic pursuits.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By fostering a deep understanding of mathematical concepts.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Mathematics: A Journey of Discovery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27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to Algebraic Expressions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Variables, Constants, Terms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Linear Equations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Solving Equations, Graphing Lines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3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Polynomial Operations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 weeks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Adding, Subtracting, Multiplying Polynomials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Algebraic Expressions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Enhancing Problem-Solving Skills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 Statement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mathematical thinking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problem-solving skills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foundational algebraic reasoning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Learning Domains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Expressions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Geometry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Number Systems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Proportional Reasoning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29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1: Algebraic Expressions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2: Linear Equations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3: Coordinate Geometry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Polynomials, Factorization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weeks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Complex Equation Solving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6 weeks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Graphing, Point Plotting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5 weeks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Building Foundational Algebraic Reasoning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ICSE Mathematics Curriculum Standards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Grade 9 Mathematical Competencies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National Educational Framework Guidelines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Alignment Framework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31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8497" r="2849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4: Geometry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5: Trigonometry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6: Statistics &amp; Probability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Exploring triangles and congruence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7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Triangle properties, angle relationships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Introduction to basic trigonometric functions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6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Sine, cosine, tangent functions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Understanding data interpretation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4 weeks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Concepts: Probability theory, data analysis techniques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Advanced Mathematical Reasoning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32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141" r="2914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Physics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algebraic modeling to analyze motion and forces.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Economics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data analysis techniques to understand market trends and economic indicators.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Computer Science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algorithmic thinking skills through coding and problem-solving tasks.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Interdisciplinary Learning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33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Assignments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Flexible Grouping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Concept Representations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 Paths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tasks to different levels of readiness or ability.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Allowing students to work in various group sizes based on their needs.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Presenting information in different formats to cater to diverse learning styles.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digital tools to customize learning experiences for individual students.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Personalized Learning Approaches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</a:t>
            </a:r>
            <a:endParaRPr lang="en-US" sz="1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45" r="3084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NCERT Mathematics Textbook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GeoGebra Software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 Online Modules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 Workbooks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Support Materials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Support Materials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</a:t>
            </a:r>
            <a:endParaRPr 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Conducted at the beginning of the year to assess students' prior knowledge and identify areas for improvement.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assessments throughout the semester to monitor student progress and provide timely feedback.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End-of-unit assessments to evaluate students' understanding of key concepts and skills covered.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Evaluation Methods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projects that allow students to apply their mathematical knowledge in real-world scenarios.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Assessments leveraging technology to evaluate students' proficiency in using digital tools for mathematical problem-solving.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36</a:t>
            </a:r>
            <a:endParaRPr lang="en-US" sz="1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Geometry Software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Assessment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Graphing Tools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Spaces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Learning Tools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37</a:t>
            </a:r>
            <a:endParaRPr 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Conceptual Understanding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Problem-Solving Skills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Communication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Analytical Reasoning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Grasping fundamental concepts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ideas across topics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concepts to new situations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problems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Developing strategies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solutions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Expressing ideas clearly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appropriate terminology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Interpreting mathematical language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Breaking down complex problems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arguments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Drawing logical conclusions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Student Performance Indicators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38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Quarterly Curriculum Review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Feedback Collection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Professional Development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Data-Driven Instructional Adjustments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Curriculum Enhancement Mechanism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39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Lesson Structure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concept of polynomials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factorization techniques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lecture with examples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Group work on factorization problems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Textbook: Chapter 1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Whiteboard and markers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Socratic questioning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teaching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Exit ticket on polynomial operations</a:t>
            </a:r>
            <a:endParaRPr lang="en-US" sz="477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Monday, September 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Plot points on a coordinate plane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relationships between points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graphing activity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feedback on plotted points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Graph paper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Coordinate plane templates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Visual demonstrations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problem-solving</a:t>
            </a:r>
            <a:endParaRPr lang="en-US" sz="477" dirty="0"/>
          </a:p>
          <a:p>
            <a:pPr algn="ctr" marL="0" indent="0">
              <a:lnSpc>
                <a:spcPct val="140000"/>
              </a:lnSpc>
              <a:spcAft>
                <a:spcPts val="398"/>
              </a:spcAft>
              <a:buNone/>
            </a:pPr>
            <a:r>
              <a:rPr lang="en-US" sz="47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evaluation of plotted graphs</a:t>
            </a:r>
            <a:endParaRPr lang="en-US" sz="477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Friday, September 7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Solve linear equations with one variable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inverse operations to isolate variables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Guided practice with step-by-step solutions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problem-solving scenarios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worksheets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equation solver tool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Think-pair-share discussions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Error analysis exercises</a:t>
            </a:r>
            <a:endParaRPr lang="en-US" sz="478" dirty="0"/>
          </a:p>
          <a:p>
            <a:pPr algn="ctr" marL="0" indent="0">
              <a:lnSpc>
                <a:spcPct val="140000"/>
              </a:lnSpc>
              <a:spcAft>
                <a:spcPts val="399"/>
              </a:spcAft>
              <a:buNone/>
            </a:pPr>
            <a:r>
              <a:rPr lang="en-US" sz="47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quiz on linear equations</a:t>
            </a:r>
            <a:endParaRPr lang="en-US" sz="478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Day/Date: Wednesday, September 5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Implementing tiered assignments to cater to individual learning needs.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Personalized Learning Approaches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Empowering Students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Providing various ways for students to understand and apply mathematical concepts.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Multiple Concept Representations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Allowing students to collaborate based on their strengths and interests.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Flexible Grouping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Integrating digital tools to enhance student engagement and understanding.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Technology-Enhanced Learning Paths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41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Emphasize Critical Thinking Skills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Adaptability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Collaboration Abilities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analytical reasoning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creative problem-solving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real-world applications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Cultivate resilience in tackling challenges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teamwork and communication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group projects for diverse perspectives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Preparing for Future Challenges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42</a:t>
            </a:r>
            <a:endParaRPr lang="en-US" sz="1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Pre-assessment tests to gauge prior knowledge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individual student strengths and weaknesses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 instructional planning and differentiation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 learning experiences to student needs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Diagnostic Assessments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43</a:t>
            </a:r>
            <a:endParaRPr lang="en-US" sz="16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07184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07184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2781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Quizzes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89489" y="4270655"/>
            <a:ext cx="4101500" cy="309783"/>
          </a:xfrm>
          <a:custGeom>
            <a:avLst/>
            <a:gdLst/>
            <a:ahLst/>
            <a:cxnLst/>
            <a:rect l="l" t="t" r="r" b="b"/>
            <a:pathLst>
              <a:path w="4101500" h="309783">
                <a:moveTo>
                  <a:pt x="0" y="309783"/>
                </a:moveTo>
                <a:lnTo>
                  <a:pt x="0" y="0"/>
                </a:lnTo>
                <a:lnTo>
                  <a:pt x="4101500" y="0"/>
                </a:lnTo>
                <a:lnTo>
                  <a:pt x="410150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Classroom Discussions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4055" y="4278254"/>
            <a:ext cx="4087814" cy="309783"/>
          </a:xfrm>
          <a:custGeom>
            <a:avLst/>
            <a:gdLst/>
            <a:ahLst/>
            <a:cxnLst/>
            <a:rect l="l" t="t" r="r" b="b"/>
            <a:pathLst>
              <a:path w="4087814" h="309783">
                <a:moveTo>
                  <a:pt x="0" y="309783"/>
                </a:moveTo>
                <a:lnTo>
                  <a:pt x="0" y="0"/>
                </a:lnTo>
                <a:lnTo>
                  <a:pt x="4087814" y="0"/>
                </a:lnTo>
                <a:lnTo>
                  <a:pt x="4087814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Assignments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1" y="2572898"/>
            <a:ext cx="4594773" cy="1463040"/>
          </a:xfrm>
          <a:custGeom>
            <a:avLst/>
            <a:gdLst/>
            <a:ahLst/>
            <a:cxnLst/>
            <a:rect l="l" t="t" r="r" b="b"/>
            <a:pathLst>
              <a:path w="4594773" h="1463040">
                <a:moveTo>
                  <a:pt x="0" y="1463040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Pre-assessment to gauge prior knowledge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areas of strength and weakness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906406" y="2572898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understanding of ongoing topics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feedback for improvement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1873" y="4748194"/>
            <a:ext cx="4594770" cy="1463040"/>
          </a:xfrm>
          <a:custGeom>
            <a:avLst/>
            <a:gdLst/>
            <a:ahLst/>
            <a:cxnLst/>
            <a:rect l="l" t="t" r="r" b="b"/>
            <a:pathLst>
              <a:path w="4594770" h="1463040">
                <a:moveTo>
                  <a:pt x="0" y="1463040"/>
                </a:moveTo>
                <a:lnTo>
                  <a:pt x="0" y="0"/>
                </a:lnTo>
                <a:lnTo>
                  <a:pt x="4594770" y="0"/>
                </a:lnTo>
                <a:lnTo>
                  <a:pt x="459477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critical thinking and problem-solving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Evaluate conceptual understanding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06406" y="4748194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 learning outside of the classroom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Check individual progress and comprehension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Formative Checkpoints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44</a:t>
            </a:r>
            <a:endParaRPr lang="en-US" sz="1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Methods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Summative Unit Evaluations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45</a:t>
            </a:r>
            <a:endParaRPr lang="en-US" sz="1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Applications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projects that require applying mathematical concepts to real-life scenarios.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Tasks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teamwork and communication skills through group projects.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Thinking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students' ability to analyze problems and develop innovative solutions.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Creativity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 for creative expression in project design and presentation.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Multimedia Integration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technology tools for multimedia project submissions.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Project-Based Assessments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46</a:t>
            </a:r>
            <a:endParaRPr lang="en-US" sz="16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Assessments to Evaluate Technological Proficiency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Tasks to Measure Digital Literacy Skills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Simulation-Based Challenges for Real-World Application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Coding Exercises for Algorithmic Thinking Assessment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Competency Tests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47</a:t>
            </a:r>
            <a:endParaRPr lang="en-US" sz="1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0000" r="20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Geometry Software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hands-on exploration of geometric concepts.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visualization of 2D and 3D shapes for better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Enable interactive construction and manipulation of geometric figures.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 dynamic demonstrations of theorems and proofs.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spatial reasoning skills through interactive activities.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Interactive Geometry Software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48</a:t>
            </a:r>
            <a:endParaRPr lang="en-US" sz="16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Quizizz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Edulastic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Kahoot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platform for creating engaging quizzes with instant feedback.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Allows for customizable assessments aligned with curriculum standards.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Gamified assessment tool promoting student engagement and learning.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Online Assessment Platforms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Google Forms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Socrative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Versatile platform for creating various types of assessments and surveys.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Real-time assessment tool for formative evaluation and student progress tracking.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49</a:t>
            </a:r>
            <a:endParaRPr lang="en-US" sz="16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Geometry Software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Assessment Platforms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Graphing Tools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 Spaces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Learning Tools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Digital Graphing Tools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50</a:t>
            </a:r>
            <a:endParaRPr lang="en-US" sz="16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Collaboration Tools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07184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07184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2781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Discussion Forums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89489" y="4270655"/>
            <a:ext cx="4101500" cy="309783"/>
          </a:xfrm>
          <a:custGeom>
            <a:avLst/>
            <a:gdLst/>
            <a:ahLst/>
            <a:cxnLst/>
            <a:rect l="l" t="t" r="r" b="b"/>
            <a:pathLst>
              <a:path w="4101500" h="309783">
                <a:moveTo>
                  <a:pt x="0" y="309783"/>
                </a:moveTo>
                <a:lnTo>
                  <a:pt x="0" y="0"/>
                </a:lnTo>
                <a:lnTo>
                  <a:pt x="4101500" y="0"/>
                </a:lnTo>
                <a:lnTo>
                  <a:pt x="410150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Whiteboards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4055" y="4278254"/>
            <a:ext cx="4087814" cy="309783"/>
          </a:xfrm>
          <a:custGeom>
            <a:avLst/>
            <a:gdLst/>
            <a:ahLst/>
            <a:cxnLst/>
            <a:rect l="l" t="t" r="r" b="b"/>
            <a:pathLst>
              <a:path w="4087814" h="309783">
                <a:moveTo>
                  <a:pt x="0" y="309783"/>
                </a:moveTo>
                <a:lnTo>
                  <a:pt x="0" y="0"/>
                </a:lnTo>
                <a:lnTo>
                  <a:pt x="4087814" y="0"/>
                </a:lnTo>
                <a:lnTo>
                  <a:pt x="4087814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Breakout Rooms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1" y="2572898"/>
            <a:ext cx="4594773" cy="1463040"/>
          </a:xfrm>
          <a:custGeom>
            <a:avLst/>
            <a:gdLst/>
            <a:ahLst/>
            <a:cxnLst/>
            <a:rect l="l" t="t" r="r" b="b"/>
            <a:pathLst>
              <a:path w="4594773" h="1463040">
                <a:moveTo>
                  <a:pt x="0" y="1463040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platforms like Google Classroom for real-time collaboration.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906406" y="2572898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Foster peer-to-peer learning through moderated online discussions.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1873" y="4748194"/>
            <a:ext cx="4594770" cy="1463040"/>
          </a:xfrm>
          <a:custGeom>
            <a:avLst/>
            <a:gdLst/>
            <a:ahLst/>
            <a:cxnLst/>
            <a:rect l="l" t="t" r="r" b="b"/>
            <a:pathLst>
              <a:path w="4594770" h="1463040">
                <a:moveTo>
                  <a:pt x="0" y="1463040"/>
                </a:moveTo>
                <a:lnTo>
                  <a:pt x="0" y="0"/>
                </a:lnTo>
                <a:lnTo>
                  <a:pt x="4594770" y="0"/>
                </a:lnTo>
                <a:lnTo>
                  <a:pt x="459477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in group activities using digital whiteboard tools.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06406" y="4748194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Facilitate small group discussions and problem-solving tasks in virtual breakout rooms.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Collaborative Learning Spaces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51</a:t>
            </a:r>
            <a:endParaRPr lang="en-US" sz="16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Components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Curriculum Alignment Assessment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Performance Analysis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Feedback Compilation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 Evaluation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Action Steps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Strengths and Weaknesses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Adjustments as Needed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for Professional Development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Update Learning Objectives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Timeline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1: Data Collection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2: Analysis and Evaluation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3: Implementation of Changes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 4: Review and Feedback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Continuous Improvement Cycle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 on Previous Quarter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Goals for Next Quarter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 Progress Regularly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 and Enhance Curriculum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Quarterly Curriculum Review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52</a:t>
            </a:r>
            <a:endParaRPr lang="en-US" sz="16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regular surveys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focus group sessions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anonymous suggestion boxes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Gather input on curriculum effectiveness.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Delve deeper into their learning experiences.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to provide feedback.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Student Feedback Collection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938"/>
              </a:spcBef>
              <a:buNone/>
            </a:pPr>
            <a:r>
              <a:rPr lang="en-US" sz="131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open communication channels</a:t>
            </a:r>
            <a:endParaRPr lang="en-US" sz="1314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feedback data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to express concerns and suggestions.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trends and areas for improvement.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53</a:t>
            </a:r>
            <a:endParaRPr lang="en-US" sz="16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Participate in ongoing workshops and training sessions focused on enhancing mathematics teaching strategies.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collaborative lesson planning sessions with colleagues to share best practices and innovative ideas.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Attend conferences and seminars to stay updated on the latest trends and research in mathematics education.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online resources and webinars to expand knowledge on effective assessment techniques and differentiated instruction.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Seek mentorship opportunities to receive guidance and feedback for continuous professional growth.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Professional Development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Teacher Professional Development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54</a:t>
            </a:r>
            <a:endParaRPr lang="en-US" sz="1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Analyze student performance data regularly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Data-Driven Instructional Adjustments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 targeted instructional adjustments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Identify areas of improvement based on assessment results</a:t>
            </a:r>
            <a:endParaRPr lang="en-US" sz="1102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Utilize formative assessments to track progress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Adapt teaching strategies to meet student needs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Monday, August 23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Wednesday, August 25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Friday, August 27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Columns: Day/Date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Monday, August 30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Wednesday, September 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56</a:t>
            </a:r>
            <a:endParaRPr lang="en-US" sz="1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concept of algebraic expressions and their applications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Develop proficiency in solving linear equations and inequalities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geometric principles to analyze shapes and solve problems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Demonstrate knowledge of trigonometric functions and their properties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Interpret and analyze data using statistical methods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57</a:t>
            </a:r>
            <a:endParaRPr lang="en-US" sz="16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Diagnostic Assessments</a:t>
            </a:r>
            <a:endParaRPr lang="en-US" sz="1588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Formative Checkpoints</a:t>
            </a:r>
            <a:endParaRPr lang="en-US" sz="1588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37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Summative Unit Evaluations</a:t>
            </a:r>
            <a:endParaRPr lang="en-US" sz="1537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Project-Based Assessments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Initial evaluations to identify students' prior knowledge and skill levels.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assessments to monitor student progress and inform instruction.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tests at the end of each unit to measure student learning.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Evaluations based on student projects to assess application of knowledge.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58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Methodology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NCERT Mathematics Textbook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07184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07184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2781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GeoGebra Software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89489" y="4270655"/>
            <a:ext cx="4101500" cy="309783"/>
          </a:xfrm>
          <a:custGeom>
            <a:avLst/>
            <a:gdLst/>
            <a:ahLst/>
            <a:cxnLst/>
            <a:rect l="l" t="t" r="r" b="b"/>
            <a:pathLst>
              <a:path w="4101500" h="309783">
                <a:moveTo>
                  <a:pt x="0" y="309783"/>
                </a:moveTo>
                <a:lnTo>
                  <a:pt x="0" y="0"/>
                </a:lnTo>
                <a:lnTo>
                  <a:pt x="4101500" y="0"/>
                </a:lnTo>
                <a:lnTo>
                  <a:pt x="410150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Khan Academy Online Modules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4055" y="4278254"/>
            <a:ext cx="4087814" cy="309783"/>
          </a:xfrm>
          <a:custGeom>
            <a:avLst/>
            <a:gdLst/>
            <a:ahLst/>
            <a:cxnLst/>
            <a:rect l="l" t="t" r="r" b="b"/>
            <a:pathLst>
              <a:path w="4087814" h="309783">
                <a:moveTo>
                  <a:pt x="0" y="309783"/>
                </a:moveTo>
                <a:lnTo>
                  <a:pt x="0" y="0"/>
                </a:lnTo>
                <a:lnTo>
                  <a:pt x="4087814" y="0"/>
                </a:lnTo>
                <a:lnTo>
                  <a:pt x="4087814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Mathematics Workbooks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1" y="2572898"/>
            <a:ext cx="4594773" cy="1463040"/>
          </a:xfrm>
          <a:custGeom>
            <a:avLst/>
            <a:gdLst/>
            <a:ahLst/>
            <a:cxnLst/>
            <a:rect l="l" t="t" r="r" b="b"/>
            <a:pathLst>
              <a:path w="4594773" h="1463040">
                <a:moveTo>
                  <a:pt x="0" y="1463040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906406" y="2572898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61873" y="4748194"/>
            <a:ext cx="4594770" cy="1463040"/>
          </a:xfrm>
          <a:custGeom>
            <a:avLst/>
            <a:gdLst/>
            <a:ahLst/>
            <a:cxnLst/>
            <a:rect l="l" t="t" r="r" b="b"/>
            <a:pathLst>
              <a:path w="4594770" h="1463040">
                <a:moveTo>
                  <a:pt x="0" y="1463040"/>
                </a:moveTo>
                <a:lnTo>
                  <a:pt x="0" y="0"/>
                </a:lnTo>
                <a:lnTo>
                  <a:pt x="4594770" y="0"/>
                </a:lnTo>
                <a:lnTo>
                  <a:pt x="459477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906406" y="4748194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59</a:t>
            </a:r>
            <a:endParaRPr lang="en-US" sz="16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Differentiated Instruction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teaching methods to accommodate diverse learning styles.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Learning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Encouraging group work and peer-to-peer teaching for enhanced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Problem-Based Learning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students in real-world problem-solving to apply mathematical concepts.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Socratic Questioning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Stimulating critical thinking through thought-provoking questions.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Teaching Strategies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60</a:t>
            </a:r>
            <a:endParaRPr lang="en-US" sz="16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Performance Tasks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Assessment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Regular quizzes and short tests to gauge understanding during instruction.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activities and projects to assess application of mathematical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evaluations to promote critical thinking and communication skills.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Assessment Techniques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Self-Assessment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Rubric-Based Evaluation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exercises for students to evaluate their own learning progress.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criteria for assessing student work and providing constructive feedback.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61</a:t>
            </a:r>
            <a:endParaRPr lang="en-US" sz="16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1: Algebraic Expressions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2: Linear Equations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Unit 3: Coordinate Geometry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Polynomials, Factorization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8 weeks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Complex Equation Solving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6 weeks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Focus: Graphing, Point Plotting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Duration: 5 weeks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Specific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62</a:t>
            </a:r>
            <a:endParaRPr lang="en-US" sz="16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Methods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Measurable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63</a:t>
            </a:r>
            <a:endParaRPr lang="en-US" sz="16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25"/>
              </a:spcBef>
              <a:buNone/>
            </a:pPr>
            <a:r>
              <a:rPr lang="en-US" sz="115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realistic learning goals for each unit</a:t>
            </a:r>
            <a:endParaRPr lang="en-US" sz="1155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scaffolding and support for complex topics</a:t>
            </a:r>
            <a:endParaRPr lang="en-US" sz="111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additional resources for students who need extra help</a:t>
            </a:r>
            <a:endParaRPr lang="en-US" sz="111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Achievable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formative assessments to track progress</a:t>
            </a:r>
            <a:endParaRPr lang="en-US" sz="111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93"/>
              </a:spcBef>
              <a:buNone/>
            </a:pPr>
            <a:r>
              <a:rPr lang="en-US" sz="111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a growth mindset and perseverance in problem-solving</a:t>
            </a:r>
            <a:endParaRPr lang="en-US" sz="111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64</a:t>
            </a:r>
            <a:endParaRPr lang="en-US" sz="16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Relevant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65</a:t>
            </a:r>
            <a:endParaRPr lang="en-US" sz="16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95" r="301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Specific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define learning objectives for each lesson.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Measurable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assessments to track student progress and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Achievable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Ensure objectives are realistic and attainable within the given timeframe.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Relevant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 objectives with curriculum standards and student needs.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Time-Bound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specific deadlines for achieving learning goals.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Time-Bound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66</a:t>
            </a:r>
            <a:endParaRPr lang="en-US" sz="16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Reviewed concepts of polynomials and factorization in Algebraic Expressions unit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Practiced solving complex equations in Linear Equations unit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Explored graphing and point plotting in Coordinate Geometry unit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Recap of Previous Lesson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Recap of Previous Lesson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67</a:t>
            </a:r>
            <a:endParaRPr lang="en-US" sz="1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Trigonometry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Definition and Basics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Trigonometric Functions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Applications in Real Life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Trigonometric Identities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 to New Topic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68</a:t>
            </a:r>
            <a:endParaRPr lang="en-US" sz="16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From 8th-grade mathematics curriculum.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Reviewing foundational concepts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Prior Knowledge Assessment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algebraic expressions, basic geometry, and number systems.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Evaluating proficiency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individual strengths and areas needing improvement.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Administering diagnostic assessments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 data analysis and proportional reasoning.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Analyzing prior exposure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69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Gauge readiness for 9th-grade curriculum.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Utilizing formative checkpoints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Prefer visual aids like charts and graphs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 from color-coded information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Visual Learners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Style Diversity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by doing and moving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 from hands-on activities and experiments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Kinesthetic Learners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best through listening and speaking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well with discussions and lectures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Auditory Learners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Excel with written materials and note-taking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Prefer reading textbooks and writing summaries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Reading/Writing Learners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70</a:t>
            </a:r>
            <a:endParaRPr lang="en-US" sz="16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1812" r="3181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 Surveys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Peer Reviews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One-on-One Conferences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Online Feedback Platforms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regular surveys to gather feedback on teaching methods, content clarity, and overall learning experience.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peer review sessions where students provide constructive feedback to each other on problem-solving approaches.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Schedule individual meetings with students to discuss their progress, address concerns, and gather personalized feedback.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digital platforms for students to anonymously submit feedback on specific assignments or classroom activities.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Feedback Mechanisms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71</a:t>
            </a:r>
            <a:endParaRPr lang="en-US" sz="16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2060452"/>
            <a:ext cx="10538074" cy="4044784"/>
          </a:xfrm>
          <a:custGeom>
            <a:avLst/>
            <a:gdLst/>
            <a:ahLst/>
            <a:cxnLst/>
            <a:rect l="l" t="t" r="r" b="b"/>
            <a:pathLst>
              <a:path w="10538074" h="4044784">
                <a:moveTo>
                  <a:pt x="0" y="4044784"/>
                </a:moveTo>
                <a:lnTo>
                  <a:pt x="0" y="0"/>
                </a:lnTo>
                <a:lnTo>
                  <a:pt x="10538074" y="0"/>
                </a:lnTo>
                <a:lnTo>
                  <a:pt x="1053807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3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Worksheet Activities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Solve for X in algebraic expressions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geometric shapes and their properties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Analyze data sets and create statistical graphs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trigonometric functions to real-world scenarios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Exercises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Drag-and-drop activities for coordinate geometry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Matching games for algebraic equations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Virtual simulations for probability experiments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Collaborative problem-solving tasks for geometry problems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Hands-On Projects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 city map using coordinate geometry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statistical report on a chosen topic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 3D models to understand geometric concepts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surveys and analyze data for real-life applications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Engaging Challenges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Sudoku puzzles with mathematical twists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Escape room activities with math clues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 treasure hunts for algebraic reasoning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 art projects integrating geometry and creativity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0655" y="447"/>
            <a:ext cx="10530379" cy="1828353"/>
          </a:xfrm>
          <a:custGeom>
            <a:avLst/>
            <a:gdLst/>
            <a:ahLst/>
            <a:cxnLst/>
            <a:rect l="l" t="t" r="r" b="b"/>
            <a:pathLst>
              <a:path w="10530379" h="1828353">
                <a:moveTo>
                  <a:pt x="0" y="1828353"/>
                </a:moveTo>
                <a:lnTo>
                  <a:pt x="0" y="0"/>
                </a:lnTo>
                <a:lnTo>
                  <a:pt x="10530379" y="0"/>
                </a:lnTo>
                <a:lnTo>
                  <a:pt x="10530379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Creative Worksheets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72</a:t>
            </a:r>
            <a:endParaRPr lang="en-US" sz="16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Methods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Concepts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73</a:t>
            </a:r>
            <a:endParaRPr lang="en-US" sz="16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148" r="3014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Algebraic Puzzle Challenge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students with hands-on algebraic puzzles to reinforce problem-solving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Geometry Scavenger Hunt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students to apply geometric concepts in real-world scenarios through a fun and interactive activity.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Project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students with analyzing real data sets to enhance their statistical reasoning and interpretation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Mathematical Games Tournament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Organize a tournament featuring math-based games to promote a competitive yet collaborative learning environment.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Proportional Reasoning Simulation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interactive simulations to help students grasp the concept of proportional reasoning effectively.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Diverse Exercises and Activities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74</a:t>
            </a:r>
            <a:endParaRPr lang="en-US" sz="16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53"/>
              </a:spcBef>
              <a:buNone/>
            </a:pPr>
            <a:r>
              <a:rPr lang="en-US" sz="1054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diagnostic assessments help identify students' strengths and areas for improvement?</a:t>
            </a:r>
            <a:endParaRPr lang="en-US" sz="1054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02"/>
              </a:spcBef>
              <a:buNone/>
            </a:pPr>
            <a:r>
              <a:rPr lang="en-US" sz="982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role do formative checkpoints play in monitoring student progress throughout the curriculum?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05"/>
              </a:spcBef>
              <a:buNone/>
            </a:pPr>
            <a:r>
              <a:rPr lang="en-US" sz="9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what ways do summative unit evaluations measure students' mastery of key mathematical concepts?</a:t>
            </a:r>
            <a:endParaRPr lang="en-US" sz="987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 provide a baseline understanding of students' knowledge.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help in identifying specific areas where students excel or struggle.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Teachers can tailor instruction based on diagnostic results.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 offer continuous feedback on student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help in identifying learning gaps early.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Teachers can adjust teaching strategies based on formative assessment data.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evaluations provide a comprehensive review of student learning.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measure the extent to which students have achieved learning objectives.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Results can inform future curriculum planning.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Leading Questions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705"/>
              </a:spcBef>
              <a:buNone/>
            </a:pPr>
            <a:r>
              <a:rPr lang="en-US" sz="98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How can project-based assessments enhance students' critical thinking and problem-solving skills?</a:t>
            </a:r>
            <a:endParaRPr lang="en-US" sz="987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676"/>
              </a:spcBef>
              <a:buNone/>
            </a:pPr>
            <a:r>
              <a:rPr lang="en-US" sz="946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Why are digital competency tests important in assessing students' technological skills in mathematics?</a:t>
            </a:r>
            <a:endParaRPr lang="en-US" sz="946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 require students to apply knowledge in real-world scenarios.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encourage collaboration and communication among students.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assessments promote deeper understanding and retention of concepts.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 evaluate students' ability to use technology effectively.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They are essential in preparing students for a tech-driven world.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These tests can highlight areas where students need further technological training.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75</a:t>
            </a:r>
            <a:endParaRPr lang="en-US" sz="16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Real-World Problem Solving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07184" y="211688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07184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2781" y="427116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Geometric Applications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89489" y="4270655"/>
            <a:ext cx="4101500" cy="309783"/>
          </a:xfrm>
          <a:custGeom>
            <a:avLst/>
            <a:gdLst/>
            <a:ahLst/>
            <a:cxnLst/>
            <a:rect l="l" t="t" r="r" b="b"/>
            <a:pathLst>
              <a:path w="4101500" h="309783">
                <a:moveTo>
                  <a:pt x="0" y="309783"/>
                </a:moveTo>
                <a:lnTo>
                  <a:pt x="0" y="0"/>
                </a:lnTo>
                <a:lnTo>
                  <a:pt x="4101500" y="0"/>
                </a:lnTo>
                <a:lnTo>
                  <a:pt x="410150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Data Analysis in Research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4055" y="4278254"/>
            <a:ext cx="4087814" cy="309783"/>
          </a:xfrm>
          <a:custGeom>
            <a:avLst/>
            <a:gdLst/>
            <a:ahLst/>
            <a:cxnLst/>
            <a:rect l="l" t="t" r="r" b="b"/>
            <a:pathLst>
              <a:path w="4087814" h="309783">
                <a:moveTo>
                  <a:pt x="0" y="309783"/>
                </a:moveTo>
                <a:lnTo>
                  <a:pt x="0" y="0"/>
                </a:lnTo>
                <a:lnTo>
                  <a:pt x="4087814" y="0"/>
                </a:lnTo>
                <a:lnTo>
                  <a:pt x="4087814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Financial Mathematics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1" y="2572898"/>
            <a:ext cx="4594773" cy="1463040"/>
          </a:xfrm>
          <a:custGeom>
            <a:avLst/>
            <a:gdLst/>
            <a:ahLst/>
            <a:cxnLst/>
            <a:rect l="l" t="t" r="r" b="b"/>
            <a:pathLst>
              <a:path w="4594773" h="1463040">
                <a:moveTo>
                  <a:pt x="0" y="1463040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algebraic expressions to solve everyday challenges.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906406" y="2572898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Using geometry concepts to design structures and analyze shapes.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1873" y="4748194"/>
            <a:ext cx="4594770" cy="1463040"/>
          </a:xfrm>
          <a:custGeom>
            <a:avLst/>
            <a:gdLst/>
            <a:ahLst/>
            <a:cxnLst/>
            <a:rect l="l" t="t" r="r" b="b"/>
            <a:pathLst>
              <a:path w="4594770" h="1463040">
                <a:moveTo>
                  <a:pt x="0" y="1463040"/>
                </a:moveTo>
                <a:lnTo>
                  <a:pt x="0" y="0"/>
                </a:lnTo>
                <a:lnTo>
                  <a:pt x="4594770" y="0"/>
                </a:lnTo>
                <a:lnTo>
                  <a:pt x="459477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Utilizing statistical methods to interpret data and draw conclusions.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06406" y="4748194"/>
            <a:ext cx="4525462" cy="1463040"/>
          </a:xfrm>
          <a:custGeom>
            <a:avLst/>
            <a:gdLst/>
            <a:ahLst/>
            <a:cxnLst/>
            <a:rect l="l" t="t" r="r" b="b"/>
            <a:pathLst>
              <a:path w="4525462" h="1463040">
                <a:moveTo>
                  <a:pt x="0" y="1463040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Applying proportional reasoning in budgeting and financial planning.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Practical Applications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76</a:t>
            </a:r>
            <a:endParaRPr lang="en-US" sz="16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8168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89488" y="2116382"/>
            <a:ext cx="4101502" cy="309783"/>
          </a:xfrm>
          <a:custGeom>
            <a:avLst/>
            <a:gdLst/>
            <a:ahLst/>
            <a:cxnLst/>
            <a:rect l="l" t="t" r="r" b="b"/>
            <a:pathLst>
              <a:path w="4101502" h="309783">
                <a:moveTo>
                  <a:pt x="0" y="309783"/>
                </a:moveTo>
                <a:lnTo>
                  <a:pt x="0" y="0"/>
                </a:lnTo>
                <a:lnTo>
                  <a:pt x="4101502" y="0"/>
                </a:lnTo>
                <a:lnTo>
                  <a:pt x="410150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Varied Activities for Different Learning Styles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0718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344055" y="2112687"/>
            <a:ext cx="4087813" cy="309783"/>
          </a:xfrm>
          <a:custGeom>
            <a:avLst/>
            <a:gdLst/>
            <a:ahLst/>
            <a:cxnLst/>
            <a:rect l="l" t="t" r="r" b="b"/>
            <a:pathLst>
              <a:path w="4087813" h="309783">
                <a:moveTo>
                  <a:pt x="0" y="309783"/>
                </a:moveTo>
                <a:lnTo>
                  <a:pt x="0" y="0"/>
                </a:lnTo>
                <a:lnTo>
                  <a:pt x="4087813" y="0"/>
                </a:lnTo>
                <a:lnTo>
                  <a:pt x="408781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Learning Approaches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1871" y="2572897"/>
            <a:ext cx="4594773" cy="3627877"/>
          </a:xfrm>
          <a:custGeom>
            <a:avLst/>
            <a:gdLst/>
            <a:ahLst/>
            <a:cxnLst/>
            <a:rect l="l" t="t" r="r" b="b"/>
            <a:pathLst>
              <a:path w="4594773" h="3627877">
                <a:moveTo>
                  <a:pt x="0" y="3627877"/>
                </a:moveTo>
                <a:lnTo>
                  <a:pt x="0" y="0"/>
                </a:lnTo>
                <a:lnTo>
                  <a:pt x="4594773" y="0"/>
                </a:lnTo>
                <a:lnTo>
                  <a:pt x="4594773" y="3627877"/>
                </a:lnTo>
                <a:lnTo>
                  <a:pt x="0" y="36278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colorful diagrams and charts to represent mathematical concepts.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videos and animations to enhance understanding.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Conduct group discussions and verbal explanations of problem-solving strategies.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Utilize podcasts or audio recordings for reinforcement.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 hands-on activities like building geometric shapes or using manipulatives.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movement during learning, such as acting out algebraic equations.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written explanations, textbooks, and supplementary reading materials.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Assign reflective writing tasks to reinforce learning.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Offer logic puzzles, problem-solving challenges, and critical thinking exercises.</a:t>
            </a:r>
            <a:endParaRPr lang="en-US" sz="1139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1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real-world applications of mathematical concepts for practical understanding.</a:t>
            </a:r>
            <a:endParaRPr lang="en-US" sz="1139" dirty="0"/>
          </a:p>
        </p:txBody>
      </p:sp>
      <p:sp>
        <p:nvSpPr>
          <p:cNvPr id="10" name="Text 8"/>
          <p:cNvSpPr/>
          <p:nvPr/>
        </p:nvSpPr>
        <p:spPr>
          <a:xfrm>
            <a:off x="5906406" y="2572897"/>
            <a:ext cx="4525462" cy="3627877"/>
          </a:xfrm>
          <a:custGeom>
            <a:avLst/>
            <a:gdLst/>
            <a:ahLst/>
            <a:cxnLst/>
            <a:rect l="l" t="t" r="r" b="b"/>
            <a:pathLst>
              <a:path w="4525462" h="3627877">
                <a:moveTo>
                  <a:pt x="0" y="3627877"/>
                </a:moveTo>
                <a:lnTo>
                  <a:pt x="0" y="0"/>
                </a:lnTo>
                <a:lnTo>
                  <a:pt x="4525462" y="0"/>
                </a:lnTo>
                <a:lnTo>
                  <a:pt x="4525462" y="3627877"/>
                </a:lnTo>
                <a:lnTo>
                  <a:pt x="0" y="36278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Tiered Assignments: Tailoring tasks based on individual readiness and learning styles.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Flexible Grouping: Allowing students to collaborate with peers of similar or diverse abilities.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Multiple Concept Representations: Presenting information in various formats to cater to different preferences.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Technology-Enhanced Learning Paths: Utilizing digital tools to customize learning experiences.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Varied Activities for Different Learning Styles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77</a:t>
            </a:r>
            <a:endParaRPr lang="en-US" sz="16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37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Curriculum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247511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Diagnostic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Formative Checkpoints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Summative Unit Evaluations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Project-Based Assessments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Digital Competency Tests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7511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Evaluation Methods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571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Examples and Visual Aids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70571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78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87</Slides>
  <Notes>87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2024-11-13T06:22:47Z</dcterms:created>
  <dcterms:modified xsi:type="dcterms:W3CDTF">2024-11-13T06:22:47Z</dcterms:modified>
</cp:coreProperties>
</file>