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</p:sldIdLst>
  <p:notesMasterIdLst>
    <p:notesMasterId r:id="rId23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notesMaster" Target="notesMasters/notesMaster1.xml"/><Relationship Id="rId24" Type="http://schemas.openxmlformats.org/officeDocument/2006/relationships/presProps" Target="presProps.xml"/><Relationship Id="rId25" Type="http://schemas.openxmlformats.org/officeDocument/2006/relationships/viewProps" Target="viewProps.xml"/><Relationship Id="rId26" Type="http://schemas.openxmlformats.org/officeDocument/2006/relationships/theme" Target="theme/theme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c5396ac1d75df58a40f19866a08df97359913da2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acb5004751110336d0058596f98c8b05a01ae9fe.jpg"/><Relationship Id="rId2" Type="http://schemas.openxmlformats.org/officeDocument/2006/relationships/image" Target="../media/acb5004751110336d0058596f98c8b05a01ae9fe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97b5b45a90f73ad672dbcb137bdd26c938111489.jpg"/><Relationship Id="rId2" Type="http://schemas.openxmlformats.org/officeDocument/2006/relationships/image" Target="../media/97b5b45a90f73ad672dbcb137bdd26c938111489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783e6b9ba0b887a0a44d985afbb204ea20844255.jpg"/><Relationship Id="rId2" Type="http://schemas.openxmlformats.org/officeDocument/2006/relationships/image" Target="../media/783e6b9ba0b887a0a44d985afbb204ea20844255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164e6904c9b6916a3d8135c71973a7ab811f46b8.jpg"/><Relationship Id="rId2" Type="http://schemas.openxmlformats.org/officeDocument/2006/relationships/image" Target="../media/164e6904c9b6916a3d8135c71973a7ab811f46b8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ce43bebb074c763dffa8db85c9bd6c5ba8baee19.jpg"/><Relationship Id="rId2" Type="http://schemas.openxmlformats.org/officeDocument/2006/relationships/image" Target="../media/ce43bebb074c763dffa8db85c9bd6c5ba8baee19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d1f9cf94218f8ad6fac38bc0f745e1fbe3b0d898.jpg"/><Relationship Id="rId2" Type="http://schemas.openxmlformats.org/officeDocument/2006/relationships/image" Target="../media/d1f9cf94218f8ad6fac38bc0f745e1fbe3b0d898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04bcaf818355fcd5b36dfab88de05f6c7b927f07.jpg"/><Relationship Id="rId2" Type="http://schemas.openxmlformats.org/officeDocument/2006/relationships/image" Target="../media/04bcaf818355fcd5b36dfab88de05f6c7b927f07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02c5e6edd364d47e15467212861f8c4951c760f4.jpg"/><Relationship Id="rId2" Type="http://schemas.openxmlformats.org/officeDocument/2006/relationships/image" Target="../media/02c5e6edd364d47e15467212861f8c4951c760f4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820eea36d6bc6c60ca0a08962b76ef47d9e0ddad.jpg"/><Relationship Id="rId2" Type="http://schemas.openxmlformats.org/officeDocument/2006/relationships/image" Target="../media/820eea36d6bc6c60ca0a08962b76ef47d9e0ddad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e4838c400f0a9d37e22561154ccc324e0970e19d.jpg"/><Relationship Id="rId2" Type="http://schemas.openxmlformats.org/officeDocument/2006/relationships/image" Target="../media/e4838c400f0a9d37e22561154ccc324e0970e19d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9d880927eed2045437e3df04cd710d6795518596.jpg"/><Relationship Id="rId2" Type="http://schemas.openxmlformats.org/officeDocument/2006/relationships/image" Target="../media/9d880927eed2045437e3df04cd710d6795518596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0473e21d5bd0fb81ff6b3f83fbec5a2cea67db21.jpg"/><Relationship Id="rId2" Type="http://schemas.openxmlformats.org/officeDocument/2006/relationships/image" Target="../media/0473e21d5bd0fb81ff6b3f83fbec5a2cea67db21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d369f3ccffd6ef778f7f4bcbdb5e578ac16ba5bd.jpg"/><Relationship Id="rId2" Type="http://schemas.openxmlformats.org/officeDocument/2006/relationships/image" Target="../media/d369f3ccffd6ef778f7f4bcbdb5e578ac16ba5bd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f505066cb7e173b4e8a7583ef7833763001f1ea4.jpg"/><Relationship Id="rId2" Type="http://schemas.openxmlformats.org/officeDocument/2006/relationships/image" Target="../media/f505066cb7e173b4e8a7583ef7833763001f1ea4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117870aec6a0903edca62963e51919ed0dad115c.jpg"/><Relationship Id="rId2" Type="http://schemas.openxmlformats.org/officeDocument/2006/relationships/image" Target="../media/117870aec6a0903edca62963e51919ed0dad115c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1cb8a0c841e3d756c97828d56972240a96c7ab32.jpg"/><Relationship Id="rId2" Type="http://schemas.openxmlformats.org/officeDocument/2006/relationships/image" Target="../media/1cb8a0c841e3d756c97828d56972240a96c7ab32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b305c4c8d28b9999735651901a820c4453a0aedd.jpg"/><Relationship Id="rId2" Type="http://schemas.openxmlformats.org/officeDocument/2006/relationships/image" Target="../media/b305c4c8d28b9999735651901a820c4453a0aedd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image" Target="../media/0070b4f614a69b7fff8a9d718c8f8200df31d666.jpg"/><Relationship Id="rId2" Type="http://schemas.openxmlformats.org/officeDocument/2006/relationships/image" Target="../media/0070b4f614a69b7fff8a9d718c8f8200df31d666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5158409"/>
            <a:ext cx="12192000" cy="1699591"/>
          </a:xfrm>
          <a:custGeom>
            <a:avLst/>
            <a:gdLst/>
            <a:ahLst/>
            <a:cxnLst/>
            <a:rect l="l" t="t" r="r" b="b"/>
            <a:pathLst>
              <a:path w="12192000" h="1699591">
                <a:moveTo>
                  <a:pt x="0" y="1699591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1699591"/>
                </a:lnTo>
                <a:lnTo>
                  <a:pt x="0" y="1699591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8534400" y="0"/>
            <a:ext cx="3657600" cy="6858000"/>
          </a:xfrm>
          <a:custGeom>
            <a:avLst/>
            <a:gdLst/>
            <a:ahLst/>
            <a:cxnLst/>
            <a:rect l="l" t="t" r="r" b="b"/>
            <a:pathLst>
              <a:path w="3657600" h="6858000">
                <a:moveTo>
                  <a:pt x="0" y="0"/>
                </a:moveTo>
                <a:lnTo>
                  <a:pt x="3657600" y="0"/>
                </a:lnTo>
                <a:lnTo>
                  <a:pt x="3657600" y="0"/>
                </a:lnTo>
                <a:lnTo>
                  <a:pt x="3657600" y="6858000"/>
                </a:lnTo>
                <a:lnTo>
                  <a:pt x="3657600" y="6858000"/>
                </a:lnTo>
                <a:lnTo>
                  <a:pt x="0" y="6858000"/>
                </a:lnTo>
                <a:lnTo>
                  <a:pt x="0" y="0"/>
                </a:lnTo>
              </a:path>
            </a:pathLst>
          </a:custGeom>
          <a:blipFill>
            <a:blip r:embed="rId1"/>
            <a:srcRect l="32229" r="32229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731520" y="1969477"/>
            <a:ext cx="7182196" cy="2658968"/>
          </a:xfrm>
          <a:custGeom>
            <a:avLst/>
            <a:gdLst/>
            <a:ahLst/>
            <a:cxnLst/>
            <a:rect l="l" t="t" r="r" b="b"/>
            <a:pathLst>
              <a:path w="7182196" h="2658968">
                <a:moveTo>
                  <a:pt x="0" y="2658968"/>
                </a:moveTo>
                <a:lnTo>
                  <a:pt x="0" y="0"/>
                </a:lnTo>
                <a:lnTo>
                  <a:pt x="7182196" y="0"/>
                </a:lnTo>
                <a:lnTo>
                  <a:pt x="7182196" y="2658968"/>
                </a:lnTo>
                <a:lnTo>
                  <a:pt x="0" y="2658968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521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Understanding and Reducing Our Environmental Footprint</a:t>
            </a:r>
            <a:endParaRPr lang="en-US" sz="5210" dirty="0"/>
          </a:p>
        </p:txBody>
      </p:sp>
      <p:sp>
        <p:nvSpPr>
          <p:cNvPr id="6" name="Text 4"/>
          <p:cNvSpPr/>
          <p:nvPr/>
        </p:nvSpPr>
        <p:spPr>
          <a:xfrm>
            <a:off x="731521" y="5508978"/>
            <a:ext cx="7182195" cy="1027077"/>
          </a:xfrm>
          <a:custGeom>
            <a:avLst/>
            <a:gdLst/>
            <a:ahLst/>
            <a:cxnLst/>
            <a:rect l="l" t="t" r="r" b="b"/>
            <a:pathLst>
              <a:path w="7182195" h="1027077">
                <a:moveTo>
                  <a:pt x="0" y="1027077"/>
                </a:moveTo>
                <a:lnTo>
                  <a:pt x="0" y="0"/>
                </a:lnTo>
                <a:lnTo>
                  <a:pt x="7182195" y="0"/>
                </a:lnTo>
                <a:lnTo>
                  <a:pt x="7182195" y="1027077"/>
                </a:lnTo>
                <a:lnTo>
                  <a:pt x="0" y="1027077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A Comprehensive Guide to Personal and Collective Impact on the Planet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731520" y="395836"/>
            <a:ext cx="1097280" cy="1097280"/>
          </a:xfrm>
          <a:custGeom>
            <a:avLst/>
            <a:gdLst/>
            <a:ahLst/>
            <a:cxnLst/>
            <a:rect l="l" t="t" r="r" b="b"/>
            <a:pathLst>
              <a:path w="1097280" h="1097280">
                <a:moveTo>
                  <a:pt x="0" y="1097280"/>
                </a:moveTo>
                <a:lnTo>
                  <a:pt x="0" y="0"/>
                </a:lnTo>
                <a:lnTo>
                  <a:pt x="1097280" y="0"/>
                </a:lnTo>
                <a:lnTo>
                  <a:pt x="1097280" y="1097280"/>
                </a:lnTo>
                <a:lnTo>
                  <a:pt x="0" y="109728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932927"/>
          </a:xfrm>
          <a:custGeom>
            <a:avLst/>
            <a:gdLst/>
            <a:ahLst/>
            <a:cxnLst/>
            <a:rect l="l" t="t" r="r" b="b"/>
            <a:pathLst>
              <a:path w="12192000" h="932927">
                <a:moveTo>
                  <a:pt x="0" y="932927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932927"/>
                </a:lnTo>
                <a:lnTo>
                  <a:pt x="0" y="932927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731520" y="548640"/>
            <a:ext cx="10801117" cy="0"/>
          </a:xfrm>
          <a:custGeom>
            <a:avLst/>
            <a:gdLst/>
            <a:ahLst/>
            <a:cxnLst/>
            <a:rect l="l" t="t" r="r" b="b"/>
            <a:pathLst>
              <a:path w="10801117" h="0">
                <a:moveTo>
                  <a:pt x="0" y="0"/>
                </a:moveTo>
                <a:lnTo>
                  <a:pt x="10801117" y="0"/>
                </a:lnTo>
              </a:path>
            </a:pathLst>
          </a:custGeom>
          <a:noFill/>
          <a:ln w="12700">
            <a:solidFill>
              <a:srgbClr val="E7E6E6"/>
            </a:solidFill>
          </a:ln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731520" y="5892799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0" y="731520"/>
                </a:moveTo>
                <a:lnTo>
                  <a:pt x="0" y="0"/>
                </a:lnTo>
                <a:lnTo>
                  <a:pt x="731520" y="0"/>
                </a:lnTo>
                <a:lnTo>
                  <a:pt x="731520" y="731520"/>
                </a:lnTo>
                <a:lnTo>
                  <a:pt x="0" y="73152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10911840" y="932927"/>
            <a:ext cx="548640" cy="5486400"/>
          </a:xfrm>
          <a:custGeom>
            <a:avLst/>
            <a:gdLst/>
            <a:ahLst/>
            <a:cxnLst/>
            <a:rect l="l" t="t" r="r" b="b"/>
            <a:pathLst>
              <a:path w="548640" h="5486400">
                <a:moveTo>
                  <a:pt x="0" y="5486400"/>
                </a:moveTo>
                <a:lnTo>
                  <a:pt x="0" y="0"/>
                </a:lnTo>
                <a:lnTo>
                  <a:pt x="548640" y="0"/>
                </a:lnTo>
                <a:lnTo>
                  <a:pt x="548640" y="5486400"/>
                </a:lnTo>
                <a:lnTo>
                  <a:pt x="0" y="54864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2F00BF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01</a:t>
            </a:r>
            <a:endParaRPr lang="en-US" sz="2000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2F00BF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02</a:t>
            </a:r>
            <a:endParaRPr lang="en-US" sz="2000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2F00BF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03</a:t>
            </a:r>
            <a:endParaRPr lang="en-US" sz="2000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2F00BF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04</a:t>
            </a:r>
            <a:endParaRPr lang="en-US" sz="2000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2F00BF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05</a:t>
            </a:r>
            <a:endParaRPr lang="en-US" sz="2000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2F00BF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06</a:t>
            </a:r>
            <a:endParaRPr lang="en-US" sz="2000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2F00BF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07</a:t>
            </a:r>
            <a:endParaRPr lang="en-US" sz="2000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2F00BF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08</a:t>
            </a:r>
            <a:endParaRPr lang="en-US" sz="2000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2F00BF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09</a:t>
            </a:r>
            <a:endParaRPr lang="en-US" sz="2000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2F00BF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10</a:t>
            </a:r>
            <a:endParaRPr lang="en-US" sz="2000" dirty="0"/>
          </a:p>
        </p:txBody>
      </p:sp>
      <p:sp>
        <p:nvSpPr>
          <p:cNvPr id="6" name="Text 4"/>
          <p:cNvSpPr/>
          <p:nvPr/>
        </p:nvSpPr>
        <p:spPr>
          <a:xfrm>
            <a:off x="4455268" y="932927"/>
            <a:ext cx="6298872" cy="5486400"/>
          </a:xfrm>
          <a:custGeom>
            <a:avLst/>
            <a:gdLst/>
            <a:ahLst/>
            <a:cxnLst/>
            <a:rect l="l" t="t" r="r" b="b"/>
            <a:pathLst>
              <a:path w="6298872" h="5486400">
                <a:moveTo>
                  <a:pt x="0" y="5486400"/>
                </a:moveTo>
                <a:lnTo>
                  <a:pt x="0" y="0"/>
                </a:lnTo>
                <a:lnTo>
                  <a:pt x="6298872" y="0"/>
                </a:lnTo>
                <a:lnTo>
                  <a:pt x="6298872" y="5486400"/>
                </a:lnTo>
                <a:lnTo>
                  <a:pt x="0" y="54864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548640"/>
          <a:lstStyle/>
          <a:p>
            <a:pPr algn="l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Introduction to Environmental Footprint</a:t>
            </a:r>
            <a:endParaRPr lang="en-US" sz="2000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What is Environmental Footprint?</a:t>
            </a:r>
            <a:endParaRPr lang="en-US" sz="2000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Why is Environmental Footprint Important?</a:t>
            </a:r>
            <a:endParaRPr lang="en-US" sz="2000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Calculating Personal Environmental Footprint</a:t>
            </a:r>
            <a:endParaRPr lang="en-US" sz="2000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Reducing Environmental Footprint</a:t>
            </a:r>
            <a:endParaRPr lang="en-US" sz="2000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Strategies for Reducing Environmental Footprint</a:t>
            </a:r>
            <a:endParaRPr lang="en-US" sz="2000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Developing an Action Plan</a:t>
            </a:r>
            <a:endParaRPr lang="en-US" sz="2000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Case Studies: Successful Environmental Footprint Re…</a:t>
            </a:r>
            <a:endParaRPr lang="en-US" sz="2000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Overcoming Challenges</a:t>
            </a:r>
            <a:endParaRPr lang="en-US" sz="2000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Conclusion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731520" y="932929"/>
            <a:ext cx="3364619" cy="1574845"/>
          </a:xfrm>
          <a:custGeom>
            <a:avLst/>
            <a:gdLst/>
            <a:ahLst/>
            <a:cxnLst/>
            <a:rect l="l" t="t" r="r" b="b"/>
            <a:pathLst>
              <a:path w="3364619" h="1574845">
                <a:moveTo>
                  <a:pt x="0" y="1574845"/>
                </a:moveTo>
                <a:lnTo>
                  <a:pt x="0" y="0"/>
                </a:lnTo>
                <a:lnTo>
                  <a:pt x="3364619" y="0"/>
                </a:lnTo>
                <a:lnTo>
                  <a:pt x="3364619" y="1574845"/>
                </a:lnTo>
                <a:lnTo>
                  <a:pt x="0" y="1574845"/>
                </a:lnTo>
              </a:path>
            </a:pathLst>
          </a:custGeom>
          <a:noFill/>
          <a:ln/>
        </p:spPr>
        <p:txBody>
          <a:bodyPr wrap="square" lIns="0" tIns="46800" rIns="90000" bIns="4680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4000" b="1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Table of Contents</a:t>
            </a:r>
            <a:endParaRPr lang="en-US" sz="4000" dirty="0"/>
          </a:p>
        </p:txBody>
      </p:sp>
      <p:sp>
        <p:nvSpPr>
          <p:cNvPr id="8" name="Text 6"/>
          <p:cNvSpPr/>
          <p:nvPr/>
        </p:nvSpPr>
        <p:spPr>
          <a:xfrm>
            <a:off x="731520" y="0"/>
            <a:ext cx="7451616" cy="548640"/>
          </a:xfrm>
          <a:custGeom>
            <a:avLst/>
            <a:gdLst/>
            <a:ahLst/>
            <a:cxnLst/>
            <a:rect l="l" t="t" r="r" b="b"/>
            <a:pathLst>
              <a:path w="7451616" h="548640">
                <a:moveTo>
                  <a:pt x="0" y="548640"/>
                </a:moveTo>
                <a:lnTo>
                  <a:pt x="0" y="0"/>
                </a:lnTo>
                <a:lnTo>
                  <a:pt x="7451616" y="0"/>
                </a:lnTo>
                <a:lnTo>
                  <a:pt x="7451616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9997440" y="0"/>
            <a:ext cx="1554479" cy="549275"/>
          </a:xfrm>
          <a:custGeom>
            <a:avLst/>
            <a:gdLst/>
            <a:ahLst/>
            <a:cxnLst/>
            <a:rect l="l" t="t" r="r" b="b"/>
            <a:pathLst>
              <a:path w="1554479" h="549275">
                <a:moveTo>
                  <a:pt x="0" y="549275"/>
                </a:moveTo>
                <a:lnTo>
                  <a:pt x="0" y="0"/>
                </a:lnTo>
                <a:lnTo>
                  <a:pt x="1554479" y="0"/>
                </a:lnTo>
                <a:lnTo>
                  <a:pt x="1554479" y="549275"/>
                </a:lnTo>
                <a:lnTo>
                  <a:pt x="0" y="549275"/>
                </a:lnTo>
              </a:path>
            </a:pathLst>
          </a:custGeom>
          <a:noFill/>
          <a:ln/>
        </p:spPr>
        <p:txBody>
          <a:bodyPr wrap="square" lIns="0" tIns="0" rIns="2880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932927"/>
          </a:xfrm>
          <a:custGeom>
            <a:avLst/>
            <a:gdLst/>
            <a:ahLst/>
            <a:cxnLst/>
            <a:rect l="l" t="t" r="r" b="b"/>
            <a:pathLst>
              <a:path w="12192000" h="932927">
                <a:moveTo>
                  <a:pt x="0" y="932927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932927"/>
                </a:lnTo>
                <a:lnTo>
                  <a:pt x="0" y="932927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731520" y="548640"/>
            <a:ext cx="10801117" cy="0"/>
          </a:xfrm>
          <a:custGeom>
            <a:avLst/>
            <a:gdLst/>
            <a:ahLst/>
            <a:cxnLst/>
            <a:rect l="l" t="t" r="r" b="b"/>
            <a:pathLst>
              <a:path w="10801117" h="0">
                <a:moveTo>
                  <a:pt x="0" y="0"/>
                </a:moveTo>
                <a:lnTo>
                  <a:pt x="10801117" y="0"/>
                </a:lnTo>
              </a:path>
            </a:pathLst>
          </a:custGeom>
          <a:noFill/>
          <a:ln w="12700">
            <a:solidFill>
              <a:srgbClr val="E7E6E6"/>
            </a:solidFill>
          </a:ln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731520" y="5892799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0" y="731520"/>
                </a:moveTo>
                <a:lnTo>
                  <a:pt x="0" y="0"/>
                </a:lnTo>
                <a:lnTo>
                  <a:pt x="731520" y="0"/>
                </a:lnTo>
                <a:lnTo>
                  <a:pt x="731520" y="731520"/>
                </a:lnTo>
                <a:lnTo>
                  <a:pt x="0" y="73152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10911840" y="932927"/>
            <a:ext cx="548640" cy="5486400"/>
          </a:xfrm>
          <a:custGeom>
            <a:avLst/>
            <a:gdLst/>
            <a:ahLst/>
            <a:cxnLst/>
            <a:rect l="l" t="t" r="r" b="b"/>
            <a:pathLst>
              <a:path w="548640" h="5486400">
                <a:moveTo>
                  <a:pt x="0" y="5486400"/>
                </a:moveTo>
                <a:lnTo>
                  <a:pt x="0" y="0"/>
                </a:lnTo>
                <a:lnTo>
                  <a:pt x="548640" y="0"/>
                </a:lnTo>
                <a:lnTo>
                  <a:pt x="548640" y="5486400"/>
                </a:lnTo>
                <a:lnTo>
                  <a:pt x="0" y="54864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2F00BF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11</a:t>
            </a:r>
            <a:endParaRPr lang="en-US" sz="2000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2F00BF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12</a:t>
            </a:r>
            <a:endParaRPr lang="en-US" sz="2000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2F00BF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13</a:t>
            </a:r>
            <a:endParaRPr lang="en-US" sz="2000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2F00BF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14</a:t>
            </a:r>
            <a:endParaRPr lang="en-US" sz="2000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2F00BF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15</a:t>
            </a:r>
            <a:endParaRPr lang="en-US" sz="2000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2F00BF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16</a:t>
            </a:r>
            <a:endParaRPr lang="en-US" sz="2000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2F00BF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17</a:t>
            </a:r>
            <a:endParaRPr lang="en-US" sz="2000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2F00BF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18</a:t>
            </a:r>
            <a:endParaRPr lang="en-US" sz="2000" dirty="0"/>
          </a:p>
        </p:txBody>
      </p:sp>
      <p:sp>
        <p:nvSpPr>
          <p:cNvPr id="6" name="Text 4"/>
          <p:cNvSpPr/>
          <p:nvPr/>
        </p:nvSpPr>
        <p:spPr>
          <a:xfrm>
            <a:off x="4455268" y="932927"/>
            <a:ext cx="6298872" cy="5486400"/>
          </a:xfrm>
          <a:custGeom>
            <a:avLst/>
            <a:gdLst/>
            <a:ahLst/>
            <a:cxnLst/>
            <a:rect l="l" t="t" r="r" b="b"/>
            <a:pathLst>
              <a:path w="6298872" h="5486400">
                <a:moveTo>
                  <a:pt x="0" y="5486400"/>
                </a:moveTo>
                <a:lnTo>
                  <a:pt x="0" y="0"/>
                </a:lnTo>
                <a:lnTo>
                  <a:pt x="6298872" y="0"/>
                </a:lnTo>
                <a:lnTo>
                  <a:pt x="6298872" y="5486400"/>
                </a:lnTo>
                <a:lnTo>
                  <a:pt x="0" y="54864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548640"/>
          <a:lstStyle/>
          <a:p>
            <a:pPr algn="l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Reflection and Next Steps</a:t>
            </a:r>
            <a:endParaRPr lang="en-US" sz="2000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Additional Resources</a:t>
            </a:r>
            <a:endParaRPr lang="en-US" sz="2000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Assessment and Evaluation</a:t>
            </a:r>
            <a:endParaRPr lang="en-US" sz="2000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Extension Activities</a:t>
            </a:r>
            <a:endParaRPr lang="en-US" sz="2000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Parent Engagement and Support</a:t>
            </a:r>
            <a:endParaRPr lang="en-US" sz="2000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Safety Considerations and Precautions</a:t>
            </a:r>
            <a:endParaRPr lang="en-US" sz="2000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Conclusion and Final Thoughts</a:t>
            </a:r>
            <a:endParaRPr lang="en-US" sz="2000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References and Credits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731520" y="932929"/>
            <a:ext cx="3364619" cy="1574845"/>
          </a:xfrm>
          <a:custGeom>
            <a:avLst/>
            <a:gdLst/>
            <a:ahLst/>
            <a:cxnLst/>
            <a:rect l="l" t="t" r="r" b="b"/>
            <a:pathLst>
              <a:path w="3364619" h="1574845">
                <a:moveTo>
                  <a:pt x="0" y="1574845"/>
                </a:moveTo>
                <a:lnTo>
                  <a:pt x="0" y="0"/>
                </a:lnTo>
                <a:lnTo>
                  <a:pt x="3364619" y="0"/>
                </a:lnTo>
                <a:lnTo>
                  <a:pt x="3364619" y="1574845"/>
                </a:lnTo>
                <a:lnTo>
                  <a:pt x="0" y="1574845"/>
                </a:lnTo>
              </a:path>
            </a:pathLst>
          </a:custGeom>
          <a:noFill/>
          <a:ln/>
        </p:spPr>
        <p:txBody>
          <a:bodyPr wrap="square" lIns="0" tIns="46800" rIns="90000" bIns="4680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4000" b="1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Table of Contents</a:t>
            </a:r>
            <a:endParaRPr lang="en-US" sz="4000" dirty="0"/>
          </a:p>
        </p:txBody>
      </p:sp>
      <p:sp>
        <p:nvSpPr>
          <p:cNvPr id="8" name="Text 6"/>
          <p:cNvSpPr/>
          <p:nvPr/>
        </p:nvSpPr>
        <p:spPr>
          <a:xfrm>
            <a:off x="731520" y="0"/>
            <a:ext cx="7451616" cy="548640"/>
          </a:xfrm>
          <a:custGeom>
            <a:avLst/>
            <a:gdLst/>
            <a:ahLst/>
            <a:cxnLst/>
            <a:rect l="l" t="t" r="r" b="b"/>
            <a:pathLst>
              <a:path w="7451616" h="548640">
                <a:moveTo>
                  <a:pt x="0" y="548640"/>
                </a:moveTo>
                <a:lnTo>
                  <a:pt x="0" y="0"/>
                </a:lnTo>
                <a:lnTo>
                  <a:pt x="7451616" y="0"/>
                </a:lnTo>
                <a:lnTo>
                  <a:pt x="7451616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9997440" y="0"/>
            <a:ext cx="1554479" cy="549275"/>
          </a:xfrm>
          <a:custGeom>
            <a:avLst/>
            <a:gdLst/>
            <a:ahLst/>
            <a:cxnLst/>
            <a:rect l="l" t="t" r="r" b="b"/>
            <a:pathLst>
              <a:path w="1554479" h="549275">
                <a:moveTo>
                  <a:pt x="0" y="549275"/>
                </a:moveTo>
                <a:lnTo>
                  <a:pt x="0" y="0"/>
                </a:lnTo>
                <a:lnTo>
                  <a:pt x="1554479" y="0"/>
                </a:lnTo>
                <a:lnTo>
                  <a:pt x="1554479" y="549275"/>
                </a:lnTo>
                <a:lnTo>
                  <a:pt x="0" y="549275"/>
                </a:lnTo>
              </a:path>
            </a:pathLst>
          </a:custGeom>
          <a:noFill/>
          <a:ln/>
        </p:spPr>
        <p:txBody>
          <a:bodyPr wrap="square" lIns="0" tIns="0" rIns="2880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1"/>
            <a:ext cx="12192000" cy="2824222"/>
          </a:xfrm>
          <a:custGeom>
            <a:avLst/>
            <a:gdLst/>
            <a:ahLst/>
            <a:cxnLst/>
            <a:rect l="l" t="t" r="r" b="b"/>
            <a:pathLst>
              <a:path w="12192000" h="2824222">
                <a:moveTo>
                  <a:pt x="0" y="2824222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2824222"/>
                </a:lnTo>
                <a:lnTo>
                  <a:pt x="0" y="2824222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731518" y="309324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98755" y="548640"/>
                </a:moveTo>
                <a:cubicBezTo>
                  <a:pt x="44214" y="548640"/>
                  <a:pt x="0" y="504426"/>
                  <a:pt x="0" y="449885"/>
                </a:cubicBezTo>
                <a:lnTo>
                  <a:pt x="0" y="98755"/>
                </a:lnTo>
                <a:cubicBezTo>
                  <a:pt x="0" y="44214"/>
                  <a:pt x="44214" y="0"/>
                  <a:pt x="98755" y="0"/>
                </a:cubicBezTo>
                <a:lnTo>
                  <a:pt x="449885" y="0"/>
                </a:lnTo>
                <a:cubicBezTo>
                  <a:pt x="504426" y="0"/>
                  <a:pt x="548640" y="44214"/>
                  <a:pt x="548640" y="98755"/>
                </a:cubicBezTo>
                <a:lnTo>
                  <a:pt x="548640" y="449885"/>
                </a:lnTo>
                <a:cubicBezTo>
                  <a:pt x="548640" y="504426"/>
                  <a:pt x="504426" y="548640"/>
                  <a:pt x="449885" y="548640"/>
                </a:cubicBezTo>
                <a:lnTo>
                  <a:pt x="98755" y="548640"/>
                </a:lnTo>
              </a:path>
            </a:pathLst>
          </a:custGeom>
          <a:solidFill>
            <a:srgbClr val="3E00FF">
              <a:alpha val="10000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404361" y="309324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98755" y="548640"/>
                </a:moveTo>
                <a:cubicBezTo>
                  <a:pt x="44214" y="548640"/>
                  <a:pt x="0" y="504426"/>
                  <a:pt x="0" y="449885"/>
                </a:cubicBezTo>
                <a:lnTo>
                  <a:pt x="0" y="98755"/>
                </a:lnTo>
                <a:cubicBezTo>
                  <a:pt x="0" y="44214"/>
                  <a:pt x="44214" y="0"/>
                  <a:pt x="98755" y="0"/>
                </a:cubicBezTo>
                <a:lnTo>
                  <a:pt x="449885" y="0"/>
                </a:lnTo>
                <a:cubicBezTo>
                  <a:pt x="504426" y="0"/>
                  <a:pt x="548640" y="44214"/>
                  <a:pt x="548640" y="98755"/>
                </a:cubicBezTo>
                <a:lnTo>
                  <a:pt x="548640" y="449885"/>
                </a:lnTo>
                <a:cubicBezTo>
                  <a:pt x="548640" y="504426"/>
                  <a:pt x="504426" y="548640"/>
                  <a:pt x="449885" y="548640"/>
                </a:cubicBezTo>
                <a:lnTo>
                  <a:pt x="98755" y="548640"/>
                </a:lnTo>
              </a:path>
            </a:pathLst>
          </a:custGeom>
          <a:solidFill>
            <a:srgbClr val="3E00FF">
              <a:alpha val="10000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8077201" y="309324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98755" y="548640"/>
                </a:moveTo>
                <a:cubicBezTo>
                  <a:pt x="44214" y="548640"/>
                  <a:pt x="0" y="504426"/>
                  <a:pt x="0" y="449885"/>
                </a:cubicBezTo>
                <a:lnTo>
                  <a:pt x="0" y="98755"/>
                </a:lnTo>
                <a:cubicBezTo>
                  <a:pt x="0" y="44214"/>
                  <a:pt x="44214" y="0"/>
                  <a:pt x="98755" y="0"/>
                </a:cubicBezTo>
                <a:lnTo>
                  <a:pt x="449885" y="0"/>
                </a:lnTo>
                <a:cubicBezTo>
                  <a:pt x="504426" y="0"/>
                  <a:pt x="548640" y="44214"/>
                  <a:pt x="548640" y="98755"/>
                </a:cubicBezTo>
                <a:lnTo>
                  <a:pt x="548640" y="449885"/>
                </a:lnTo>
                <a:cubicBezTo>
                  <a:pt x="548640" y="504426"/>
                  <a:pt x="504426" y="548640"/>
                  <a:pt x="449885" y="548640"/>
                </a:cubicBezTo>
                <a:lnTo>
                  <a:pt x="98755" y="548640"/>
                </a:lnTo>
              </a:path>
            </a:pathLst>
          </a:custGeom>
          <a:solidFill>
            <a:srgbClr val="3E00FF">
              <a:alpha val="10000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pic>
        <p:nvPicPr>
          <p:cNvPr id="6" name="Image 0" descr="/tmp/tmp-1-640KZtuUS0EU-.jpg">    </p:cNvPr>
          <p:cNvPicPr>
            <a:picLocks noChangeAspect="1"/>
          </p:cNvPicPr>
          <p:nvPr/>
        </p:nvPicPr>
        <p:blipFill>
          <a:blip r:embed="rId2"/>
          <a:srcRect l="0" r="0" t="5601" b="5601"/>
          <a:stretch/>
        </p:blipFill>
        <p:spPr>
          <a:xfrm>
            <a:off x="7419373" y="0"/>
            <a:ext cx="4772628" cy="2824223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7419373" y="0"/>
            <a:ext cx="4772628" cy="2824223"/>
          </a:xfrm>
          <a:custGeom>
            <a:avLst/>
            <a:gdLst/>
            <a:ahLst/>
            <a:cxnLst/>
            <a:rect l="l" t="t" r="r" b="b"/>
            <a:pathLst>
              <a:path w="4772628" h="2824223">
                <a:moveTo>
                  <a:pt x="0" y="2824223"/>
                </a:moveTo>
                <a:lnTo>
                  <a:pt x="0" y="0"/>
                </a:lnTo>
                <a:lnTo>
                  <a:pt x="4772628" y="0"/>
                </a:lnTo>
                <a:lnTo>
                  <a:pt x="4772628" y="2824223"/>
                </a:lnTo>
                <a:lnTo>
                  <a:pt x="0" y="2824223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5"/>
          <p:cNvSpPr/>
          <p:nvPr/>
        </p:nvSpPr>
        <p:spPr>
          <a:xfrm>
            <a:off x="8077201" y="4410394"/>
            <a:ext cx="3383280" cy="1645920"/>
          </a:xfrm>
          <a:custGeom>
            <a:avLst/>
            <a:gdLst/>
            <a:ahLst/>
            <a:cxnLst/>
            <a:rect l="l" t="t" r="r" b="b"/>
            <a:pathLst>
              <a:path w="3383280" h="1645920">
                <a:moveTo>
                  <a:pt x="0" y="1645920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1645920"/>
                </a:lnTo>
                <a:lnTo>
                  <a:pt x="0" y="16459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By the end of this lesson, students will define their environmental footprint and calculate it.</a:t>
            </a:r>
            <a:endParaRPr lang="en-US" sz="11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They will create a personalized plan to effectively reduce their impact on the planet.</a:t>
            </a:r>
            <a:endParaRPr lang="en-US" sz="1100" dirty="0"/>
          </a:p>
        </p:txBody>
      </p:sp>
      <p:sp>
        <p:nvSpPr>
          <p:cNvPr id="9" name="Text 6"/>
          <p:cNvSpPr/>
          <p:nvPr/>
        </p:nvSpPr>
        <p:spPr>
          <a:xfrm>
            <a:off x="8077201" y="3823376"/>
            <a:ext cx="3383280" cy="461665"/>
          </a:xfrm>
          <a:custGeom>
            <a:avLst/>
            <a:gdLst/>
            <a:ahLst/>
            <a:cxnLst/>
            <a:rect l="l" t="t" r="r" b="b"/>
            <a:pathLst>
              <a:path w="3383280" h="461665">
                <a:moveTo>
                  <a:pt x="0" y="461665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461665"/>
                </a:lnTo>
                <a:lnTo>
                  <a:pt x="0" y="46166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Personal Reduction Plan</a:t>
            </a:r>
            <a:endParaRPr lang="en-US" sz="1400" dirty="0"/>
          </a:p>
        </p:txBody>
      </p:sp>
      <p:sp>
        <p:nvSpPr>
          <p:cNvPr id="10" name="Text 7"/>
          <p:cNvSpPr/>
          <p:nvPr/>
        </p:nvSpPr>
        <p:spPr>
          <a:xfrm>
            <a:off x="8214361" y="3230406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214313" y="94298"/>
                </a:moveTo>
                <a:lnTo>
                  <a:pt x="214313" y="240030"/>
                </a:lnTo>
                <a:cubicBezTo>
                  <a:pt x="214313" y="244745"/>
                  <a:pt x="210455" y="248603"/>
                  <a:pt x="205740" y="248603"/>
                </a:cubicBezTo>
                <a:lnTo>
                  <a:pt x="68580" y="248603"/>
                </a:lnTo>
                <a:cubicBezTo>
                  <a:pt x="63865" y="248603"/>
                  <a:pt x="60008" y="244745"/>
                  <a:pt x="60008" y="240030"/>
                </a:cubicBezTo>
                <a:lnTo>
                  <a:pt x="60008" y="94298"/>
                </a:lnTo>
                <a:lnTo>
                  <a:pt x="214313" y="94298"/>
                </a:lnTo>
                <a:moveTo>
                  <a:pt x="214313" y="68580"/>
                </a:moveTo>
                <a:lnTo>
                  <a:pt x="60008" y="68580"/>
                </a:lnTo>
                <a:lnTo>
                  <a:pt x="60008" y="34290"/>
                </a:lnTo>
                <a:cubicBezTo>
                  <a:pt x="60008" y="29575"/>
                  <a:pt x="63865" y="25718"/>
                  <a:pt x="68580" y="25718"/>
                </a:cubicBezTo>
                <a:lnTo>
                  <a:pt x="205740" y="25718"/>
                </a:lnTo>
                <a:cubicBezTo>
                  <a:pt x="210455" y="25718"/>
                  <a:pt x="214313" y="29575"/>
                  <a:pt x="214313" y="34290"/>
                </a:cubicBezTo>
                <a:lnTo>
                  <a:pt x="214313" y="68580"/>
                </a:lnTo>
                <a:moveTo>
                  <a:pt x="240030" y="68580"/>
                </a:moveTo>
                <a:lnTo>
                  <a:pt x="240030" y="34290"/>
                </a:lnTo>
                <a:cubicBezTo>
                  <a:pt x="240030" y="15377"/>
                  <a:pt x="224653" y="0"/>
                  <a:pt x="205740" y="0"/>
                </a:cubicBezTo>
                <a:lnTo>
                  <a:pt x="68580" y="0"/>
                </a:lnTo>
                <a:cubicBezTo>
                  <a:pt x="49667" y="0"/>
                  <a:pt x="34290" y="15377"/>
                  <a:pt x="34290" y="34290"/>
                </a:cubicBezTo>
                <a:lnTo>
                  <a:pt x="34290" y="68580"/>
                </a:lnTo>
                <a:lnTo>
                  <a:pt x="34290" y="81439"/>
                </a:lnTo>
                <a:lnTo>
                  <a:pt x="34290" y="94298"/>
                </a:lnTo>
                <a:lnTo>
                  <a:pt x="34290" y="240030"/>
                </a:lnTo>
                <a:cubicBezTo>
                  <a:pt x="34290" y="258943"/>
                  <a:pt x="49667" y="274320"/>
                  <a:pt x="68580" y="274320"/>
                </a:cubicBezTo>
                <a:lnTo>
                  <a:pt x="205740" y="274320"/>
                </a:lnTo>
                <a:cubicBezTo>
                  <a:pt x="224653" y="274320"/>
                  <a:pt x="240030" y="258943"/>
                  <a:pt x="240030" y="240030"/>
                </a:cubicBezTo>
                <a:lnTo>
                  <a:pt x="240030" y="94298"/>
                </a:lnTo>
                <a:lnTo>
                  <a:pt x="240030" y="81439"/>
                </a:lnTo>
                <a:lnTo>
                  <a:pt x="240030" y="68580"/>
                </a:lnTo>
                <a:moveTo>
                  <a:pt x="77152" y="124301"/>
                </a:moveTo>
                <a:cubicBezTo>
                  <a:pt x="77152" y="131403"/>
                  <a:pt x="82910" y="137160"/>
                  <a:pt x="90011" y="137160"/>
                </a:cubicBezTo>
                <a:cubicBezTo>
                  <a:pt x="97113" y="137160"/>
                  <a:pt x="102870" y="131403"/>
                  <a:pt x="102870" y="124301"/>
                </a:cubicBezTo>
                <a:cubicBezTo>
                  <a:pt x="102870" y="117200"/>
                  <a:pt x="97113" y="111443"/>
                  <a:pt x="90011" y="111443"/>
                </a:cubicBezTo>
                <a:cubicBezTo>
                  <a:pt x="82910" y="111443"/>
                  <a:pt x="77152" y="117200"/>
                  <a:pt x="77152" y="124301"/>
                </a:cubicBezTo>
                <a:moveTo>
                  <a:pt x="90011" y="158591"/>
                </a:moveTo>
                <a:cubicBezTo>
                  <a:pt x="82910" y="158591"/>
                  <a:pt x="77152" y="164348"/>
                  <a:pt x="77152" y="171450"/>
                </a:cubicBezTo>
                <a:cubicBezTo>
                  <a:pt x="77152" y="178552"/>
                  <a:pt x="82910" y="184309"/>
                  <a:pt x="90011" y="184309"/>
                </a:cubicBezTo>
                <a:cubicBezTo>
                  <a:pt x="97113" y="184309"/>
                  <a:pt x="102870" y="178552"/>
                  <a:pt x="102870" y="171450"/>
                </a:cubicBezTo>
                <a:cubicBezTo>
                  <a:pt x="102870" y="164348"/>
                  <a:pt x="97113" y="158591"/>
                  <a:pt x="90011" y="158591"/>
                </a:cubicBezTo>
                <a:moveTo>
                  <a:pt x="77152" y="218599"/>
                </a:moveTo>
                <a:cubicBezTo>
                  <a:pt x="77152" y="225725"/>
                  <a:pt x="82885" y="231458"/>
                  <a:pt x="90011" y="231458"/>
                </a:cubicBezTo>
                <a:lnTo>
                  <a:pt x="137160" y="231458"/>
                </a:lnTo>
                <a:cubicBezTo>
                  <a:pt x="144286" y="231458"/>
                  <a:pt x="150019" y="225725"/>
                  <a:pt x="150019" y="218599"/>
                </a:cubicBezTo>
                <a:cubicBezTo>
                  <a:pt x="150019" y="211473"/>
                  <a:pt x="144286" y="205740"/>
                  <a:pt x="137160" y="205740"/>
                </a:cubicBezTo>
                <a:lnTo>
                  <a:pt x="90011" y="205740"/>
                </a:lnTo>
                <a:cubicBezTo>
                  <a:pt x="82885" y="205740"/>
                  <a:pt x="77152" y="211473"/>
                  <a:pt x="77152" y="218599"/>
                </a:cubicBezTo>
                <a:moveTo>
                  <a:pt x="137160" y="111443"/>
                </a:moveTo>
                <a:cubicBezTo>
                  <a:pt x="130058" y="111443"/>
                  <a:pt x="124301" y="117200"/>
                  <a:pt x="124301" y="124301"/>
                </a:cubicBezTo>
                <a:cubicBezTo>
                  <a:pt x="124301" y="131403"/>
                  <a:pt x="130058" y="137160"/>
                  <a:pt x="137160" y="137160"/>
                </a:cubicBezTo>
                <a:cubicBezTo>
                  <a:pt x="144262" y="137160"/>
                  <a:pt x="150019" y="131403"/>
                  <a:pt x="150019" y="124301"/>
                </a:cubicBezTo>
                <a:cubicBezTo>
                  <a:pt x="150019" y="117200"/>
                  <a:pt x="144262" y="111443"/>
                  <a:pt x="137160" y="111443"/>
                </a:cubicBezTo>
                <a:moveTo>
                  <a:pt x="124301" y="171450"/>
                </a:moveTo>
                <a:cubicBezTo>
                  <a:pt x="124301" y="178552"/>
                  <a:pt x="130058" y="184309"/>
                  <a:pt x="137160" y="184309"/>
                </a:cubicBezTo>
                <a:cubicBezTo>
                  <a:pt x="144262" y="184309"/>
                  <a:pt x="150019" y="178552"/>
                  <a:pt x="150019" y="171450"/>
                </a:cubicBezTo>
                <a:cubicBezTo>
                  <a:pt x="150019" y="164348"/>
                  <a:pt x="144262" y="158591"/>
                  <a:pt x="137160" y="158591"/>
                </a:cubicBezTo>
                <a:cubicBezTo>
                  <a:pt x="130058" y="158591"/>
                  <a:pt x="124301" y="164348"/>
                  <a:pt x="124301" y="171450"/>
                </a:cubicBezTo>
                <a:moveTo>
                  <a:pt x="184309" y="111443"/>
                </a:moveTo>
                <a:cubicBezTo>
                  <a:pt x="177207" y="111443"/>
                  <a:pt x="171450" y="117200"/>
                  <a:pt x="171450" y="124301"/>
                </a:cubicBezTo>
                <a:cubicBezTo>
                  <a:pt x="171450" y="131403"/>
                  <a:pt x="177207" y="137160"/>
                  <a:pt x="184309" y="137160"/>
                </a:cubicBezTo>
                <a:cubicBezTo>
                  <a:pt x="191410" y="137160"/>
                  <a:pt x="197168" y="131403"/>
                  <a:pt x="197168" y="124301"/>
                </a:cubicBezTo>
                <a:cubicBezTo>
                  <a:pt x="197168" y="117200"/>
                  <a:pt x="191410" y="111443"/>
                  <a:pt x="184309" y="111443"/>
                </a:cubicBezTo>
                <a:moveTo>
                  <a:pt x="171450" y="171450"/>
                </a:moveTo>
                <a:cubicBezTo>
                  <a:pt x="171450" y="178552"/>
                  <a:pt x="177207" y="184309"/>
                  <a:pt x="184309" y="184309"/>
                </a:cubicBezTo>
                <a:cubicBezTo>
                  <a:pt x="191410" y="184309"/>
                  <a:pt x="197168" y="178552"/>
                  <a:pt x="197168" y="171450"/>
                </a:cubicBezTo>
                <a:cubicBezTo>
                  <a:pt x="197168" y="164348"/>
                  <a:pt x="191410" y="158591"/>
                  <a:pt x="184309" y="158591"/>
                </a:cubicBezTo>
                <a:cubicBezTo>
                  <a:pt x="177207" y="158591"/>
                  <a:pt x="171450" y="164348"/>
                  <a:pt x="171450" y="171450"/>
                </a:cubicBezTo>
                <a:moveTo>
                  <a:pt x="184309" y="205740"/>
                </a:moveTo>
                <a:cubicBezTo>
                  <a:pt x="177207" y="205740"/>
                  <a:pt x="171450" y="211497"/>
                  <a:pt x="171450" y="218599"/>
                </a:cubicBezTo>
                <a:cubicBezTo>
                  <a:pt x="171450" y="225700"/>
                  <a:pt x="177207" y="231458"/>
                  <a:pt x="184309" y="231458"/>
                </a:cubicBezTo>
                <a:cubicBezTo>
                  <a:pt x="191410" y="231458"/>
                  <a:pt x="197168" y="225700"/>
                  <a:pt x="197168" y="218599"/>
                </a:cubicBezTo>
                <a:cubicBezTo>
                  <a:pt x="197168" y="211497"/>
                  <a:pt x="191410" y="205740"/>
                  <a:pt x="184309" y="205740"/>
                </a:cubicBez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8"/>
          <p:cNvSpPr/>
          <p:nvPr/>
        </p:nvSpPr>
        <p:spPr>
          <a:xfrm>
            <a:off x="4404361" y="4410394"/>
            <a:ext cx="3383280" cy="1645920"/>
          </a:xfrm>
          <a:custGeom>
            <a:avLst/>
            <a:gdLst/>
            <a:ahLst/>
            <a:cxnLst/>
            <a:rect l="l" t="t" r="r" b="b"/>
            <a:pathLst>
              <a:path w="3383280" h="1645920">
                <a:moveTo>
                  <a:pt x="0" y="1645920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1645920"/>
                </a:lnTo>
                <a:lnTo>
                  <a:pt x="0" y="16459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Understanding environmental footprint helps individuals make informed choices to reduce their impact on the planet.</a:t>
            </a:r>
            <a:endParaRPr lang="en-US" sz="11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By being aware of our footprint, we can adopt sustainable practices such as reducing waste, conserving water, and choosing eco-friendly products.</a:t>
            </a:r>
            <a:endParaRPr lang="en-US" sz="1100" dirty="0"/>
          </a:p>
        </p:txBody>
      </p:sp>
      <p:sp>
        <p:nvSpPr>
          <p:cNvPr id="12" name="Text 9"/>
          <p:cNvSpPr/>
          <p:nvPr/>
        </p:nvSpPr>
        <p:spPr>
          <a:xfrm>
            <a:off x="4404361" y="3823376"/>
            <a:ext cx="3383280" cy="461665"/>
          </a:xfrm>
          <a:custGeom>
            <a:avLst/>
            <a:gdLst/>
            <a:ahLst/>
            <a:cxnLst/>
            <a:rect l="l" t="t" r="r" b="b"/>
            <a:pathLst>
              <a:path w="3383280" h="461665">
                <a:moveTo>
                  <a:pt x="0" y="461665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461665"/>
                </a:lnTo>
                <a:lnTo>
                  <a:pt x="0" y="46166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Informed Choices</a:t>
            </a:r>
            <a:endParaRPr lang="en-US" sz="1400" dirty="0"/>
          </a:p>
        </p:txBody>
      </p:sp>
      <p:sp>
        <p:nvSpPr>
          <p:cNvPr id="13" name="Text 10"/>
          <p:cNvSpPr/>
          <p:nvPr/>
        </p:nvSpPr>
        <p:spPr>
          <a:xfrm>
            <a:off x="4541521" y="3230406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97244" y="24069"/>
                </a:moveTo>
                <a:cubicBezTo>
                  <a:pt x="105924" y="10353"/>
                  <a:pt x="121087" y="2155"/>
                  <a:pt x="137160" y="2155"/>
                </a:cubicBezTo>
                <a:cubicBezTo>
                  <a:pt x="153233" y="2155"/>
                  <a:pt x="168396" y="10353"/>
                  <a:pt x="177076" y="24069"/>
                </a:cubicBezTo>
                <a:lnTo>
                  <a:pt x="210455" y="76629"/>
                </a:lnTo>
                <a:lnTo>
                  <a:pt x="213991" y="59591"/>
                </a:lnTo>
                <a:cubicBezTo>
                  <a:pt x="215438" y="52626"/>
                  <a:pt x="222242" y="48179"/>
                  <a:pt x="229154" y="49572"/>
                </a:cubicBezTo>
                <a:cubicBezTo>
                  <a:pt x="236065" y="50965"/>
                  <a:pt x="240566" y="57823"/>
                  <a:pt x="239173" y="64734"/>
                </a:cubicBezTo>
                <a:lnTo>
                  <a:pt x="228778" y="115312"/>
                </a:lnTo>
                <a:cubicBezTo>
                  <a:pt x="228028" y="118902"/>
                  <a:pt x="225778" y="122010"/>
                  <a:pt x="222617" y="123831"/>
                </a:cubicBezTo>
                <a:cubicBezTo>
                  <a:pt x="219456" y="125653"/>
                  <a:pt x="215598" y="126081"/>
                  <a:pt x="212116" y="124903"/>
                </a:cubicBezTo>
                <a:lnTo>
                  <a:pt x="163145" y="108615"/>
                </a:lnTo>
                <a:cubicBezTo>
                  <a:pt x="156394" y="106365"/>
                  <a:pt x="152751" y="99078"/>
                  <a:pt x="155001" y="92381"/>
                </a:cubicBezTo>
                <a:cubicBezTo>
                  <a:pt x="157252" y="85684"/>
                  <a:pt x="164538" y="81987"/>
                  <a:pt x="171236" y="84237"/>
                </a:cubicBezTo>
                <a:lnTo>
                  <a:pt x="188488" y="89970"/>
                </a:lnTo>
                <a:lnTo>
                  <a:pt x="155376" y="37838"/>
                </a:lnTo>
                <a:cubicBezTo>
                  <a:pt x="151465" y="31677"/>
                  <a:pt x="144554" y="27873"/>
                  <a:pt x="137160" y="27873"/>
                </a:cubicBezTo>
                <a:cubicBezTo>
                  <a:pt x="129766" y="27873"/>
                  <a:pt x="122854" y="31677"/>
                  <a:pt x="118943" y="37838"/>
                </a:cubicBezTo>
                <a:lnTo>
                  <a:pt x="107424" y="56001"/>
                </a:lnTo>
                <a:cubicBezTo>
                  <a:pt x="103674" y="61895"/>
                  <a:pt x="95958" y="63716"/>
                  <a:pt x="89958" y="60127"/>
                </a:cubicBezTo>
                <a:cubicBezTo>
                  <a:pt x="83742" y="56430"/>
                  <a:pt x="81867" y="48340"/>
                  <a:pt x="85725" y="42232"/>
                </a:cubicBezTo>
                <a:lnTo>
                  <a:pt x="97244" y="24069"/>
                </a:lnTo>
                <a:moveTo>
                  <a:pt x="235208" y="139047"/>
                </a:moveTo>
                <a:cubicBezTo>
                  <a:pt x="241209" y="135458"/>
                  <a:pt x="248924" y="137279"/>
                  <a:pt x="252674" y="143173"/>
                </a:cubicBezTo>
                <a:lnTo>
                  <a:pt x="267033" y="165783"/>
                </a:lnTo>
                <a:cubicBezTo>
                  <a:pt x="271748" y="173230"/>
                  <a:pt x="274266" y="181856"/>
                  <a:pt x="274320" y="190643"/>
                </a:cubicBezTo>
                <a:cubicBezTo>
                  <a:pt x="274481" y="216682"/>
                  <a:pt x="253425" y="237899"/>
                  <a:pt x="227386" y="237899"/>
                </a:cubicBezTo>
                <a:lnTo>
                  <a:pt x="153876" y="237899"/>
                </a:lnTo>
                <a:lnTo>
                  <a:pt x="167164" y="249686"/>
                </a:lnTo>
                <a:cubicBezTo>
                  <a:pt x="172468" y="254401"/>
                  <a:pt x="172950" y="262545"/>
                  <a:pt x="168235" y="267849"/>
                </a:cubicBezTo>
                <a:cubicBezTo>
                  <a:pt x="163520" y="273153"/>
                  <a:pt x="155377" y="273636"/>
                  <a:pt x="150072" y="268921"/>
                </a:cubicBezTo>
                <a:lnTo>
                  <a:pt x="111496" y="234631"/>
                </a:lnTo>
                <a:cubicBezTo>
                  <a:pt x="108763" y="232166"/>
                  <a:pt x="107156" y="228684"/>
                  <a:pt x="107156" y="225040"/>
                </a:cubicBezTo>
                <a:cubicBezTo>
                  <a:pt x="107156" y="221397"/>
                  <a:pt x="108710" y="217861"/>
                  <a:pt x="111496" y="215450"/>
                </a:cubicBezTo>
                <a:lnTo>
                  <a:pt x="150072" y="181160"/>
                </a:lnTo>
                <a:cubicBezTo>
                  <a:pt x="155376" y="176445"/>
                  <a:pt x="163520" y="176927"/>
                  <a:pt x="168235" y="182231"/>
                </a:cubicBezTo>
                <a:cubicBezTo>
                  <a:pt x="172950" y="187536"/>
                  <a:pt x="172468" y="195680"/>
                  <a:pt x="167164" y="200394"/>
                </a:cubicBezTo>
                <a:lnTo>
                  <a:pt x="153823" y="212182"/>
                </a:lnTo>
                <a:lnTo>
                  <a:pt x="227386" y="212182"/>
                </a:lnTo>
                <a:cubicBezTo>
                  <a:pt x="239173" y="212182"/>
                  <a:pt x="248710" y="202591"/>
                  <a:pt x="248603" y="190804"/>
                </a:cubicBezTo>
                <a:cubicBezTo>
                  <a:pt x="248603" y="186839"/>
                  <a:pt x="247424" y="182928"/>
                  <a:pt x="245281" y="179553"/>
                </a:cubicBezTo>
                <a:lnTo>
                  <a:pt x="230922" y="156943"/>
                </a:lnTo>
                <a:cubicBezTo>
                  <a:pt x="227064" y="150835"/>
                  <a:pt x="228939" y="142744"/>
                  <a:pt x="235154" y="139047"/>
                </a:cubicBezTo>
                <a:lnTo>
                  <a:pt x="235208" y="139047"/>
                </a:lnTo>
                <a:moveTo>
                  <a:pt x="68259" y="141030"/>
                </a:moveTo>
                <a:lnTo>
                  <a:pt x="64669" y="123456"/>
                </a:lnTo>
                <a:lnTo>
                  <a:pt x="29039" y="179553"/>
                </a:lnTo>
                <a:cubicBezTo>
                  <a:pt x="26896" y="182928"/>
                  <a:pt x="25771" y="186839"/>
                  <a:pt x="25718" y="190804"/>
                </a:cubicBezTo>
                <a:cubicBezTo>
                  <a:pt x="25664" y="202591"/>
                  <a:pt x="35201" y="212182"/>
                  <a:pt x="46935" y="212182"/>
                </a:cubicBezTo>
                <a:lnTo>
                  <a:pt x="72866" y="212182"/>
                </a:lnTo>
                <a:cubicBezTo>
                  <a:pt x="79992" y="212182"/>
                  <a:pt x="85725" y="217914"/>
                  <a:pt x="85725" y="225040"/>
                </a:cubicBezTo>
                <a:cubicBezTo>
                  <a:pt x="85725" y="232166"/>
                  <a:pt x="79992" y="237899"/>
                  <a:pt x="72866" y="237899"/>
                </a:cubicBezTo>
                <a:lnTo>
                  <a:pt x="46935" y="237899"/>
                </a:lnTo>
                <a:cubicBezTo>
                  <a:pt x="20896" y="237899"/>
                  <a:pt x="-161" y="216736"/>
                  <a:pt x="0" y="190697"/>
                </a:cubicBezTo>
                <a:cubicBezTo>
                  <a:pt x="54" y="181910"/>
                  <a:pt x="2572" y="173284"/>
                  <a:pt x="7287" y="165836"/>
                </a:cubicBezTo>
                <a:lnTo>
                  <a:pt x="42220" y="110812"/>
                </a:lnTo>
                <a:lnTo>
                  <a:pt x="25503" y="116330"/>
                </a:lnTo>
                <a:cubicBezTo>
                  <a:pt x="18752" y="118581"/>
                  <a:pt x="11466" y="114937"/>
                  <a:pt x="9269" y="108186"/>
                </a:cubicBezTo>
                <a:cubicBezTo>
                  <a:pt x="7072" y="101436"/>
                  <a:pt x="10662" y="94149"/>
                  <a:pt x="17413" y="91952"/>
                </a:cubicBezTo>
                <a:lnTo>
                  <a:pt x="66383" y="75665"/>
                </a:lnTo>
                <a:cubicBezTo>
                  <a:pt x="69866" y="74486"/>
                  <a:pt x="73670" y="74914"/>
                  <a:pt x="76885" y="76736"/>
                </a:cubicBezTo>
                <a:cubicBezTo>
                  <a:pt x="80099" y="78558"/>
                  <a:pt x="82296" y="81665"/>
                  <a:pt x="83046" y="85255"/>
                </a:cubicBezTo>
                <a:lnTo>
                  <a:pt x="93440" y="135833"/>
                </a:lnTo>
                <a:cubicBezTo>
                  <a:pt x="94887" y="142798"/>
                  <a:pt x="90386" y="149602"/>
                  <a:pt x="83421" y="150995"/>
                </a:cubicBezTo>
                <a:cubicBezTo>
                  <a:pt x="76456" y="152388"/>
                  <a:pt x="69652" y="147941"/>
                  <a:pt x="68259" y="140976"/>
                </a:cubicBezTo>
                <a:lnTo>
                  <a:pt x="68259" y="141030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1"/>
          <p:cNvSpPr/>
          <p:nvPr/>
        </p:nvSpPr>
        <p:spPr>
          <a:xfrm>
            <a:off x="731520" y="4410394"/>
            <a:ext cx="3383280" cy="1645920"/>
          </a:xfrm>
          <a:custGeom>
            <a:avLst/>
            <a:gdLst/>
            <a:ahLst/>
            <a:cxnLst/>
            <a:rect l="l" t="t" r="r" b="b"/>
            <a:pathLst>
              <a:path w="3383280" h="1645920">
                <a:moveTo>
                  <a:pt x="0" y="1645920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1645920"/>
                </a:lnTo>
                <a:lnTo>
                  <a:pt x="0" y="16459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Environmental footprint refers to the impact of human activities on the environment, including carbon emissions, water usage, and waste production.</a:t>
            </a:r>
            <a:endParaRPr lang="en-US" sz="1100" dirty="0"/>
          </a:p>
        </p:txBody>
      </p:sp>
      <p:sp>
        <p:nvSpPr>
          <p:cNvPr id="15" name="Text 12"/>
          <p:cNvSpPr/>
          <p:nvPr/>
        </p:nvSpPr>
        <p:spPr>
          <a:xfrm>
            <a:off x="731518" y="3823376"/>
            <a:ext cx="3383280" cy="461665"/>
          </a:xfrm>
          <a:custGeom>
            <a:avLst/>
            <a:gdLst/>
            <a:ahLst/>
            <a:cxnLst/>
            <a:rect l="l" t="t" r="r" b="b"/>
            <a:pathLst>
              <a:path w="3383280" h="461665">
                <a:moveTo>
                  <a:pt x="0" y="461665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461665"/>
                </a:lnTo>
                <a:lnTo>
                  <a:pt x="0" y="46166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Impact Assessment</a:t>
            </a:r>
            <a:endParaRPr lang="en-US" sz="1400" dirty="0"/>
          </a:p>
        </p:txBody>
      </p:sp>
      <p:sp>
        <p:nvSpPr>
          <p:cNvPr id="16" name="Text 13"/>
          <p:cNvSpPr/>
          <p:nvPr/>
        </p:nvSpPr>
        <p:spPr>
          <a:xfrm>
            <a:off x="868678" y="3230406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80153" y="125607"/>
                </a:moveTo>
                <a:cubicBezTo>
                  <a:pt x="91351" y="122018"/>
                  <a:pt x="103299" y="120035"/>
                  <a:pt x="115729" y="120035"/>
                </a:cubicBezTo>
                <a:lnTo>
                  <a:pt x="158591" y="120035"/>
                </a:lnTo>
                <a:cubicBezTo>
                  <a:pt x="165717" y="120035"/>
                  <a:pt x="171450" y="125768"/>
                  <a:pt x="171450" y="132894"/>
                </a:cubicBezTo>
                <a:cubicBezTo>
                  <a:pt x="171450" y="140020"/>
                  <a:pt x="165717" y="145753"/>
                  <a:pt x="158591" y="145753"/>
                </a:cubicBezTo>
                <a:lnTo>
                  <a:pt x="115729" y="145753"/>
                </a:lnTo>
                <a:cubicBezTo>
                  <a:pt x="102120" y="145753"/>
                  <a:pt x="89208" y="148753"/>
                  <a:pt x="77688" y="154165"/>
                </a:cubicBezTo>
                <a:cubicBezTo>
                  <a:pt x="81814" y="188079"/>
                  <a:pt x="110692" y="214333"/>
                  <a:pt x="145679" y="214333"/>
                </a:cubicBezTo>
                <a:cubicBezTo>
                  <a:pt x="145679" y="214333"/>
                  <a:pt x="145679" y="214333"/>
                  <a:pt x="145732" y="214333"/>
                </a:cubicBezTo>
                <a:lnTo>
                  <a:pt x="146161" y="214333"/>
                </a:lnTo>
                <a:cubicBezTo>
                  <a:pt x="146161" y="214333"/>
                  <a:pt x="146161" y="214333"/>
                  <a:pt x="146215" y="214333"/>
                </a:cubicBezTo>
                <a:cubicBezTo>
                  <a:pt x="198346" y="214065"/>
                  <a:pt x="248602" y="160594"/>
                  <a:pt x="248602" y="83924"/>
                </a:cubicBezTo>
                <a:cubicBezTo>
                  <a:pt x="248602" y="77066"/>
                  <a:pt x="248174" y="70368"/>
                  <a:pt x="247370" y="63832"/>
                </a:cubicBezTo>
                <a:cubicBezTo>
                  <a:pt x="234136" y="72297"/>
                  <a:pt x="218384" y="77173"/>
                  <a:pt x="201454" y="77173"/>
                </a:cubicBezTo>
                <a:lnTo>
                  <a:pt x="145732" y="77173"/>
                </a:lnTo>
                <a:cubicBezTo>
                  <a:pt x="114871" y="77173"/>
                  <a:pt x="88779" y="97586"/>
                  <a:pt x="80153" y="125607"/>
                </a:cubicBezTo>
                <a:lnTo>
                  <a:pt x="80153" y="125607"/>
                </a:lnTo>
                <a:moveTo>
                  <a:pt x="51649" y="139377"/>
                </a:moveTo>
                <a:cubicBezTo>
                  <a:pt x="54918" y="90299"/>
                  <a:pt x="95798" y="51455"/>
                  <a:pt x="145733" y="51455"/>
                </a:cubicBezTo>
                <a:lnTo>
                  <a:pt x="201454" y="51455"/>
                </a:lnTo>
                <a:cubicBezTo>
                  <a:pt x="216831" y="51455"/>
                  <a:pt x="230815" y="45669"/>
                  <a:pt x="241423" y="36185"/>
                </a:cubicBezTo>
                <a:cubicBezTo>
                  <a:pt x="241798" y="35864"/>
                  <a:pt x="242173" y="35489"/>
                  <a:pt x="242548" y="35167"/>
                </a:cubicBezTo>
                <a:cubicBezTo>
                  <a:pt x="246084" y="31845"/>
                  <a:pt x="249245" y="28095"/>
                  <a:pt x="251871" y="23969"/>
                </a:cubicBezTo>
                <a:cubicBezTo>
                  <a:pt x="252728" y="22630"/>
                  <a:pt x="253585" y="21237"/>
                  <a:pt x="254335" y="19790"/>
                </a:cubicBezTo>
                <a:cubicBezTo>
                  <a:pt x="256210" y="16308"/>
                  <a:pt x="261622" y="16147"/>
                  <a:pt x="263015" y="19844"/>
                </a:cubicBezTo>
                <a:cubicBezTo>
                  <a:pt x="263712" y="21719"/>
                  <a:pt x="264354" y="23594"/>
                  <a:pt x="264997" y="25523"/>
                </a:cubicBezTo>
                <a:cubicBezTo>
                  <a:pt x="266551" y="30292"/>
                  <a:pt x="267944" y="35114"/>
                  <a:pt x="269176" y="40097"/>
                </a:cubicBezTo>
                <a:cubicBezTo>
                  <a:pt x="269444" y="41115"/>
                  <a:pt x="269659" y="42133"/>
                  <a:pt x="269873" y="43097"/>
                </a:cubicBezTo>
                <a:cubicBezTo>
                  <a:pt x="272766" y="56116"/>
                  <a:pt x="274320" y="69779"/>
                  <a:pt x="274320" y="83923"/>
                </a:cubicBezTo>
                <a:cubicBezTo>
                  <a:pt x="274320" y="169916"/>
                  <a:pt x="217045" y="239675"/>
                  <a:pt x="146268" y="240050"/>
                </a:cubicBezTo>
                <a:lnTo>
                  <a:pt x="145732" y="240050"/>
                </a:lnTo>
                <a:cubicBezTo>
                  <a:pt x="101959" y="240050"/>
                  <a:pt x="65151" y="210207"/>
                  <a:pt x="54542" y="169756"/>
                </a:cubicBezTo>
                <a:cubicBezTo>
                  <a:pt x="36808" y="186204"/>
                  <a:pt x="25717" y="209671"/>
                  <a:pt x="25717" y="235764"/>
                </a:cubicBezTo>
                <a:lnTo>
                  <a:pt x="25717" y="244336"/>
                </a:lnTo>
                <a:cubicBezTo>
                  <a:pt x="25717" y="251462"/>
                  <a:pt x="19985" y="257195"/>
                  <a:pt x="12859" y="257195"/>
                </a:cubicBezTo>
                <a:cubicBezTo>
                  <a:pt x="5733" y="257195"/>
                  <a:pt x="0" y="251462"/>
                  <a:pt x="0" y="244336"/>
                </a:cubicBezTo>
                <a:lnTo>
                  <a:pt x="0" y="235764"/>
                </a:lnTo>
                <a:cubicBezTo>
                  <a:pt x="0" y="195527"/>
                  <a:pt x="20520" y="160112"/>
                  <a:pt x="51649" y="139377"/>
                </a:cubicBezTo>
                <a:lnTo>
                  <a:pt x="51649" y="139377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4"/>
          <p:cNvSpPr/>
          <p:nvPr/>
        </p:nvSpPr>
        <p:spPr>
          <a:xfrm>
            <a:off x="731520" y="548640"/>
            <a:ext cx="10801117" cy="0"/>
          </a:xfrm>
          <a:custGeom>
            <a:avLst/>
            <a:gdLst/>
            <a:ahLst/>
            <a:cxnLst/>
            <a:rect l="l" t="t" r="r" b="b"/>
            <a:pathLst>
              <a:path w="10801117" h="0">
                <a:moveTo>
                  <a:pt x="0" y="0"/>
                </a:moveTo>
                <a:lnTo>
                  <a:pt x="10801117" y="0"/>
                </a:lnTo>
              </a:path>
            </a:pathLst>
          </a:custGeom>
          <a:noFill/>
          <a:ln w="12700">
            <a:solidFill>
              <a:srgbClr val="8B66FF"/>
            </a:solidFill>
          </a:ln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8" name="Text 15"/>
          <p:cNvSpPr/>
          <p:nvPr/>
        </p:nvSpPr>
        <p:spPr>
          <a:xfrm>
            <a:off x="731520" y="0"/>
            <a:ext cx="6238240" cy="548640"/>
          </a:xfrm>
          <a:custGeom>
            <a:avLst/>
            <a:gdLst/>
            <a:ahLst/>
            <a:cxnLst/>
            <a:rect l="l" t="t" r="r" b="b"/>
            <a:pathLst>
              <a:path w="6238240" h="548640">
                <a:moveTo>
                  <a:pt x="0" y="548640"/>
                </a:moveTo>
                <a:lnTo>
                  <a:pt x="0" y="0"/>
                </a:lnTo>
                <a:lnTo>
                  <a:pt x="6238240" y="0"/>
                </a:lnTo>
                <a:lnTo>
                  <a:pt x="623824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Understanding and Reducing Our Environmental Footprint</a:t>
            </a:r>
            <a:endParaRPr lang="en-US" sz="800" dirty="0"/>
          </a:p>
        </p:txBody>
      </p:sp>
      <p:sp>
        <p:nvSpPr>
          <p:cNvPr id="19" name="Text 16"/>
          <p:cNvSpPr/>
          <p:nvPr/>
        </p:nvSpPr>
        <p:spPr>
          <a:xfrm>
            <a:off x="9997440" y="0"/>
            <a:ext cx="1554479" cy="549275"/>
          </a:xfrm>
          <a:custGeom>
            <a:avLst/>
            <a:gdLst/>
            <a:ahLst/>
            <a:cxnLst/>
            <a:rect l="l" t="t" r="r" b="b"/>
            <a:pathLst>
              <a:path w="1554479" h="549275">
                <a:moveTo>
                  <a:pt x="0" y="549275"/>
                </a:moveTo>
                <a:lnTo>
                  <a:pt x="0" y="0"/>
                </a:lnTo>
                <a:lnTo>
                  <a:pt x="1554479" y="0"/>
                </a:lnTo>
                <a:lnTo>
                  <a:pt x="1554479" y="549275"/>
                </a:lnTo>
                <a:lnTo>
                  <a:pt x="0" y="549275"/>
                </a:lnTo>
              </a:path>
            </a:pathLst>
          </a:custGeom>
          <a:noFill/>
          <a:ln/>
        </p:spPr>
        <p:txBody>
          <a:bodyPr wrap="square" lIns="0" tIns="0" rIns="2880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1</a:t>
            </a:r>
            <a:endParaRPr lang="en-US" sz="800" dirty="0"/>
          </a:p>
        </p:txBody>
      </p:sp>
      <p:sp>
        <p:nvSpPr>
          <p:cNvPr id="20" name="Text 17"/>
          <p:cNvSpPr/>
          <p:nvPr/>
        </p:nvSpPr>
        <p:spPr>
          <a:xfrm>
            <a:off x="10820399" y="5892799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0" y="731520"/>
                </a:moveTo>
                <a:lnTo>
                  <a:pt x="0" y="0"/>
                </a:lnTo>
                <a:lnTo>
                  <a:pt x="731520" y="0"/>
                </a:lnTo>
                <a:lnTo>
                  <a:pt x="731520" y="731520"/>
                </a:lnTo>
                <a:lnTo>
                  <a:pt x="0" y="73152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1" name="Text 18"/>
          <p:cNvSpPr/>
          <p:nvPr/>
        </p:nvSpPr>
        <p:spPr>
          <a:xfrm>
            <a:off x="731519" y="932927"/>
            <a:ext cx="6238241" cy="1393712"/>
          </a:xfrm>
          <a:custGeom>
            <a:avLst/>
            <a:gdLst/>
            <a:ahLst/>
            <a:cxnLst/>
            <a:rect l="l" t="t" r="r" b="b"/>
            <a:pathLst>
              <a:path w="6238241" h="1393712">
                <a:moveTo>
                  <a:pt x="0" y="1393712"/>
                </a:moveTo>
                <a:lnTo>
                  <a:pt x="0" y="0"/>
                </a:lnTo>
                <a:lnTo>
                  <a:pt x="6238241" y="0"/>
                </a:lnTo>
                <a:lnTo>
                  <a:pt x="6238241" y="1393712"/>
                </a:lnTo>
                <a:lnTo>
                  <a:pt x="0" y="1393712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Introduction to Environmental Footprint</a:t>
            </a:r>
            <a:endParaRPr lang="en-US" sz="3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0775373" y="0"/>
            <a:ext cx="1416628" cy="6858000"/>
          </a:xfrm>
          <a:custGeom>
            <a:avLst/>
            <a:gdLst/>
            <a:ahLst/>
            <a:cxnLst/>
            <a:rect l="l" t="t" r="r" b="b"/>
            <a:pathLst>
              <a:path w="1416628" h="6858000">
                <a:moveTo>
                  <a:pt x="0" y="6858000"/>
                </a:moveTo>
                <a:lnTo>
                  <a:pt x="0" y="0"/>
                </a:lnTo>
                <a:lnTo>
                  <a:pt x="1416628" y="0"/>
                </a:lnTo>
                <a:lnTo>
                  <a:pt x="1416628" y="6858000"/>
                </a:lnTo>
                <a:lnTo>
                  <a:pt x="0" y="6858000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pic>
        <p:nvPicPr>
          <p:cNvPr id="3" name="Image 0" descr="/tmp/tmp-1-cDoxfOcveC6s-.jpg">    </p:cNvPr>
          <p:cNvPicPr>
            <a:picLocks noChangeAspect="1"/>
          </p:cNvPicPr>
          <p:nvPr/>
        </p:nvPicPr>
        <p:blipFill>
          <a:blip r:embed="rId2"/>
          <a:srcRect l="30136" r="30136" t="0" b="0"/>
          <a:stretch/>
        </p:blipFill>
        <p:spPr>
          <a:xfrm>
            <a:off x="8559334" y="1"/>
            <a:ext cx="3632666" cy="685800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8559334" y="1"/>
            <a:ext cx="3632666" cy="6858000"/>
          </a:xfrm>
          <a:custGeom>
            <a:avLst/>
            <a:gdLst/>
            <a:ahLst/>
            <a:cxnLst/>
            <a:rect l="l" t="t" r="r" b="b"/>
            <a:pathLst>
              <a:path w="3632666" h="6858000">
                <a:moveTo>
                  <a:pt x="0" y="6858000"/>
                </a:moveTo>
                <a:lnTo>
                  <a:pt x="0" y="0"/>
                </a:lnTo>
                <a:lnTo>
                  <a:pt x="3632666" y="0"/>
                </a:lnTo>
                <a:lnTo>
                  <a:pt x="3632666" y="6858000"/>
                </a:lnTo>
                <a:lnTo>
                  <a:pt x="0" y="68580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2"/>
          <p:cNvSpPr/>
          <p:nvPr/>
        </p:nvSpPr>
        <p:spPr>
          <a:xfrm>
            <a:off x="731518" y="3262709"/>
            <a:ext cx="3566160" cy="914400"/>
          </a:xfrm>
          <a:custGeom>
            <a:avLst/>
            <a:gdLst/>
            <a:ahLst/>
            <a:cxnLst/>
            <a:rect l="l" t="t" r="r" b="b"/>
            <a:pathLst>
              <a:path w="3566160" h="914400">
                <a:moveTo>
                  <a:pt x="0" y="914400"/>
                </a:moveTo>
                <a:lnTo>
                  <a:pt x="0" y="0"/>
                </a:lnTo>
                <a:lnTo>
                  <a:pt x="3566160" y="0"/>
                </a:lnTo>
                <a:lnTo>
                  <a:pt x="3566160" y="914400"/>
                </a:lnTo>
                <a:lnTo>
                  <a:pt x="0" y="9144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71"/>
              </a:spcBef>
              <a:buNone/>
            </a:pPr>
            <a:r>
              <a:rPr lang="en-US" sz="1171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The environmental footprint includes the use of natural resources such as water, minerals, and energy.</a:t>
            </a:r>
            <a:endParaRPr lang="en-US" sz="1171" dirty="0"/>
          </a:p>
          <a:p>
            <a:pPr algn="l" marL="0" indent="0">
              <a:lnSpc>
                <a:spcPct val="100000"/>
              </a:lnSpc>
              <a:spcBef>
                <a:spcPts val="1171"/>
              </a:spcBef>
              <a:buNone/>
            </a:pPr>
            <a:r>
              <a:rPr lang="en-US" sz="1171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Excessive resource use can lead to depletion and harm to ecosystems.</a:t>
            </a:r>
            <a:endParaRPr lang="en-US" sz="1171" dirty="0"/>
          </a:p>
        </p:txBody>
      </p:sp>
      <p:sp>
        <p:nvSpPr>
          <p:cNvPr id="6" name="Text 3"/>
          <p:cNvSpPr/>
          <p:nvPr/>
        </p:nvSpPr>
        <p:spPr>
          <a:xfrm>
            <a:off x="731518" y="2796400"/>
            <a:ext cx="3566160" cy="365760"/>
          </a:xfrm>
          <a:custGeom>
            <a:avLst/>
            <a:gdLst/>
            <a:ahLst/>
            <a:cxnLst/>
            <a:rect l="l" t="t" r="r" b="b"/>
            <a:pathLst>
              <a:path w="3566160" h="365760">
                <a:moveTo>
                  <a:pt x="0" y="365760"/>
                </a:moveTo>
                <a:lnTo>
                  <a:pt x="0" y="0"/>
                </a:lnTo>
                <a:lnTo>
                  <a:pt x="3566160" y="0"/>
                </a:lnTo>
                <a:lnTo>
                  <a:pt x="356616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Resource Use</a:t>
            </a:r>
            <a:endParaRPr lang="en-US" sz="1400" dirty="0"/>
          </a:p>
        </p:txBody>
      </p:sp>
      <p:sp>
        <p:nvSpPr>
          <p:cNvPr id="7" name="Text 4"/>
          <p:cNvSpPr/>
          <p:nvPr/>
        </p:nvSpPr>
        <p:spPr>
          <a:xfrm>
            <a:off x="4645426" y="3262709"/>
            <a:ext cx="3566160" cy="914400"/>
          </a:xfrm>
          <a:custGeom>
            <a:avLst/>
            <a:gdLst/>
            <a:ahLst/>
            <a:cxnLst/>
            <a:rect l="l" t="t" r="r" b="b"/>
            <a:pathLst>
              <a:path w="3566160" h="914400">
                <a:moveTo>
                  <a:pt x="0" y="914400"/>
                </a:moveTo>
                <a:lnTo>
                  <a:pt x="0" y="0"/>
                </a:lnTo>
                <a:lnTo>
                  <a:pt x="3566160" y="0"/>
                </a:lnTo>
                <a:lnTo>
                  <a:pt x="3566160" y="914400"/>
                </a:lnTo>
                <a:lnTo>
                  <a:pt x="0" y="9144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Human activities generate significant amounts of waste, including plastics and organic materials.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Improper waste management contributes to pollution and environmental degradation.</a:t>
            </a:r>
            <a:endParaRPr lang="en-US" sz="1200" dirty="0"/>
          </a:p>
        </p:txBody>
      </p:sp>
      <p:sp>
        <p:nvSpPr>
          <p:cNvPr id="8" name="Text 5"/>
          <p:cNvSpPr/>
          <p:nvPr/>
        </p:nvSpPr>
        <p:spPr>
          <a:xfrm>
            <a:off x="4645426" y="2796400"/>
            <a:ext cx="3566160" cy="365760"/>
          </a:xfrm>
          <a:custGeom>
            <a:avLst/>
            <a:gdLst/>
            <a:ahLst/>
            <a:cxnLst/>
            <a:rect l="l" t="t" r="r" b="b"/>
            <a:pathLst>
              <a:path w="3566160" h="365760">
                <a:moveTo>
                  <a:pt x="0" y="365760"/>
                </a:moveTo>
                <a:lnTo>
                  <a:pt x="0" y="0"/>
                </a:lnTo>
                <a:lnTo>
                  <a:pt x="3566160" y="0"/>
                </a:lnTo>
                <a:lnTo>
                  <a:pt x="356616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Waste Production</a:t>
            </a:r>
            <a:endParaRPr lang="en-US" sz="1400" dirty="0"/>
          </a:p>
        </p:txBody>
      </p:sp>
      <p:sp>
        <p:nvSpPr>
          <p:cNvPr id="9" name="Text 6"/>
          <p:cNvSpPr/>
          <p:nvPr/>
        </p:nvSpPr>
        <p:spPr>
          <a:xfrm>
            <a:off x="731518" y="5250930"/>
            <a:ext cx="3566160" cy="914400"/>
          </a:xfrm>
          <a:custGeom>
            <a:avLst/>
            <a:gdLst/>
            <a:ahLst/>
            <a:cxnLst/>
            <a:rect l="l" t="t" r="r" b="b"/>
            <a:pathLst>
              <a:path w="3566160" h="914400">
                <a:moveTo>
                  <a:pt x="0" y="914400"/>
                </a:moveTo>
                <a:lnTo>
                  <a:pt x="0" y="0"/>
                </a:lnTo>
                <a:lnTo>
                  <a:pt x="3566160" y="0"/>
                </a:lnTo>
                <a:lnTo>
                  <a:pt x="3566160" y="914400"/>
                </a:lnTo>
                <a:lnTo>
                  <a:pt x="0" y="9144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87"/>
              </a:spcBef>
              <a:buNone/>
            </a:pPr>
            <a:r>
              <a:rPr lang="en-US" sz="1087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Transportation, energy consumption, and industrial processes release greenhouse gases into the atmosphere.</a:t>
            </a:r>
            <a:endParaRPr lang="en-US" sz="1087" dirty="0"/>
          </a:p>
          <a:p>
            <a:pPr algn="l" marL="0" indent="0">
              <a:lnSpc>
                <a:spcPct val="100000"/>
              </a:lnSpc>
              <a:spcBef>
                <a:spcPts val="1087"/>
              </a:spcBef>
              <a:buNone/>
            </a:pPr>
            <a:r>
              <a:rPr lang="en-US" sz="1087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These emissions are a major driver of climate change, affecting global temperatures and weather patterns.</a:t>
            </a:r>
            <a:endParaRPr lang="en-US" sz="1087" dirty="0"/>
          </a:p>
        </p:txBody>
      </p:sp>
      <p:sp>
        <p:nvSpPr>
          <p:cNvPr id="10" name="Text 7"/>
          <p:cNvSpPr/>
          <p:nvPr/>
        </p:nvSpPr>
        <p:spPr>
          <a:xfrm>
            <a:off x="731518" y="4784621"/>
            <a:ext cx="3566160" cy="365760"/>
          </a:xfrm>
          <a:custGeom>
            <a:avLst/>
            <a:gdLst/>
            <a:ahLst/>
            <a:cxnLst/>
            <a:rect l="l" t="t" r="r" b="b"/>
            <a:pathLst>
              <a:path w="3566160" h="365760">
                <a:moveTo>
                  <a:pt x="0" y="365760"/>
                </a:moveTo>
                <a:lnTo>
                  <a:pt x="0" y="0"/>
                </a:lnTo>
                <a:lnTo>
                  <a:pt x="3566160" y="0"/>
                </a:lnTo>
                <a:lnTo>
                  <a:pt x="356616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Greenhouse Gas Emissions</a:t>
            </a:r>
            <a:endParaRPr lang="en-US" sz="1400" dirty="0"/>
          </a:p>
        </p:txBody>
      </p:sp>
      <p:sp>
        <p:nvSpPr>
          <p:cNvPr id="11" name="Text 8"/>
          <p:cNvSpPr/>
          <p:nvPr/>
        </p:nvSpPr>
        <p:spPr>
          <a:xfrm>
            <a:off x="4645426" y="5250930"/>
            <a:ext cx="3566160" cy="914400"/>
          </a:xfrm>
          <a:custGeom>
            <a:avLst/>
            <a:gdLst/>
            <a:ahLst/>
            <a:cxnLst/>
            <a:rect l="l" t="t" r="r" b="b"/>
            <a:pathLst>
              <a:path w="3566160" h="914400">
                <a:moveTo>
                  <a:pt x="0" y="914400"/>
                </a:moveTo>
                <a:lnTo>
                  <a:pt x="0" y="0"/>
                </a:lnTo>
                <a:lnTo>
                  <a:pt x="3566160" y="0"/>
                </a:lnTo>
                <a:lnTo>
                  <a:pt x="3566160" y="914400"/>
                </a:lnTo>
                <a:lnTo>
                  <a:pt x="0" y="9144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69"/>
              </a:spcBef>
              <a:buNone/>
            </a:pPr>
            <a:r>
              <a:rPr lang="en-US" sz="1069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Understanding our environmental footprint empowers individuals to make more sustainable choices.</a:t>
            </a:r>
            <a:endParaRPr lang="en-US" sz="1069" dirty="0"/>
          </a:p>
          <a:p>
            <a:pPr algn="l" marL="0" indent="0">
              <a:lnSpc>
                <a:spcPct val="100000"/>
              </a:lnSpc>
              <a:spcBef>
                <a:spcPts val="1069"/>
              </a:spcBef>
              <a:buNone/>
            </a:pPr>
            <a:r>
              <a:rPr lang="en-US" sz="1069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Simple actions like reducing waste, conserving energy, and choosing eco-friendly products can make a difference.</a:t>
            </a:r>
            <a:endParaRPr lang="en-US" sz="1069" dirty="0"/>
          </a:p>
        </p:txBody>
      </p:sp>
      <p:sp>
        <p:nvSpPr>
          <p:cNvPr id="12" name="Text 9"/>
          <p:cNvSpPr/>
          <p:nvPr/>
        </p:nvSpPr>
        <p:spPr>
          <a:xfrm>
            <a:off x="4645426" y="4784621"/>
            <a:ext cx="3566160" cy="365760"/>
          </a:xfrm>
          <a:custGeom>
            <a:avLst/>
            <a:gdLst/>
            <a:ahLst/>
            <a:cxnLst/>
            <a:rect l="l" t="t" r="r" b="b"/>
            <a:pathLst>
              <a:path w="3566160" h="365760">
                <a:moveTo>
                  <a:pt x="0" y="365760"/>
                </a:moveTo>
                <a:lnTo>
                  <a:pt x="0" y="0"/>
                </a:lnTo>
                <a:lnTo>
                  <a:pt x="3566160" y="0"/>
                </a:lnTo>
                <a:lnTo>
                  <a:pt x="356616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Sustainable Choices</a:t>
            </a:r>
            <a:endParaRPr lang="en-US" sz="1400" dirty="0"/>
          </a:p>
        </p:txBody>
      </p:sp>
      <p:sp>
        <p:nvSpPr>
          <p:cNvPr id="13" name="Text 10"/>
          <p:cNvSpPr/>
          <p:nvPr/>
        </p:nvSpPr>
        <p:spPr>
          <a:xfrm>
            <a:off x="731518" y="231945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50929" y="67302"/>
                </a:moveTo>
                <a:cubicBezTo>
                  <a:pt x="56707" y="62159"/>
                  <a:pt x="65407" y="62159"/>
                  <a:pt x="71185" y="67302"/>
                </a:cubicBezTo>
                <a:cubicBezTo>
                  <a:pt x="84838" y="79113"/>
                  <a:pt x="103697" y="88829"/>
                  <a:pt x="121985" y="88829"/>
                </a:cubicBezTo>
                <a:cubicBezTo>
                  <a:pt x="140273" y="88829"/>
                  <a:pt x="159133" y="79113"/>
                  <a:pt x="172785" y="67302"/>
                </a:cubicBezTo>
                <a:cubicBezTo>
                  <a:pt x="178564" y="62159"/>
                  <a:pt x="187263" y="62159"/>
                  <a:pt x="193042" y="67302"/>
                </a:cubicBezTo>
                <a:cubicBezTo>
                  <a:pt x="206758" y="79113"/>
                  <a:pt x="225554" y="88829"/>
                  <a:pt x="243842" y="88829"/>
                </a:cubicBezTo>
                <a:cubicBezTo>
                  <a:pt x="262130" y="88829"/>
                  <a:pt x="280989" y="79113"/>
                  <a:pt x="294641" y="67302"/>
                </a:cubicBezTo>
                <a:cubicBezTo>
                  <a:pt x="300420" y="62159"/>
                  <a:pt x="309119" y="62159"/>
                  <a:pt x="314898" y="67302"/>
                </a:cubicBezTo>
                <a:cubicBezTo>
                  <a:pt x="325630" y="76891"/>
                  <a:pt x="339854" y="84320"/>
                  <a:pt x="353824" y="87495"/>
                </a:cubicBezTo>
                <a:cubicBezTo>
                  <a:pt x="362015" y="89336"/>
                  <a:pt x="367222" y="97465"/>
                  <a:pt x="365381" y="105719"/>
                </a:cubicBezTo>
                <a:cubicBezTo>
                  <a:pt x="363539" y="113975"/>
                  <a:pt x="355411" y="119118"/>
                  <a:pt x="347156" y="117276"/>
                </a:cubicBezTo>
                <a:cubicBezTo>
                  <a:pt x="328932" y="113212"/>
                  <a:pt x="313946" y="104259"/>
                  <a:pt x="304802" y="97972"/>
                </a:cubicBezTo>
                <a:cubicBezTo>
                  <a:pt x="286958" y="110355"/>
                  <a:pt x="265813" y="119435"/>
                  <a:pt x="243842" y="119435"/>
                </a:cubicBezTo>
                <a:cubicBezTo>
                  <a:pt x="221870" y="119435"/>
                  <a:pt x="200725" y="110355"/>
                  <a:pt x="182882" y="97972"/>
                </a:cubicBezTo>
                <a:cubicBezTo>
                  <a:pt x="165038" y="110355"/>
                  <a:pt x="143893" y="119435"/>
                  <a:pt x="121922" y="119435"/>
                </a:cubicBezTo>
                <a:cubicBezTo>
                  <a:pt x="99950" y="119435"/>
                  <a:pt x="78805" y="110355"/>
                  <a:pt x="60962" y="97972"/>
                </a:cubicBezTo>
                <a:cubicBezTo>
                  <a:pt x="51818" y="104322"/>
                  <a:pt x="36832" y="113212"/>
                  <a:pt x="18607" y="117276"/>
                </a:cubicBezTo>
                <a:cubicBezTo>
                  <a:pt x="10415" y="119118"/>
                  <a:pt x="2224" y="113974"/>
                  <a:pt x="383" y="105719"/>
                </a:cubicBezTo>
                <a:cubicBezTo>
                  <a:pt x="-1459" y="97464"/>
                  <a:pt x="3685" y="89336"/>
                  <a:pt x="11939" y="87495"/>
                </a:cubicBezTo>
                <a:cubicBezTo>
                  <a:pt x="26163" y="84257"/>
                  <a:pt x="40007" y="76763"/>
                  <a:pt x="50928" y="67302"/>
                </a:cubicBezTo>
                <a:lnTo>
                  <a:pt x="50929" y="67302"/>
                </a:lnTo>
                <a:moveTo>
                  <a:pt x="50929" y="250182"/>
                </a:moveTo>
                <a:cubicBezTo>
                  <a:pt x="56707" y="245039"/>
                  <a:pt x="65407" y="245039"/>
                  <a:pt x="71185" y="250182"/>
                </a:cubicBezTo>
                <a:cubicBezTo>
                  <a:pt x="84838" y="261993"/>
                  <a:pt x="103697" y="271709"/>
                  <a:pt x="121985" y="271709"/>
                </a:cubicBezTo>
                <a:cubicBezTo>
                  <a:pt x="140273" y="271709"/>
                  <a:pt x="159133" y="261993"/>
                  <a:pt x="172785" y="250182"/>
                </a:cubicBezTo>
                <a:cubicBezTo>
                  <a:pt x="178564" y="245039"/>
                  <a:pt x="187263" y="245039"/>
                  <a:pt x="193042" y="250182"/>
                </a:cubicBezTo>
                <a:cubicBezTo>
                  <a:pt x="206758" y="261993"/>
                  <a:pt x="225554" y="271709"/>
                  <a:pt x="243842" y="271709"/>
                </a:cubicBezTo>
                <a:cubicBezTo>
                  <a:pt x="262130" y="271709"/>
                  <a:pt x="280989" y="261993"/>
                  <a:pt x="294641" y="250182"/>
                </a:cubicBezTo>
                <a:cubicBezTo>
                  <a:pt x="300420" y="245039"/>
                  <a:pt x="309119" y="245039"/>
                  <a:pt x="314898" y="250182"/>
                </a:cubicBezTo>
                <a:cubicBezTo>
                  <a:pt x="325630" y="259771"/>
                  <a:pt x="339854" y="267200"/>
                  <a:pt x="353824" y="270375"/>
                </a:cubicBezTo>
                <a:cubicBezTo>
                  <a:pt x="362015" y="272216"/>
                  <a:pt x="367222" y="280345"/>
                  <a:pt x="365381" y="288599"/>
                </a:cubicBezTo>
                <a:cubicBezTo>
                  <a:pt x="363539" y="296855"/>
                  <a:pt x="355411" y="301998"/>
                  <a:pt x="347156" y="300156"/>
                </a:cubicBezTo>
                <a:cubicBezTo>
                  <a:pt x="328932" y="296092"/>
                  <a:pt x="313946" y="287139"/>
                  <a:pt x="304802" y="280852"/>
                </a:cubicBezTo>
                <a:cubicBezTo>
                  <a:pt x="286958" y="293235"/>
                  <a:pt x="265813" y="302315"/>
                  <a:pt x="243842" y="302315"/>
                </a:cubicBezTo>
                <a:cubicBezTo>
                  <a:pt x="221870" y="302315"/>
                  <a:pt x="200725" y="293235"/>
                  <a:pt x="182882" y="280852"/>
                </a:cubicBezTo>
                <a:cubicBezTo>
                  <a:pt x="165038" y="293235"/>
                  <a:pt x="143893" y="302315"/>
                  <a:pt x="121922" y="302315"/>
                </a:cubicBezTo>
                <a:cubicBezTo>
                  <a:pt x="99950" y="302315"/>
                  <a:pt x="78805" y="293235"/>
                  <a:pt x="60962" y="280852"/>
                </a:cubicBezTo>
                <a:cubicBezTo>
                  <a:pt x="51818" y="287202"/>
                  <a:pt x="36832" y="296092"/>
                  <a:pt x="18607" y="300156"/>
                </a:cubicBezTo>
                <a:cubicBezTo>
                  <a:pt x="10415" y="301998"/>
                  <a:pt x="2224" y="296854"/>
                  <a:pt x="383" y="288599"/>
                </a:cubicBezTo>
                <a:cubicBezTo>
                  <a:pt x="-1459" y="280344"/>
                  <a:pt x="3685" y="272216"/>
                  <a:pt x="11939" y="270375"/>
                </a:cubicBezTo>
                <a:cubicBezTo>
                  <a:pt x="26036" y="267200"/>
                  <a:pt x="39879" y="259707"/>
                  <a:pt x="50801" y="250246"/>
                </a:cubicBezTo>
                <a:lnTo>
                  <a:pt x="50929" y="250182"/>
                </a:lnTo>
                <a:moveTo>
                  <a:pt x="71185" y="158742"/>
                </a:moveTo>
                <a:cubicBezTo>
                  <a:pt x="84837" y="170553"/>
                  <a:pt x="103697" y="180269"/>
                  <a:pt x="121985" y="180269"/>
                </a:cubicBezTo>
                <a:cubicBezTo>
                  <a:pt x="140273" y="180269"/>
                  <a:pt x="159132" y="170553"/>
                  <a:pt x="172785" y="158742"/>
                </a:cubicBezTo>
                <a:cubicBezTo>
                  <a:pt x="178563" y="153599"/>
                  <a:pt x="187263" y="153599"/>
                  <a:pt x="193041" y="158742"/>
                </a:cubicBezTo>
                <a:cubicBezTo>
                  <a:pt x="206757" y="170553"/>
                  <a:pt x="225553" y="180269"/>
                  <a:pt x="243841" y="180269"/>
                </a:cubicBezTo>
                <a:cubicBezTo>
                  <a:pt x="262129" y="180269"/>
                  <a:pt x="280989" y="170553"/>
                  <a:pt x="294641" y="158742"/>
                </a:cubicBezTo>
                <a:cubicBezTo>
                  <a:pt x="300420" y="153599"/>
                  <a:pt x="309119" y="153599"/>
                  <a:pt x="314898" y="158742"/>
                </a:cubicBezTo>
                <a:cubicBezTo>
                  <a:pt x="325629" y="168331"/>
                  <a:pt x="339853" y="175760"/>
                  <a:pt x="353823" y="178935"/>
                </a:cubicBezTo>
                <a:cubicBezTo>
                  <a:pt x="362015" y="180776"/>
                  <a:pt x="367222" y="188905"/>
                  <a:pt x="365380" y="197159"/>
                </a:cubicBezTo>
                <a:cubicBezTo>
                  <a:pt x="363539" y="205415"/>
                  <a:pt x="355411" y="210558"/>
                  <a:pt x="347156" y="208716"/>
                </a:cubicBezTo>
                <a:cubicBezTo>
                  <a:pt x="328931" y="204652"/>
                  <a:pt x="313945" y="195699"/>
                  <a:pt x="304801" y="189412"/>
                </a:cubicBezTo>
                <a:cubicBezTo>
                  <a:pt x="286958" y="201795"/>
                  <a:pt x="265812" y="210875"/>
                  <a:pt x="243841" y="210875"/>
                </a:cubicBezTo>
                <a:cubicBezTo>
                  <a:pt x="221870" y="210875"/>
                  <a:pt x="200725" y="201795"/>
                  <a:pt x="182881" y="189412"/>
                </a:cubicBezTo>
                <a:cubicBezTo>
                  <a:pt x="165038" y="201795"/>
                  <a:pt x="143892" y="210875"/>
                  <a:pt x="121921" y="210875"/>
                </a:cubicBezTo>
                <a:cubicBezTo>
                  <a:pt x="99950" y="210875"/>
                  <a:pt x="78805" y="201795"/>
                  <a:pt x="60961" y="189412"/>
                </a:cubicBezTo>
                <a:cubicBezTo>
                  <a:pt x="51817" y="195762"/>
                  <a:pt x="36831" y="204652"/>
                  <a:pt x="18607" y="208716"/>
                </a:cubicBezTo>
                <a:cubicBezTo>
                  <a:pt x="10415" y="210558"/>
                  <a:pt x="2224" y="205414"/>
                  <a:pt x="382" y="197159"/>
                </a:cubicBezTo>
                <a:cubicBezTo>
                  <a:pt x="-1459" y="188904"/>
                  <a:pt x="3684" y="180776"/>
                  <a:pt x="11939" y="178935"/>
                </a:cubicBezTo>
                <a:cubicBezTo>
                  <a:pt x="26036" y="175760"/>
                  <a:pt x="39879" y="168267"/>
                  <a:pt x="50801" y="158806"/>
                </a:cubicBezTo>
                <a:cubicBezTo>
                  <a:pt x="56580" y="153662"/>
                  <a:pt x="65279" y="153662"/>
                  <a:pt x="71058" y="158806"/>
                </a:cubicBezTo>
                <a:lnTo>
                  <a:pt x="71185" y="158742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1"/>
          <p:cNvSpPr/>
          <p:nvPr/>
        </p:nvSpPr>
        <p:spPr>
          <a:xfrm>
            <a:off x="4645426" y="2317397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29659" y="32092"/>
                </a:moveTo>
                <a:cubicBezTo>
                  <a:pt x="141232" y="13804"/>
                  <a:pt x="161449" y="2874"/>
                  <a:pt x="182880" y="2874"/>
                </a:cubicBezTo>
                <a:cubicBezTo>
                  <a:pt x="204311" y="2874"/>
                  <a:pt x="224528" y="13804"/>
                  <a:pt x="236101" y="32092"/>
                </a:cubicBezTo>
                <a:lnTo>
                  <a:pt x="280607" y="102172"/>
                </a:lnTo>
                <a:lnTo>
                  <a:pt x="285321" y="79455"/>
                </a:lnTo>
                <a:cubicBezTo>
                  <a:pt x="287250" y="70168"/>
                  <a:pt x="296323" y="64239"/>
                  <a:pt x="305538" y="66096"/>
                </a:cubicBezTo>
                <a:cubicBezTo>
                  <a:pt x="314754" y="67953"/>
                  <a:pt x="320754" y="77097"/>
                  <a:pt x="318897" y="86313"/>
                </a:cubicBezTo>
                <a:lnTo>
                  <a:pt x="305038" y="153750"/>
                </a:lnTo>
                <a:cubicBezTo>
                  <a:pt x="304038" y="158536"/>
                  <a:pt x="301038" y="162679"/>
                  <a:pt x="296823" y="165108"/>
                </a:cubicBezTo>
                <a:cubicBezTo>
                  <a:pt x="292608" y="167537"/>
                  <a:pt x="287465" y="168109"/>
                  <a:pt x="282821" y="166537"/>
                </a:cubicBezTo>
                <a:lnTo>
                  <a:pt x="217527" y="144820"/>
                </a:lnTo>
                <a:cubicBezTo>
                  <a:pt x="208526" y="141820"/>
                  <a:pt x="203668" y="132104"/>
                  <a:pt x="206669" y="123174"/>
                </a:cubicBezTo>
                <a:cubicBezTo>
                  <a:pt x="209669" y="114245"/>
                  <a:pt x="219385" y="109316"/>
                  <a:pt x="228314" y="112316"/>
                </a:cubicBezTo>
                <a:lnTo>
                  <a:pt x="251317" y="119960"/>
                </a:lnTo>
                <a:lnTo>
                  <a:pt x="207169" y="50451"/>
                </a:lnTo>
                <a:cubicBezTo>
                  <a:pt x="201954" y="42236"/>
                  <a:pt x="192738" y="37164"/>
                  <a:pt x="182880" y="37164"/>
                </a:cubicBezTo>
                <a:cubicBezTo>
                  <a:pt x="173022" y="37164"/>
                  <a:pt x="163806" y="42236"/>
                  <a:pt x="158591" y="50451"/>
                </a:cubicBezTo>
                <a:lnTo>
                  <a:pt x="143232" y="74668"/>
                </a:lnTo>
                <a:cubicBezTo>
                  <a:pt x="138232" y="82527"/>
                  <a:pt x="127945" y="84955"/>
                  <a:pt x="119944" y="80169"/>
                </a:cubicBezTo>
                <a:cubicBezTo>
                  <a:pt x="111657" y="75240"/>
                  <a:pt x="109157" y="64453"/>
                  <a:pt x="114300" y="56309"/>
                </a:cubicBezTo>
                <a:lnTo>
                  <a:pt x="129659" y="32092"/>
                </a:lnTo>
                <a:moveTo>
                  <a:pt x="313611" y="185397"/>
                </a:moveTo>
                <a:cubicBezTo>
                  <a:pt x="321612" y="180610"/>
                  <a:pt x="331899" y="183039"/>
                  <a:pt x="336899" y="190897"/>
                </a:cubicBezTo>
                <a:lnTo>
                  <a:pt x="356045" y="221044"/>
                </a:lnTo>
                <a:cubicBezTo>
                  <a:pt x="362331" y="230974"/>
                  <a:pt x="365689" y="242475"/>
                  <a:pt x="365760" y="254191"/>
                </a:cubicBezTo>
                <a:cubicBezTo>
                  <a:pt x="365974" y="288909"/>
                  <a:pt x="337899" y="317199"/>
                  <a:pt x="303181" y="317199"/>
                </a:cubicBezTo>
                <a:lnTo>
                  <a:pt x="205169" y="317199"/>
                </a:lnTo>
                <a:lnTo>
                  <a:pt x="222885" y="332915"/>
                </a:lnTo>
                <a:cubicBezTo>
                  <a:pt x="229957" y="339201"/>
                  <a:pt x="230600" y="350060"/>
                  <a:pt x="224314" y="357132"/>
                </a:cubicBezTo>
                <a:cubicBezTo>
                  <a:pt x="218027" y="364205"/>
                  <a:pt x="207169" y="364848"/>
                  <a:pt x="200096" y="358561"/>
                </a:cubicBezTo>
                <a:lnTo>
                  <a:pt x="148661" y="312841"/>
                </a:lnTo>
                <a:cubicBezTo>
                  <a:pt x="145018" y="309555"/>
                  <a:pt x="142875" y="304911"/>
                  <a:pt x="142875" y="300054"/>
                </a:cubicBezTo>
                <a:cubicBezTo>
                  <a:pt x="142875" y="295196"/>
                  <a:pt x="144947" y="290481"/>
                  <a:pt x="148661" y="287266"/>
                </a:cubicBezTo>
                <a:lnTo>
                  <a:pt x="200096" y="241546"/>
                </a:lnTo>
                <a:cubicBezTo>
                  <a:pt x="207169" y="235260"/>
                  <a:pt x="218027" y="235903"/>
                  <a:pt x="224314" y="242975"/>
                </a:cubicBezTo>
                <a:cubicBezTo>
                  <a:pt x="230600" y="250047"/>
                  <a:pt x="229957" y="260906"/>
                  <a:pt x="222885" y="267192"/>
                </a:cubicBezTo>
                <a:lnTo>
                  <a:pt x="205097" y="282909"/>
                </a:lnTo>
                <a:lnTo>
                  <a:pt x="303181" y="282909"/>
                </a:lnTo>
                <a:cubicBezTo>
                  <a:pt x="318897" y="282909"/>
                  <a:pt x="331613" y="270121"/>
                  <a:pt x="331470" y="254405"/>
                </a:cubicBezTo>
                <a:cubicBezTo>
                  <a:pt x="331470" y="249119"/>
                  <a:pt x="329898" y="243904"/>
                  <a:pt x="327041" y="239403"/>
                </a:cubicBezTo>
                <a:lnTo>
                  <a:pt x="307896" y="209257"/>
                </a:lnTo>
                <a:cubicBezTo>
                  <a:pt x="302752" y="201113"/>
                  <a:pt x="305252" y="190326"/>
                  <a:pt x="313539" y="185397"/>
                </a:cubicBezTo>
                <a:lnTo>
                  <a:pt x="313611" y="185397"/>
                </a:lnTo>
                <a:moveTo>
                  <a:pt x="91011" y="188040"/>
                </a:moveTo>
                <a:lnTo>
                  <a:pt x="86225" y="164608"/>
                </a:lnTo>
                <a:lnTo>
                  <a:pt x="38719" y="239403"/>
                </a:lnTo>
                <a:cubicBezTo>
                  <a:pt x="35862" y="243904"/>
                  <a:pt x="34361" y="249119"/>
                  <a:pt x="34290" y="254405"/>
                </a:cubicBezTo>
                <a:cubicBezTo>
                  <a:pt x="34219" y="270121"/>
                  <a:pt x="46934" y="282909"/>
                  <a:pt x="62579" y="282909"/>
                </a:cubicBezTo>
                <a:lnTo>
                  <a:pt x="97155" y="282909"/>
                </a:lnTo>
                <a:cubicBezTo>
                  <a:pt x="106656" y="282909"/>
                  <a:pt x="114300" y="290553"/>
                  <a:pt x="114300" y="300054"/>
                </a:cubicBezTo>
                <a:cubicBezTo>
                  <a:pt x="114300" y="309555"/>
                  <a:pt x="106656" y="317199"/>
                  <a:pt x="97155" y="317199"/>
                </a:cubicBezTo>
                <a:lnTo>
                  <a:pt x="62579" y="317199"/>
                </a:lnTo>
                <a:cubicBezTo>
                  <a:pt x="27861" y="317199"/>
                  <a:pt x="-214" y="288981"/>
                  <a:pt x="0" y="254262"/>
                </a:cubicBezTo>
                <a:cubicBezTo>
                  <a:pt x="71" y="242547"/>
                  <a:pt x="3429" y="231045"/>
                  <a:pt x="9715" y="221115"/>
                </a:cubicBezTo>
                <a:lnTo>
                  <a:pt x="56293" y="147749"/>
                </a:lnTo>
                <a:lnTo>
                  <a:pt x="34004" y="155107"/>
                </a:lnTo>
                <a:cubicBezTo>
                  <a:pt x="25003" y="158107"/>
                  <a:pt x="15288" y="153250"/>
                  <a:pt x="12359" y="144249"/>
                </a:cubicBezTo>
                <a:cubicBezTo>
                  <a:pt x="9430" y="135247"/>
                  <a:pt x="14216" y="125532"/>
                  <a:pt x="23217" y="122603"/>
                </a:cubicBezTo>
                <a:lnTo>
                  <a:pt x="88511" y="100886"/>
                </a:lnTo>
                <a:cubicBezTo>
                  <a:pt x="93155" y="99314"/>
                  <a:pt x="98227" y="99886"/>
                  <a:pt x="102513" y="102315"/>
                </a:cubicBezTo>
                <a:cubicBezTo>
                  <a:pt x="106799" y="104744"/>
                  <a:pt x="109728" y="108887"/>
                  <a:pt x="110728" y="113673"/>
                </a:cubicBezTo>
                <a:lnTo>
                  <a:pt x="124587" y="181110"/>
                </a:lnTo>
                <a:cubicBezTo>
                  <a:pt x="126516" y="190397"/>
                  <a:pt x="120515" y="199470"/>
                  <a:pt x="111228" y="201327"/>
                </a:cubicBezTo>
                <a:cubicBezTo>
                  <a:pt x="101941" y="203184"/>
                  <a:pt x="92869" y="197255"/>
                  <a:pt x="91011" y="187968"/>
                </a:cubicBezTo>
                <a:lnTo>
                  <a:pt x="91011" y="188040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2"/>
          <p:cNvSpPr/>
          <p:nvPr/>
        </p:nvSpPr>
        <p:spPr>
          <a:xfrm>
            <a:off x="731518" y="4313952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91226" y="76295"/>
                </a:moveTo>
                <a:lnTo>
                  <a:pt x="73866" y="125730"/>
                </a:lnTo>
                <a:lnTo>
                  <a:pt x="291822" y="125730"/>
                </a:lnTo>
                <a:lnTo>
                  <a:pt x="274534" y="76295"/>
                </a:lnTo>
                <a:cubicBezTo>
                  <a:pt x="270534" y="64865"/>
                  <a:pt x="259675" y="57150"/>
                  <a:pt x="247531" y="57150"/>
                </a:cubicBezTo>
                <a:lnTo>
                  <a:pt x="118158" y="57150"/>
                </a:lnTo>
                <a:cubicBezTo>
                  <a:pt x="106013" y="57150"/>
                  <a:pt x="95226" y="64794"/>
                  <a:pt x="91154" y="76295"/>
                </a:cubicBezTo>
                <a:lnTo>
                  <a:pt x="91226" y="76295"/>
                </a:lnTo>
                <a:moveTo>
                  <a:pt x="34361" y="134874"/>
                </a:moveTo>
                <a:lnTo>
                  <a:pt x="58793" y="64937"/>
                </a:lnTo>
                <a:cubicBezTo>
                  <a:pt x="67651" y="39719"/>
                  <a:pt x="91440" y="22860"/>
                  <a:pt x="118158" y="22860"/>
                </a:cubicBezTo>
                <a:lnTo>
                  <a:pt x="247602" y="22860"/>
                </a:lnTo>
                <a:cubicBezTo>
                  <a:pt x="274320" y="22860"/>
                  <a:pt x="298109" y="39719"/>
                  <a:pt x="306967" y="64937"/>
                </a:cubicBezTo>
                <a:lnTo>
                  <a:pt x="331470" y="134874"/>
                </a:lnTo>
                <a:cubicBezTo>
                  <a:pt x="351901" y="146733"/>
                  <a:pt x="365760" y="168878"/>
                  <a:pt x="365760" y="194310"/>
                </a:cubicBezTo>
                <a:lnTo>
                  <a:pt x="365760" y="251460"/>
                </a:lnTo>
                <a:lnTo>
                  <a:pt x="365760" y="285750"/>
                </a:lnTo>
                <a:lnTo>
                  <a:pt x="365760" y="325755"/>
                </a:lnTo>
                <a:cubicBezTo>
                  <a:pt x="365760" y="335256"/>
                  <a:pt x="358116" y="342900"/>
                  <a:pt x="348615" y="342900"/>
                </a:cubicBezTo>
                <a:cubicBezTo>
                  <a:pt x="339114" y="342900"/>
                  <a:pt x="331470" y="335256"/>
                  <a:pt x="331470" y="325755"/>
                </a:cubicBezTo>
                <a:lnTo>
                  <a:pt x="331470" y="285750"/>
                </a:lnTo>
                <a:lnTo>
                  <a:pt x="34290" y="285750"/>
                </a:lnTo>
                <a:lnTo>
                  <a:pt x="34290" y="325755"/>
                </a:lnTo>
                <a:cubicBezTo>
                  <a:pt x="34290" y="335256"/>
                  <a:pt x="26646" y="342900"/>
                  <a:pt x="17145" y="342900"/>
                </a:cubicBezTo>
                <a:cubicBezTo>
                  <a:pt x="7644" y="342900"/>
                  <a:pt x="0" y="335256"/>
                  <a:pt x="0" y="325755"/>
                </a:cubicBezTo>
                <a:lnTo>
                  <a:pt x="0" y="285750"/>
                </a:lnTo>
                <a:lnTo>
                  <a:pt x="0" y="251460"/>
                </a:lnTo>
                <a:lnTo>
                  <a:pt x="0" y="194310"/>
                </a:lnTo>
                <a:cubicBezTo>
                  <a:pt x="0" y="168878"/>
                  <a:pt x="13787" y="146733"/>
                  <a:pt x="34361" y="134874"/>
                </a:cubicBezTo>
                <a:lnTo>
                  <a:pt x="34361" y="134874"/>
                </a:lnTo>
                <a:moveTo>
                  <a:pt x="297180" y="160020"/>
                </a:moveTo>
                <a:lnTo>
                  <a:pt x="68580" y="160020"/>
                </a:lnTo>
                <a:cubicBezTo>
                  <a:pt x="49649" y="160020"/>
                  <a:pt x="34290" y="175379"/>
                  <a:pt x="34290" y="194310"/>
                </a:cubicBezTo>
                <a:lnTo>
                  <a:pt x="34290" y="251460"/>
                </a:lnTo>
                <a:lnTo>
                  <a:pt x="331470" y="251460"/>
                </a:lnTo>
                <a:lnTo>
                  <a:pt x="331470" y="194310"/>
                </a:lnTo>
                <a:cubicBezTo>
                  <a:pt x="331470" y="175379"/>
                  <a:pt x="316111" y="160020"/>
                  <a:pt x="297180" y="160020"/>
                </a:cubicBezTo>
                <a:lnTo>
                  <a:pt x="297180" y="160020"/>
                </a:lnTo>
                <a:moveTo>
                  <a:pt x="80010" y="182880"/>
                </a:moveTo>
                <a:cubicBezTo>
                  <a:pt x="92635" y="182880"/>
                  <a:pt x="102870" y="193115"/>
                  <a:pt x="102870" y="205740"/>
                </a:cubicBezTo>
                <a:cubicBezTo>
                  <a:pt x="102870" y="218365"/>
                  <a:pt x="92635" y="228600"/>
                  <a:pt x="80010" y="228600"/>
                </a:cubicBezTo>
                <a:cubicBezTo>
                  <a:pt x="67385" y="228600"/>
                  <a:pt x="57150" y="218365"/>
                  <a:pt x="57150" y="205740"/>
                </a:cubicBezTo>
                <a:cubicBezTo>
                  <a:pt x="57150" y="193115"/>
                  <a:pt x="67385" y="182880"/>
                  <a:pt x="80010" y="182880"/>
                </a:cubicBezTo>
                <a:moveTo>
                  <a:pt x="262890" y="205740"/>
                </a:moveTo>
                <a:cubicBezTo>
                  <a:pt x="262890" y="193115"/>
                  <a:pt x="273125" y="182880"/>
                  <a:pt x="285750" y="182880"/>
                </a:cubicBezTo>
                <a:cubicBezTo>
                  <a:pt x="298375" y="182880"/>
                  <a:pt x="308610" y="193115"/>
                  <a:pt x="308610" y="205740"/>
                </a:cubicBezTo>
                <a:cubicBezTo>
                  <a:pt x="308610" y="218365"/>
                  <a:pt x="298375" y="228600"/>
                  <a:pt x="285750" y="228600"/>
                </a:cubicBezTo>
                <a:cubicBezTo>
                  <a:pt x="273125" y="228600"/>
                  <a:pt x="262890" y="218365"/>
                  <a:pt x="262890" y="205740"/>
                </a:cubicBez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3"/>
          <p:cNvSpPr/>
          <p:nvPr/>
        </p:nvSpPr>
        <p:spPr>
          <a:xfrm>
            <a:off x="4645426" y="4313952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06871" y="167476"/>
                </a:moveTo>
                <a:cubicBezTo>
                  <a:pt x="121801" y="162690"/>
                  <a:pt x="137732" y="160047"/>
                  <a:pt x="154305" y="160047"/>
                </a:cubicBezTo>
                <a:lnTo>
                  <a:pt x="211455" y="160047"/>
                </a:lnTo>
                <a:cubicBezTo>
                  <a:pt x="220956" y="160047"/>
                  <a:pt x="228600" y="167691"/>
                  <a:pt x="228600" y="177192"/>
                </a:cubicBezTo>
                <a:cubicBezTo>
                  <a:pt x="228600" y="186693"/>
                  <a:pt x="220956" y="194337"/>
                  <a:pt x="211455" y="194337"/>
                </a:cubicBezTo>
                <a:lnTo>
                  <a:pt x="154305" y="194337"/>
                </a:lnTo>
                <a:cubicBezTo>
                  <a:pt x="136160" y="194337"/>
                  <a:pt x="118943" y="198337"/>
                  <a:pt x="103584" y="205553"/>
                </a:cubicBezTo>
                <a:cubicBezTo>
                  <a:pt x="109085" y="250772"/>
                  <a:pt x="147590" y="285777"/>
                  <a:pt x="194239" y="285777"/>
                </a:cubicBezTo>
                <a:cubicBezTo>
                  <a:pt x="194239" y="285777"/>
                  <a:pt x="194239" y="285777"/>
                  <a:pt x="194310" y="285777"/>
                </a:cubicBezTo>
                <a:lnTo>
                  <a:pt x="194882" y="285777"/>
                </a:lnTo>
                <a:cubicBezTo>
                  <a:pt x="194882" y="285777"/>
                  <a:pt x="194882" y="285777"/>
                  <a:pt x="194953" y="285777"/>
                </a:cubicBezTo>
                <a:cubicBezTo>
                  <a:pt x="264462" y="285420"/>
                  <a:pt x="331470" y="214125"/>
                  <a:pt x="331470" y="111898"/>
                </a:cubicBezTo>
                <a:cubicBezTo>
                  <a:pt x="331470" y="102754"/>
                  <a:pt x="330899" y="93824"/>
                  <a:pt x="329827" y="85109"/>
                </a:cubicBezTo>
                <a:cubicBezTo>
                  <a:pt x="312182" y="96396"/>
                  <a:pt x="291179" y="102897"/>
                  <a:pt x="268605" y="102897"/>
                </a:cubicBezTo>
                <a:lnTo>
                  <a:pt x="194310" y="102897"/>
                </a:lnTo>
                <a:cubicBezTo>
                  <a:pt x="153162" y="102897"/>
                  <a:pt x="118372" y="130115"/>
                  <a:pt x="106871" y="167476"/>
                </a:cubicBezTo>
                <a:lnTo>
                  <a:pt x="106871" y="167476"/>
                </a:lnTo>
                <a:moveTo>
                  <a:pt x="68866" y="185836"/>
                </a:moveTo>
                <a:cubicBezTo>
                  <a:pt x="73223" y="120399"/>
                  <a:pt x="127730" y="68607"/>
                  <a:pt x="194310" y="68607"/>
                </a:cubicBezTo>
                <a:lnTo>
                  <a:pt x="268605" y="68607"/>
                </a:lnTo>
                <a:cubicBezTo>
                  <a:pt x="289108" y="68607"/>
                  <a:pt x="307753" y="60892"/>
                  <a:pt x="321897" y="48247"/>
                </a:cubicBezTo>
                <a:cubicBezTo>
                  <a:pt x="322397" y="47819"/>
                  <a:pt x="322897" y="47318"/>
                  <a:pt x="323398" y="46890"/>
                </a:cubicBezTo>
                <a:cubicBezTo>
                  <a:pt x="328112" y="42461"/>
                  <a:pt x="332327" y="37460"/>
                  <a:pt x="335828" y="31959"/>
                </a:cubicBezTo>
                <a:cubicBezTo>
                  <a:pt x="336971" y="30173"/>
                  <a:pt x="338114" y="28316"/>
                  <a:pt x="339114" y="26387"/>
                </a:cubicBezTo>
                <a:cubicBezTo>
                  <a:pt x="341614" y="21744"/>
                  <a:pt x="348829" y="21530"/>
                  <a:pt x="350687" y="26459"/>
                </a:cubicBezTo>
                <a:cubicBezTo>
                  <a:pt x="351615" y="28959"/>
                  <a:pt x="352473" y="31459"/>
                  <a:pt x="353330" y="34031"/>
                </a:cubicBezTo>
                <a:cubicBezTo>
                  <a:pt x="355402" y="40389"/>
                  <a:pt x="357259" y="46818"/>
                  <a:pt x="358902" y="53462"/>
                </a:cubicBezTo>
                <a:cubicBezTo>
                  <a:pt x="359259" y="54819"/>
                  <a:pt x="359545" y="56177"/>
                  <a:pt x="359831" y="57463"/>
                </a:cubicBezTo>
                <a:cubicBezTo>
                  <a:pt x="363688" y="74822"/>
                  <a:pt x="365760" y="93038"/>
                  <a:pt x="365760" y="111898"/>
                </a:cubicBezTo>
                <a:cubicBezTo>
                  <a:pt x="365760" y="226555"/>
                  <a:pt x="289393" y="319567"/>
                  <a:pt x="195024" y="320067"/>
                </a:cubicBezTo>
                <a:lnTo>
                  <a:pt x="194310" y="320067"/>
                </a:lnTo>
                <a:cubicBezTo>
                  <a:pt x="135946" y="320067"/>
                  <a:pt x="86868" y="280276"/>
                  <a:pt x="72723" y="226341"/>
                </a:cubicBezTo>
                <a:cubicBezTo>
                  <a:pt x="49078" y="248272"/>
                  <a:pt x="34290" y="279562"/>
                  <a:pt x="34290" y="314352"/>
                </a:cubicBezTo>
                <a:lnTo>
                  <a:pt x="34290" y="325782"/>
                </a:lnTo>
                <a:cubicBezTo>
                  <a:pt x="34290" y="335283"/>
                  <a:pt x="26646" y="342927"/>
                  <a:pt x="17145" y="342927"/>
                </a:cubicBezTo>
                <a:cubicBezTo>
                  <a:pt x="7644" y="342927"/>
                  <a:pt x="0" y="335283"/>
                  <a:pt x="0" y="325782"/>
                </a:cubicBezTo>
                <a:lnTo>
                  <a:pt x="0" y="314352"/>
                </a:lnTo>
                <a:cubicBezTo>
                  <a:pt x="0" y="260702"/>
                  <a:pt x="27361" y="213482"/>
                  <a:pt x="68866" y="185836"/>
                </a:cubicBezTo>
                <a:lnTo>
                  <a:pt x="68866" y="185836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4"/>
          <p:cNvSpPr/>
          <p:nvPr/>
        </p:nvSpPr>
        <p:spPr>
          <a:xfrm>
            <a:off x="731520" y="548640"/>
            <a:ext cx="10801117" cy="0"/>
          </a:xfrm>
          <a:custGeom>
            <a:avLst/>
            <a:gdLst/>
            <a:ahLst/>
            <a:cxnLst/>
            <a:rect l="l" t="t" r="r" b="b"/>
            <a:pathLst>
              <a:path w="10801117" h="0">
                <a:moveTo>
                  <a:pt x="0" y="0"/>
                </a:moveTo>
                <a:lnTo>
                  <a:pt x="10801117" y="0"/>
                </a:lnTo>
              </a:path>
            </a:pathLst>
          </a:custGeom>
          <a:noFill/>
          <a:ln w="12700">
            <a:solidFill>
              <a:srgbClr val="8B66FF"/>
            </a:solidFill>
          </a:ln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8" name="Text 15"/>
          <p:cNvSpPr/>
          <p:nvPr/>
        </p:nvSpPr>
        <p:spPr>
          <a:xfrm>
            <a:off x="731520" y="0"/>
            <a:ext cx="7451616" cy="548640"/>
          </a:xfrm>
          <a:custGeom>
            <a:avLst/>
            <a:gdLst/>
            <a:ahLst/>
            <a:cxnLst/>
            <a:rect l="l" t="t" r="r" b="b"/>
            <a:pathLst>
              <a:path w="7451616" h="548640">
                <a:moveTo>
                  <a:pt x="0" y="548640"/>
                </a:moveTo>
                <a:lnTo>
                  <a:pt x="0" y="0"/>
                </a:lnTo>
                <a:lnTo>
                  <a:pt x="7451616" y="0"/>
                </a:lnTo>
                <a:lnTo>
                  <a:pt x="7451616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Understanding and Reducing Our Environmental Footprint</a:t>
            </a:r>
            <a:endParaRPr lang="en-US" sz="800" dirty="0"/>
          </a:p>
        </p:txBody>
      </p:sp>
      <p:sp>
        <p:nvSpPr>
          <p:cNvPr id="19" name="Text 16"/>
          <p:cNvSpPr/>
          <p:nvPr/>
        </p:nvSpPr>
        <p:spPr>
          <a:xfrm>
            <a:off x="9997440" y="0"/>
            <a:ext cx="1554479" cy="549275"/>
          </a:xfrm>
          <a:custGeom>
            <a:avLst/>
            <a:gdLst/>
            <a:ahLst/>
            <a:cxnLst/>
            <a:rect l="l" t="t" r="r" b="b"/>
            <a:pathLst>
              <a:path w="1554479" h="549275">
                <a:moveTo>
                  <a:pt x="0" y="549275"/>
                </a:moveTo>
                <a:lnTo>
                  <a:pt x="0" y="0"/>
                </a:lnTo>
                <a:lnTo>
                  <a:pt x="1554479" y="0"/>
                </a:lnTo>
                <a:lnTo>
                  <a:pt x="1554479" y="549275"/>
                </a:lnTo>
                <a:lnTo>
                  <a:pt x="0" y="549275"/>
                </a:lnTo>
              </a:path>
            </a:pathLst>
          </a:custGeom>
          <a:noFill/>
          <a:ln/>
        </p:spPr>
        <p:txBody>
          <a:bodyPr wrap="square" lIns="0" tIns="0" rIns="2880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2</a:t>
            </a:r>
            <a:endParaRPr lang="en-US" sz="800" dirty="0"/>
          </a:p>
        </p:txBody>
      </p:sp>
      <p:sp>
        <p:nvSpPr>
          <p:cNvPr id="20" name="Text 17"/>
          <p:cNvSpPr/>
          <p:nvPr/>
        </p:nvSpPr>
        <p:spPr>
          <a:xfrm>
            <a:off x="10820399" y="5892799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0" y="731520"/>
                </a:moveTo>
                <a:lnTo>
                  <a:pt x="0" y="0"/>
                </a:lnTo>
                <a:lnTo>
                  <a:pt x="731520" y="0"/>
                </a:lnTo>
                <a:lnTo>
                  <a:pt x="731520" y="731520"/>
                </a:lnTo>
                <a:lnTo>
                  <a:pt x="0" y="73152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1" name="Text 18"/>
          <p:cNvSpPr/>
          <p:nvPr/>
        </p:nvSpPr>
        <p:spPr>
          <a:xfrm>
            <a:off x="731519" y="932927"/>
            <a:ext cx="7480067" cy="884627"/>
          </a:xfrm>
          <a:custGeom>
            <a:avLst/>
            <a:gdLst/>
            <a:ahLst/>
            <a:cxnLst/>
            <a:rect l="l" t="t" r="r" b="b"/>
            <a:pathLst>
              <a:path w="7480067" h="884627">
                <a:moveTo>
                  <a:pt x="0" y="884627"/>
                </a:moveTo>
                <a:lnTo>
                  <a:pt x="0" y="0"/>
                </a:lnTo>
                <a:lnTo>
                  <a:pt x="7480067" y="0"/>
                </a:lnTo>
                <a:lnTo>
                  <a:pt x="7480067" y="884627"/>
                </a:lnTo>
                <a:lnTo>
                  <a:pt x="0" y="884627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What is Environmental Footprint?</a:t>
            </a:r>
            <a:endParaRPr lang="en-US" sz="3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951259" y="0"/>
            <a:ext cx="3240741" cy="6858000"/>
          </a:xfrm>
          <a:custGeom>
            <a:avLst/>
            <a:gdLst/>
            <a:ahLst/>
            <a:cxnLst/>
            <a:rect l="l" t="t" r="r" b="b"/>
            <a:pathLst>
              <a:path w="3240741" h="6858000">
                <a:moveTo>
                  <a:pt x="0" y="6858000"/>
                </a:moveTo>
                <a:lnTo>
                  <a:pt x="0" y="0"/>
                </a:lnTo>
                <a:lnTo>
                  <a:pt x="3240741" y="0"/>
                </a:lnTo>
                <a:lnTo>
                  <a:pt x="3240741" y="6858000"/>
                </a:lnTo>
                <a:lnTo>
                  <a:pt x="0" y="6858000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pic>
        <p:nvPicPr>
          <p:cNvPr id="3" name="Image 0" descr="/tmp/tmp-1-QJJ5JFQPTASK-.jpg">    </p:cNvPr>
          <p:cNvPicPr>
            <a:picLocks noChangeAspect="1"/>
          </p:cNvPicPr>
          <p:nvPr/>
        </p:nvPicPr>
        <p:blipFill>
          <a:blip r:embed="rId2"/>
          <a:srcRect l="34236" r="34236" t="0" b="0"/>
          <a:stretch/>
        </p:blipFill>
        <p:spPr>
          <a:xfrm>
            <a:off x="8951259" y="0"/>
            <a:ext cx="3240741" cy="6857999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8951259" y="0"/>
            <a:ext cx="3240741" cy="6857999"/>
          </a:xfrm>
          <a:custGeom>
            <a:avLst/>
            <a:gdLst/>
            <a:ahLst/>
            <a:cxnLst/>
            <a:rect l="l" t="t" r="r" b="b"/>
            <a:pathLst>
              <a:path w="3240741" h="6857999">
                <a:moveTo>
                  <a:pt x="0" y="6857999"/>
                </a:moveTo>
                <a:lnTo>
                  <a:pt x="0" y="0"/>
                </a:lnTo>
                <a:lnTo>
                  <a:pt x="3240741" y="0"/>
                </a:lnTo>
                <a:lnTo>
                  <a:pt x="3240741" y="6857999"/>
                </a:lnTo>
                <a:lnTo>
                  <a:pt x="0" y="6857999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2"/>
          <p:cNvSpPr/>
          <p:nvPr/>
        </p:nvSpPr>
        <p:spPr>
          <a:xfrm>
            <a:off x="6089942" y="3466265"/>
            <a:ext cx="2377440" cy="2560320"/>
          </a:xfrm>
          <a:custGeom>
            <a:avLst/>
            <a:gdLst/>
            <a:ahLst/>
            <a:cxnLst/>
            <a:rect l="l" t="t" r="r" b="b"/>
            <a:pathLst>
              <a:path w="2377440" h="2560320">
                <a:moveTo>
                  <a:pt x="0" y="256032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2560320"/>
                </a:lnTo>
                <a:lnTo>
                  <a:pt x="0" y="25603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3888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Reducing our environmental footprint helps conserve natural resources.</a:t>
            </a:r>
            <a:endParaRPr lang="en-US" sz="1200" dirty="0"/>
          </a:p>
          <a:p>
            <a:pPr algn="l" marL="0" indent="0">
              <a:lnSpc>
                <a:spcPct val="13888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This ensures a sustainable future for generations to come.</a:t>
            </a:r>
            <a:endParaRPr lang="en-US" sz="1200" dirty="0"/>
          </a:p>
        </p:txBody>
      </p:sp>
      <p:sp>
        <p:nvSpPr>
          <p:cNvPr id="6" name="Text 3"/>
          <p:cNvSpPr/>
          <p:nvPr/>
        </p:nvSpPr>
        <p:spPr>
          <a:xfrm>
            <a:off x="6089942" y="2888483"/>
            <a:ext cx="2377440" cy="461665"/>
          </a:xfrm>
          <a:custGeom>
            <a:avLst/>
            <a:gdLst/>
            <a:ahLst/>
            <a:cxnLst/>
            <a:rect l="l" t="t" r="r" b="b"/>
            <a:pathLst>
              <a:path w="2377440" h="461665">
                <a:moveTo>
                  <a:pt x="0" y="461665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461665"/>
                </a:lnTo>
                <a:lnTo>
                  <a:pt x="0" y="46166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Resource Conservation</a:t>
            </a:r>
            <a:endParaRPr lang="en-US" sz="1600" dirty="0"/>
          </a:p>
        </p:txBody>
      </p:sp>
      <p:sp>
        <p:nvSpPr>
          <p:cNvPr id="7" name="Text 4"/>
          <p:cNvSpPr/>
          <p:nvPr/>
        </p:nvSpPr>
        <p:spPr>
          <a:xfrm>
            <a:off x="3410731" y="3466265"/>
            <a:ext cx="2377440" cy="2560320"/>
          </a:xfrm>
          <a:custGeom>
            <a:avLst/>
            <a:gdLst/>
            <a:ahLst/>
            <a:cxnLst/>
            <a:rect l="l" t="t" r="r" b="b"/>
            <a:pathLst>
              <a:path w="2377440" h="2560320">
                <a:moveTo>
                  <a:pt x="0" y="256032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2560320"/>
                </a:lnTo>
                <a:lnTo>
                  <a:pt x="0" y="25603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3888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The environmental footprint contributes to climate change.</a:t>
            </a:r>
            <a:endParaRPr lang="en-US" sz="1200" dirty="0"/>
          </a:p>
          <a:p>
            <a:pPr algn="l" marL="0" indent="0">
              <a:lnSpc>
                <a:spcPct val="13888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This leads to rising sea levels and extreme weather events.</a:t>
            </a:r>
            <a:endParaRPr lang="en-US" sz="1200" dirty="0"/>
          </a:p>
        </p:txBody>
      </p:sp>
      <p:sp>
        <p:nvSpPr>
          <p:cNvPr id="8" name="Text 5"/>
          <p:cNvSpPr/>
          <p:nvPr/>
        </p:nvSpPr>
        <p:spPr>
          <a:xfrm>
            <a:off x="3410731" y="2888483"/>
            <a:ext cx="2377440" cy="461665"/>
          </a:xfrm>
          <a:custGeom>
            <a:avLst/>
            <a:gdLst/>
            <a:ahLst/>
            <a:cxnLst/>
            <a:rect l="l" t="t" r="r" b="b"/>
            <a:pathLst>
              <a:path w="2377440" h="461665">
                <a:moveTo>
                  <a:pt x="0" y="461665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461665"/>
                </a:lnTo>
                <a:lnTo>
                  <a:pt x="0" y="46166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Climate Change Contribution</a:t>
            </a:r>
            <a:endParaRPr lang="en-US" sz="1600" dirty="0"/>
          </a:p>
        </p:txBody>
      </p:sp>
      <p:sp>
        <p:nvSpPr>
          <p:cNvPr id="9" name="Text 6"/>
          <p:cNvSpPr/>
          <p:nvPr/>
        </p:nvSpPr>
        <p:spPr>
          <a:xfrm>
            <a:off x="731520" y="3466265"/>
            <a:ext cx="2377440" cy="2560320"/>
          </a:xfrm>
          <a:custGeom>
            <a:avLst/>
            <a:gdLst/>
            <a:ahLst/>
            <a:cxnLst/>
            <a:rect l="l" t="t" r="r" b="b"/>
            <a:pathLst>
              <a:path w="2377440" h="2560320">
                <a:moveTo>
                  <a:pt x="0" y="256032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2560320"/>
                </a:lnTo>
                <a:lnTo>
                  <a:pt x="0" y="25603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3888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Environmental footprint significantly affects the planet's biodiversity.</a:t>
            </a:r>
            <a:endParaRPr lang="en-US" sz="1200" dirty="0"/>
          </a:p>
          <a:p>
            <a:pPr algn="l" marL="0" indent="0">
              <a:lnSpc>
                <a:spcPct val="13888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It disrupts ecosystems and threatens various species.</a:t>
            </a:r>
            <a:endParaRPr lang="en-US" sz="1200" dirty="0"/>
          </a:p>
        </p:txBody>
      </p:sp>
      <p:sp>
        <p:nvSpPr>
          <p:cNvPr id="10" name="Text 7"/>
          <p:cNvSpPr/>
          <p:nvPr/>
        </p:nvSpPr>
        <p:spPr>
          <a:xfrm>
            <a:off x="731518" y="2888483"/>
            <a:ext cx="2377440" cy="461665"/>
          </a:xfrm>
          <a:custGeom>
            <a:avLst/>
            <a:gdLst/>
            <a:ahLst/>
            <a:cxnLst/>
            <a:rect l="l" t="t" r="r" b="b"/>
            <a:pathLst>
              <a:path w="2377440" h="461665">
                <a:moveTo>
                  <a:pt x="0" y="461665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461665"/>
                </a:lnTo>
                <a:lnTo>
                  <a:pt x="0" y="46166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Biodiversity Impact</a:t>
            </a:r>
            <a:endParaRPr lang="en-US" sz="1600" dirty="0"/>
          </a:p>
        </p:txBody>
      </p:sp>
      <p:sp>
        <p:nvSpPr>
          <p:cNvPr id="11" name="Text 8"/>
          <p:cNvSpPr/>
          <p:nvPr/>
        </p:nvSpPr>
        <p:spPr>
          <a:xfrm>
            <a:off x="6089942" y="2379200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06871" y="167476"/>
                </a:moveTo>
                <a:cubicBezTo>
                  <a:pt x="121801" y="162690"/>
                  <a:pt x="137732" y="160047"/>
                  <a:pt x="154305" y="160047"/>
                </a:cubicBezTo>
                <a:lnTo>
                  <a:pt x="211455" y="160047"/>
                </a:lnTo>
                <a:cubicBezTo>
                  <a:pt x="220956" y="160047"/>
                  <a:pt x="228600" y="167691"/>
                  <a:pt x="228600" y="177192"/>
                </a:cubicBezTo>
                <a:cubicBezTo>
                  <a:pt x="228600" y="186693"/>
                  <a:pt x="220956" y="194337"/>
                  <a:pt x="211455" y="194337"/>
                </a:cubicBezTo>
                <a:lnTo>
                  <a:pt x="154305" y="194337"/>
                </a:lnTo>
                <a:cubicBezTo>
                  <a:pt x="136160" y="194337"/>
                  <a:pt x="118943" y="198337"/>
                  <a:pt x="103584" y="205553"/>
                </a:cubicBezTo>
                <a:cubicBezTo>
                  <a:pt x="109085" y="250772"/>
                  <a:pt x="147590" y="285777"/>
                  <a:pt x="194239" y="285777"/>
                </a:cubicBezTo>
                <a:cubicBezTo>
                  <a:pt x="194239" y="285777"/>
                  <a:pt x="194239" y="285777"/>
                  <a:pt x="194310" y="285777"/>
                </a:cubicBezTo>
                <a:lnTo>
                  <a:pt x="194882" y="285777"/>
                </a:lnTo>
                <a:cubicBezTo>
                  <a:pt x="194882" y="285777"/>
                  <a:pt x="194882" y="285777"/>
                  <a:pt x="194953" y="285777"/>
                </a:cubicBezTo>
                <a:cubicBezTo>
                  <a:pt x="264462" y="285420"/>
                  <a:pt x="331470" y="214125"/>
                  <a:pt x="331470" y="111898"/>
                </a:cubicBezTo>
                <a:cubicBezTo>
                  <a:pt x="331470" y="102754"/>
                  <a:pt x="330899" y="93824"/>
                  <a:pt x="329827" y="85109"/>
                </a:cubicBezTo>
                <a:cubicBezTo>
                  <a:pt x="312182" y="96396"/>
                  <a:pt x="291179" y="102897"/>
                  <a:pt x="268605" y="102897"/>
                </a:cubicBezTo>
                <a:lnTo>
                  <a:pt x="194310" y="102897"/>
                </a:lnTo>
                <a:cubicBezTo>
                  <a:pt x="153162" y="102897"/>
                  <a:pt x="118372" y="130115"/>
                  <a:pt x="106871" y="167476"/>
                </a:cubicBezTo>
                <a:lnTo>
                  <a:pt x="106871" y="167476"/>
                </a:lnTo>
                <a:moveTo>
                  <a:pt x="68866" y="185836"/>
                </a:moveTo>
                <a:cubicBezTo>
                  <a:pt x="73223" y="120399"/>
                  <a:pt x="127730" y="68607"/>
                  <a:pt x="194310" y="68607"/>
                </a:cubicBezTo>
                <a:lnTo>
                  <a:pt x="268605" y="68607"/>
                </a:lnTo>
                <a:cubicBezTo>
                  <a:pt x="289108" y="68607"/>
                  <a:pt x="307753" y="60892"/>
                  <a:pt x="321897" y="48247"/>
                </a:cubicBezTo>
                <a:cubicBezTo>
                  <a:pt x="322397" y="47819"/>
                  <a:pt x="322897" y="47318"/>
                  <a:pt x="323398" y="46890"/>
                </a:cubicBezTo>
                <a:cubicBezTo>
                  <a:pt x="328112" y="42461"/>
                  <a:pt x="332327" y="37460"/>
                  <a:pt x="335828" y="31959"/>
                </a:cubicBezTo>
                <a:cubicBezTo>
                  <a:pt x="336971" y="30173"/>
                  <a:pt x="338114" y="28316"/>
                  <a:pt x="339114" y="26387"/>
                </a:cubicBezTo>
                <a:cubicBezTo>
                  <a:pt x="341614" y="21744"/>
                  <a:pt x="348829" y="21530"/>
                  <a:pt x="350687" y="26459"/>
                </a:cubicBezTo>
                <a:cubicBezTo>
                  <a:pt x="351615" y="28959"/>
                  <a:pt x="352473" y="31459"/>
                  <a:pt x="353330" y="34031"/>
                </a:cubicBezTo>
                <a:cubicBezTo>
                  <a:pt x="355402" y="40389"/>
                  <a:pt x="357259" y="46818"/>
                  <a:pt x="358902" y="53462"/>
                </a:cubicBezTo>
                <a:cubicBezTo>
                  <a:pt x="359259" y="54819"/>
                  <a:pt x="359545" y="56177"/>
                  <a:pt x="359831" y="57463"/>
                </a:cubicBezTo>
                <a:cubicBezTo>
                  <a:pt x="363688" y="74822"/>
                  <a:pt x="365760" y="93038"/>
                  <a:pt x="365760" y="111898"/>
                </a:cubicBezTo>
                <a:cubicBezTo>
                  <a:pt x="365760" y="226555"/>
                  <a:pt x="289393" y="319567"/>
                  <a:pt x="195024" y="320067"/>
                </a:cubicBezTo>
                <a:lnTo>
                  <a:pt x="194310" y="320067"/>
                </a:lnTo>
                <a:cubicBezTo>
                  <a:pt x="135946" y="320067"/>
                  <a:pt x="86868" y="280276"/>
                  <a:pt x="72723" y="226341"/>
                </a:cubicBezTo>
                <a:cubicBezTo>
                  <a:pt x="49078" y="248272"/>
                  <a:pt x="34290" y="279562"/>
                  <a:pt x="34290" y="314352"/>
                </a:cubicBezTo>
                <a:lnTo>
                  <a:pt x="34290" y="325782"/>
                </a:lnTo>
                <a:cubicBezTo>
                  <a:pt x="34290" y="335283"/>
                  <a:pt x="26646" y="342927"/>
                  <a:pt x="17145" y="342927"/>
                </a:cubicBezTo>
                <a:cubicBezTo>
                  <a:pt x="7644" y="342927"/>
                  <a:pt x="0" y="335283"/>
                  <a:pt x="0" y="325782"/>
                </a:cubicBezTo>
                <a:lnTo>
                  <a:pt x="0" y="314352"/>
                </a:lnTo>
                <a:cubicBezTo>
                  <a:pt x="0" y="260702"/>
                  <a:pt x="27361" y="213482"/>
                  <a:pt x="68866" y="185836"/>
                </a:cubicBezTo>
                <a:lnTo>
                  <a:pt x="68866" y="185836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9"/>
          <p:cNvSpPr/>
          <p:nvPr/>
        </p:nvSpPr>
        <p:spPr>
          <a:xfrm>
            <a:off x="3410731" y="2379200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64194" y="45894"/>
                </a:moveTo>
                <a:cubicBezTo>
                  <a:pt x="271552" y="38465"/>
                  <a:pt x="281625" y="34321"/>
                  <a:pt x="292054" y="34321"/>
                </a:cubicBezTo>
                <a:cubicBezTo>
                  <a:pt x="313843" y="34321"/>
                  <a:pt x="331488" y="51966"/>
                  <a:pt x="331488" y="73755"/>
                </a:cubicBezTo>
                <a:cubicBezTo>
                  <a:pt x="331488" y="84185"/>
                  <a:pt x="327345" y="94257"/>
                  <a:pt x="319915" y="101615"/>
                </a:cubicBezTo>
                <a:lnTo>
                  <a:pt x="160324" y="261278"/>
                </a:lnTo>
                <a:cubicBezTo>
                  <a:pt x="159252" y="262350"/>
                  <a:pt x="157823" y="262921"/>
                  <a:pt x="156252" y="262921"/>
                </a:cubicBezTo>
                <a:lnTo>
                  <a:pt x="102888" y="262921"/>
                </a:lnTo>
                <a:lnTo>
                  <a:pt x="102888" y="209557"/>
                </a:lnTo>
                <a:cubicBezTo>
                  <a:pt x="102888" y="208057"/>
                  <a:pt x="103459" y="206557"/>
                  <a:pt x="104531" y="205485"/>
                </a:cubicBezTo>
                <a:lnTo>
                  <a:pt x="124033" y="185983"/>
                </a:lnTo>
                <a:lnTo>
                  <a:pt x="146179" y="208129"/>
                </a:lnTo>
                <a:cubicBezTo>
                  <a:pt x="150608" y="212558"/>
                  <a:pt x="157895" y="212558"/>
                  <a:pt x="162324" y="208129"/>
                </a:cubicBezTo>
                <a:cubicBezTo>
                  <a:pt x="166753" y="203700"/>
                  <a:pt x="166753" y="196413"/>
                  <a:pt x="162324" y="191984"/>
                </a:cubicBezTo>
                <a:lnTo>
                  <a:pt x="140178" y="169838"/>
                </a:lnTo>
                <a:lnTo>
                  <a:pt x="169753" y="140263"/>
                </a:lnTo>
                <a:lnTo>
                  <a:pt x="191899" y="162409"/>
                </a:lnTo>
                <a:cubicBezTo>
                  <a:pt x="196328" y="166838"/>
                  <a:pt x="203615" y="166838"/>
                  <a:pt x="208044" y="162409"/>
                </a:cubicBezTo>
                <a:cubicBezTo>
                  <a:pt x="212473" y="157980"/>
                  <a:pt x="212473" y="150693"/>
                  <a:pt x="208044" y="146264"/>
                </a:cubicBezTo>
                <a:lnTo>
                  <a:pt x="185898" y="124118"/>
                </a:lnTo>
                <a:lnTo>
                  <a:pt x="215473" y="94543"/>
                </a:lnTo>
                <a:lnTo>
                  <a:pt x="237619" y="116689"/>
                </a:lnTo>
                <a:cubicBezTo>
                  <a:pt x="242048" y="121118"/>
                  <a:pt x="249335" y="121118"/>
                  <a:pt x="253764" y="116689"/>
                </a:cubicBezTo>
                <a:cubicBezTo>
                  <a:pt x="258193" y="112260"/>
                  <a:pt x="258193" y="104973"/>
                  <a:pt x="253764" y="100544"/>
                </a:cubicBezTo>
                <a:lnTo>
                  <a:pt x="231618" y="78398"/>
                </a:lnTo>
                <a:lnTo>
                  <a:pt x="264122" y="45894"/>
                </a:lnTo>
                <a:lnTo>
                  <a:pt x="264194" y="45894"/>
                </a:lnTo>
                <a:moveTo>
                  <a:pt x="68598" y="209557"/>
                </a:moveTo>
                <a:lnTo>
                  <a:pt x="68598" y="272994"/>
                </a:lnTo>
                <a:lnTo>
                  <a:pt x="5018" y="336502"/>
                </a:lnTo>
                <a:cubicBezTo>
                  <a:pt x="-1697" y="343217"/>
                  <a:pt x="-1697" y="354075"/>
                  <a:pt x="5018" y="360719"/>
                </a:cubicBezTo>
                <a:cubicBezTo>
                  <a:pt x="11734" y="367363"/>
                  <a:pt x="22592" y="367434"/>
                  <a:pt x="29236" y="360719"/>
                </a:cubicBezTo>
                <a:lnTo>
                  <a:pt x="92815" y="297140"/>
                </a:lnTo>
                <a:lnTo>
                  <a:pt x="156252" y="297140"/>
                </a:lnTo>
                <a:cubicBezTo>
                  <a:pt x="166896" y="297140"/>
                  <a:pt x="177040" y="292925"/>
                  <a:pt x="184541" y="285424"/>
                </a:cubicBezTo>
                <a:lnTo>
                  <a:pt x="344204" y="125904"/>
                </a:lnTo>
                <a:cubicBezTo>
                  <a:pt x="358063" y="112045"/>
                  <a:pt x="365778" y="93329"/>
                  <a:pt x="365778" y="73755"/>
                </a:cubicBezTo>
                <a:cubicBezTo>
                  <a:pt x="365778" y="33035"/>
                  <a:pt x="332774" y="31"/>
                  <a:pt x="292054" y="31"/>
                </a:cubicBezTo>
                <a:cubicBezTo>
                  <a:pt x="272480" y="31"/>
                  <a:pt x="253764" y="7818"/>
                  <a:pt x="239905" y="21605"/>
                </a:cubicBezTo>
                <a:lnTo>
                  <a:pt x="80314" y="181268"/>
                </a:lnTo>
                <a:cubicBezTo>
                  <a:pt x="72813" y="188769"/>
                  <a:pt x="68598" y="198913"/>
                  <a:pt x="68598" y="209557"/>
                </a:cubicBezTo>
                <a:lnTo>
                  <a:pt x="68598" y="209557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0"/>
          <p:cNvSpPr/>
          <p:nvPr/>
        </p:nvSpPr>
        <p:spPr>
          <a:xfrm>
            <a:off x="726087" y="2379200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84995" y="72352"/>
                </a:moveTo>
                <a:cubicBezTo>
                  <a:pt x="202940" y="67837"/>
                  <a:pt x="223056" y="64008"/>
                  <a:pt x="237744" y="64008"/>
                </a:cubicBezTo>
                <a:cubicBezTo>
                  <a:pt x="261290" y="64008"/>
                  <a:pt x="289065" y="70066"/>
                  <a:pt x="310039" y="80524"/>
                </a:cubicBezTo>
                <a:cubicBezTo>
                  <a:pt x="332613" y="91840"/>
                  <a:pt x="338328" y="103041"/>
                  <a:pt x="338328" y="109728"/>
                </a:cubicBezTo>
                <a:cubicBezTo>
                  <a:pt x="338328" y="115100"/>
                  <a:pt x="335413" y="122015"/>
                  <a:pt x="317811" y="128645"/>
                </a:cubicBezTo>
                <a:cubicBezTo>
                  <a:pt x="301009" y="134988"/>
                  <a:pt x="279521" y="137160"/>
                  <a:pt x="265176" y="137160"/>
                </a:cubicBezTo>
                <a:cubicBezTo>
                  <a:pt x="245345" y="137160"/>
                  <a:pt x="234601" y="131216"/>
                  <a:pt x="219342" y="122472"/>
                </a:cubicBezTo>
                <a:lnTo>
                  <a:pt x="218942" y="122244"/>
                </a:lnTo>
                <a:cubicBezTo>
                  <a:pt x="207169" y="115500"/>
                  <a:pt x="193167" y="107499"/>
                  <a:pt x="173736" y="103384"/>
                </a:cubicBezTo>
                <a:lnTo>
                  <a:pt x="173736" y="75324"/>
                </a:lnTo>
                <a:cubicBezTo>
                  <a:pt x="177165" y="74352"/>
                  <a:pt x="180994" y="73381"/>
                  <a:pt x="184995" y="72352"/>
                </a:cubicBezTo>
                <a:lnTo>
                  <a:pt x="184995" y="72352"/>
                </a:lnTo>
                <a:moveTo>
                  <a:pt x="146304" y="128016"/>
                </a:moveTo>
                <a:cubicBezTo>
                  <a:pt x="173736" y="128016"/>
                  <a:pt x="189738" y="137160"/>
                  <a:pt x="205740" y="146304"/>
                </a:cubicBezTo>
                <a:cubicBezTo>
                  <a:pt x="221742" y="155448"/>
                  <a:pt x="237744" y="164592"/>
                  <a:pt x="265176" y="164592"/>
                </a:cubicBezTo>
                <a:cubicBezTo>
                  <a:pt x="297409" y="164592"/>
                  <a:pt x="365760" y="155448"/>
                  <a:pt x="365760" y="109728"/>
                </a:cubicBezTo>
                <a:cubicBezTo>
                  <a:pt x="365760" y="64008"/>
                  <a:pt x="292608" y="36576"/>
                  <a:pt x="237744" y="36576"/>
                </a:cubicBezTo>
                <a:cubicBezTo>
                  <a:pt x="201339" y="36576"/>
                  <a:pt x="146304" y="54864"/>
                  <a:pt x="146304" y="54864"/>
                </a:cubicBezTo>
                <a:lnTo>
                  <a:pt x="146304" y="100584"/>
                </a:lnTo>
                <a:lnTo>
                  <a:pt x="146304" y="128016"/>
                </a:lnTo>
                <a:lnTo>
                  <a:pt x="146304" y="128016"/>
                </a:lnTo>
                <a:moveTo>
                  <a:pt x="73152" y="91440"/>
                </a:moveTo>
                <a:cubicBezTo>
                  <a:pt x="73152" y="111614"/>
                  <a:pt x="89554" y="128016"/>
                  <a:pt x="109728" y="128016"/>
                </a:cubicBezTo>
                <a:lnTo>
                  <a:pt x="128016" y="128016"/>
                </a:lnTo>
                <a:lnTo>
                  <a:pt x="128016" y="54864"/>
                </a:lnTo>
                <a:lnTo>
                  <a:pt x="109728" y="54864"/>
                </a:lnTo>
                <a:cubicBezTo>
                  <a:pt x="89554" y="54864"/>
                  <a:pt x="73152" y="71266"/>
                  <a:pt x="73152" y="91440"/>
                </a:cubicBezTo>
                <a:moveTo>
                  <a:pt x="111843" y="293408"/>
                </a:moveTo>
                <a:cubicBezTo>
                  <a:pt x="107842" y="292379"/>
                  <a:pt x="104013" y="291408"/>
                  <a:pt x="100584" y="290436"/>
                </a:cubicBezTo>
                <a:lnTo>
                  <a:pt x="100584" y="262376"/>
                </a:lnTo>
                <a:cubicBezTo>
                  <a:pt x="120015" y="258204"/>
                  <a:pt x="134017" y="250203"/>
                  <a:pt x="145790" y="243516"/>
                </a:cubicBezTo>
                <a:lnTo>
                  <a:pt x="146190" y="243288"/>
                </a:lnTo>
                <a:cubicBezTo>
                  <a:pt x="161449" y="234544"/>
                  <a:pt x="172193" y="228600"/>
                  <a:pt x="192024" y="228600"/>
                </a:cubicBezTo>
                <a:cubicBezTo>
                  <a:pt x="206426" y="228600"/>
                  <a:pt x="227857" y="230715"/>
                  <a:pt x="244659" y="237115"/>
                </a:cubicBezTo>
                <a:cubicBezTo>
                  <a:pt x="262261" y="243745"/>
                  <a:pt x="265176" y="250660"/>
                  <a:pt x="265176" y="256032"/>
                </a:cubicBezTo>
                <a:cubicBezTo>
                  <a:pt x="265176" y="262719"/>
                  <a:pt x="259461" y="273920"/>
                  <a:pt x="236887" y="285236"/>
                </a:cubicBezTo>
                <a:cubicBezTo>
                  <a:pt x="215913" y="295694"/>
                  <a:pt x="188138" y="301752"/>
                  <a:pt x="164592" y="301752"/>
                </a:cubicBezTo>
                <a:cubicBezTo>
                  <a:pt x="149904" y="301752"/>
                  <a:pt x="129788" y="297923"/>
                  <a:pt x="111843" y="293408"/>
                </a:cubicBezTo>
                <a:lnTo>
                  <a:pt x="111843" y="293408"/>
                </a:lnTo>
                <a:moveTo>
                  <a:pt x="73152" y="237744"/>
                </a:moveTo>
                <a:lnTo>
                  <a:pt x="73152" y="237744"/>
                </a:lnTo>
                <a:lnTo>
                  <a:pt x="73152" y="265176"/>
                </a:lnTo>
                <a:lnTo>
                  <a:pt x="73152" y="310896"/>
                </a:lnTo>
                <a:cubicBezTo>
                  <a:pt x="73152" y="310896"/>
                  <a:pt x="128187" y="329184"/>
                  <a:pt x="164592" y="329184"/>
                </a:cubicBezTo>
                <a:cubicBezTo>
                  <a:pt x="219456" y="329184"/>
                  <a:pt x="292608" y="301752"/>
                  <a:pt x="292608" y="256032"/>
                </a:cubicBezTo>
                <a:cubicBezTo>
                  <a:pt x="292608" y="210312"/>
                  <a:pt x="224257" y="201168"/>
                  <a:pt x="192024" y="201168"/>
                </a:cubicBezTo>
                <a:cubicBezTo>
                  <a:pt x="164592" y="201168"/>
                  <a:pt x="148590" y="210312"/>
                  <a:pt x="132588" y="219456"/>
                </a:cubicBezTo>
                <a:cubicBezTo>
                  <a:pt x="116586" y="228600"/>
                  <a:pt x="100584" y="237744"/>
                  <a:pt x="73152" y="237744"/>
                </a:cubicBezTo>
                <a:lnTo>
                  <a:pt x="73152" y="237744"/>
                </a:lnTo>
                <a:moveTo>
                  <a:pt x="0" y="274320"/>
                </a:moveTo>
                <a:cubicBezTo>
                  <a:pt x="0" y="294494"/>
                  <a:pt x="16402" y="310896"/>
                  <a:pt x="36576" y="310896"/>
                </a:cubicBezTo>
                <a:lnTo>
                  <a:pt x="54864" y="310896"/>
                </a:lnTo>
                <a:lnTo>
                  <a:pt x="54864" y="237744"/>
                </a:lnTo>
                <a:lnTo>
                  <a:pt x="36576" y="237744"/>
                </a:lnTo>
                <a:cubicBezTo>
                  <a:pt x="16402" y="237744"/>
                  <a:pt x="0" y="254146"/>
                  <a:pt x="0" y="274320"/>
                </a:cubicBez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1"/>
          <p:cNvSpPr/>
          <p:nvPr/>
        </p:nvSpPr>
        <p:spPr>
          <a:xfrm>
            <a:off x="731520" y="548640"/>
            <a:ext cx="10801117" cy="0"/>
          </a:xfrm>
          <a:custGeom>
            <a:avLst/>
            <a:gdLst/>
            <a:ahLst/>
            <a:cxnLst/>
            <a:rect l="l" t="t" r="r" b="b"/>
            <a:pathLst>
              <a:path w="10801117" h="0">
                <a:moveTo>
                  <a:pt x="0" y="0"/>
                </a:moveTo>
                <a:lnTo>
                  <a:pt x="10801117" y="0"/>
                </a:lnTo>
              </a:path>
            </a:pathLst>
          </a:custGeom>
          <a:noFill/>
          <a:ln w="12700">
            <a:solidFill>
              <a:srgbClr val="8B66FF"/>
            </a:solidFill>
          </a:ln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5" name="Text 12"/>
          <p:cNvSpPr/>
          <p:nvPr/>
        </p:nvSpPr>
        <p:spPr>
          <a:xfrm>
            <a:off x="731520" y="0"/>
            <a:ext cx="7451616" cy="548640"/>
          </a:xfrm>
          <a:custGeom>
            <a:avLst/>
            <a:gdLst/>
            <a:ahLst/>
            <a:cxnLst/>
            <a:rect l="l" t="t" r="r" b="b"/>
            <a:pathLst>
              <a:path w="7451616" h="548640">
                <a:moveTo>
                  <a:pt x="0" y="548640"/>
                </a:moveTo>
                <a:lnTo>
                  <a:pt x="0" y="0"/>
                </a:lnTo>
                <a:lnTo>
                  <a:pt x="7451616" y="0"/>
                </a:lnTo>
                <a:lnTo>
                  <a:pt x="7451616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Understanding and Reducing Our Environmental Footprint</a:t>
            </a:r>
            <a:endParaRPr lang="en-US" sz="800" dirty="0"/>
          </a:p>
        </p:txBody>
      </p:sp>
      <p:sp>
        <p:nvSpPr>
          <p:cNvPr id="16" name="Text 13"/>
          <p:cNvSpPr/>
          <p:nvPr/>
        </p:nvSpPr>
        <p:spPr>
          <a:xfrm>
            <a:off x="9997440" y="0"/>
            <a:ext cx="1554479" cy="549275"/>
          </a:xfrm>
          <a:custGeom>
            <a:avLst/>
            <a:gdLst/>
            <a:ahLst/>
            <a:cxnLst/>
            <a:rect l="l" t="t" r="r" b="b"/>
            <a:pathLst>
              <a:path w="1554479" h="549275">
                <a:moveTo>
                  <a:pt x="0" y="549275"/>
                </a:moveTo>
                <a:lnTo>
                  <a:pt x="0" y="0"/>
                </a:lnTo>
                <a:lnTo>
                  <a:pt x="1554479" y="0"/>
                </a:lnTo>
                <a:lnTo>
                  <a:pt x="1554479" y="549275"/>
                </a:lnTo>
                <a:lnTo>
                  <a:pt x="0" y="549275"/>
                </a:lnTo>
              </a:path>
            </a:pathLst>
          </a:custGeom>
          <a:noFill/>
          <a:ln/>
        </p:spPr>
        <p:txBody>
          <a:bodyPr wrap="square" lIns="0" tIns="0" rIns="2880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3</a:t>
            </a:r>
            <a:endParaRPr lang="en-US" sz="800" dirty="0"/>
          </a:p>
        </p:txBody>
      </p:sp>
      <p:sp>
        <p:nvSpPr>
          <p:cNvPr id="17" name="Text 14"/>
          <p:cNvSpPr/>
          <p:nvPr/>
        </p:nvSpPr>
        <p:spPr>
          <a:xfrm>
            <a:off x="10820399" y="5892799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0" y="731520"/>
                </a:moveTo>
                <a:lnTo>
                  <a:pt x="0" y="0"/>
                </a:lnTo>
                <a:lnTo>
                  <a:pt x="731520" y="0"/>
                </a:lnTo>
                <a:lnTo>
                  <a:pt x="731520" y="731520"/>
                </a:lnTo>
                <a:lnTo>
                  <a:pt x="0" y="73152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5"/>
          <p:cNvSpPr/>
          <p:nvPr/>
        </p:nvSpPr>
        <p:spPr>
          <a:xfrm>
            <a:off x="731519" y="932927"/>
            <a:ext cx="7735863" cy="884627"/>
          </a:xfrm>
          <a:custGeom>
            <a:avLst/>
            <a:gdLst/>
            <a:ahLst/>
            <a:cxnLst/>
            <a:rect l="l" t="t" r="r" b="b"/>
            <a:pathLst>
              <a:path w="7735863" h="884627">
                <a:moveTo>
                  <a:pt x="0" y="884627"/>
                </a:moveTo>
                <a:lnTo>
                  <a:pt x="0" y="0"/>
                </a:lnTo>
                <a:lnTo>
                  <a:pt x="7735863" y="0"/>
                </a:lnTo>
                <a:lnTo>
                  <a:pt x="7735863" y="884627"/>
                </a:lnTo>
                <a:lnTo>
                  <a:pt x="0" y="884627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879"/>
              </a:spcBef>
              <a:buNone/>
            </a:pPr>
            <a:r>
              <a:rPr lang="en-US" sz="3164" b="1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Why is Environmental Footprint Important?</a:t>
            </a:r>
            <a:endParaRPr lang="en-US" sz="3164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548640" cy="6858000"/>
          </a:xfrm>
          <a:custGeom>
            <a:avLst/>
            <a:gdLst/>
            <a:ahLst/>
            <a:cxnLst/>
            <a:rect l="l" t="t" r="r" b="b"/>
            <a:pathLst>
              <a:path w="548640" h="6858000">
                <a:moveTo>
                  <a:pt x="0" y="6858000"/>
                </a:moveTo>
                <a:lnTo>
                  <a:pt x="0" y="0"/>
                </a:lnTo>
                <a:lnTo>
                  <a:pt x="548640" y="0"/>
                </a:lnTo>
                <a:lnTo>
                  <a:pt x="548640" y="6858000"/>
                </a:lnTo>
                <a:lnTo>
                  <a:pt x="0" y="6858000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pic>
        <p:nvPicPr>
          <p:cNvPr id="3" name="Image 0" descr="/tmp/tmp-1-p6hQpCEeBwPc-.jpg">    </p:cNvPr>
          <p:cNvPicPr>
            <a:picLocks noChangeAspect="1"/>
          </p:cNvPicPr>
          <p:nvPr/>
        </p:nvPicPr>
        <p:blipFill>
          <a:blip r:embed="rId2"/>
          <a:srcRect l="34607" r="34607" t="0" b="0"/>
          <a:stretch/>
        </p:blipFill>
        <p:spPr>
          <a:xfrm>
            <a:off x="0" y="-1"/>
            <a:ext cx="3584170" cy="685800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0" y="-1"/>
            <a:ext cx="3584170" cy="6858000"/>
          </a:xfrm>
          <a:custGeom>
            <a:avLst/>
            <a:gdLst/>
            <a:ahLst/>
            <a:cxnLst/>
            <a:rect l="l" t="t" r="r" b="b"/>
            <a:pathLst>
              <a:path w="3584170" h="6858000">
                <a:moveTo>
                  <a:pt x="0" y="6858000"/>
                </a:moveTo>
                <a:lnTo>
                  <a:pt x="0" y="0"/>
                </a:lnTo>
                <a:lnTo>
                  <a:pt x="3584170" y="0"/>
                </a:lnTo>
                <a:lnTo>
                  <a:pt x="3584170" y="6858000"/>
                </a:lnTo>
                <a:lnTo>
                  <a:pt x="0" y="68580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2"/>
          <p:cNvSpPr/>
          <p:nvPr/>
        </p:nvSpPr>
        <p:spPr>
          <a:xfrm>
            <a:off x="4046218" y="3146518"/>
            <a:ext cx="3566160" cy="914400"/>
          </a:xfrm>
          <a:custGeom>
            <a:avLst/>
            <a:gdLst/>
            <a:ahLst/>
            <a:cxnLst/>
            <a:rect l="l" t="t" r="r" b="b"/>
            <a:pathLst>
              <a:path w="3566160" h="914400">
                <a:moveTo>
                  <a:pt x="0" y="914400"/>
                </a:moveTo>
                <a:lnTo>
                  <a:pt x="0" y="0"/>
                </a:lnTo>
                <a:lnTo>
                  <a:pt x="3566160" y="0"/>
                </a:lnTo>
                <a:lnTo>
                  <a:pt x="3566160" y="914400"/>
                </a:lnTo>
                <a:lnTo>
                  <a:pt x="0" y="9144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Online calculators simplify assessing environmental impact and understanding personal footprints. They offer accessible resources for evaluation.</a:t>
            </a:r>
            <a:endParaRPr lang="en-US" sz="1400" dirty="0"/>
          </a:p>
        </p:txBody>
      </p:sp>
      <p:sp>
        <p:nvSpPr>
          <p:cNvPr id="6" name="Text 3"/>
          <p:cNvSpPr/>
          <p:nvPr/>
        </p:nvSpPr>
        <p:spPr>
          <a:xfrm>
            <a:off x="4046218" y="2680209"/>
            <a:ext cx="3566160" cy="365760"/>
          </a:xfrm>
          <a:custGeom>
            <a:avLst/>
            <a:gdLst/>
            <a:ahLst/>
            <a:cxnLst/>
            <a:rect l="l" t="t" r="r" b="b"/>
            <a:pathLst>
              <a:path w="3566160" h="365760">
                <a:moveTo>
                  <a:pt x="0" y="365760"/>
                </a:moveTo>
                <a:lnTo>
                  <a:pt x="0" y="0"/>
                </a:lnTo>
                <a:lnTo>
                  <a:pt x="3566160" y="0"/>
                </a:lnTo>
                <a:lnTo>
                  <a:pt x="356616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Online Tools</a:t>
            </a:r>
            <a:endParaRPr lang="en-US" sz="1600" dirty="0"/>
          </a:p>
        </p:txBody>
      </p:sp>
      <p:sp>
        <p:nvSpPr>
          <p:cNvPr id="7" name="Text 4"/>
          <p:cNvSpPr/>
          <p:nvPr/>
        </p:nvSpPr>
        <p:spPr>
          <a:xfrm>
            <a:off x="7960126" y="3146518"/>
            <a:ext cx="3566160" cy="914400"/>
          </a:xfrm>
          <a:custGeom>
            <a:avLst/>
            <a:gdLst/>
            <a:ahLst/>
            <a:cxnLst/>
            <a:rect l="l" t="t" r="r" b="b"/>
            <a:pathLst>
              <a:path w="3566160" h="914400">
                <a:moveTo>
                  <a:pt x="0" y="914400"/>
                </a:moveTo>
                <a:lnTo>
                  <a:pt x="0" y="0"/>
                </a:lnTo>
                <a:lnTo>
                  <a:pt x="3566160" y="0"/>
                </a:lnTo>
                <a:lnTo>
                  <a:pt x="3566160" y="914400"/>
                </a:lnTo>
                <a:lnTo>
                  <a:pt x="0" y="9144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Energy consumption, transportation habits, and dietary choices are crucial factors. These elements significantly shape one's environmental impact.</a:t>
            </a:r>
            <a:endParaRPr lang="en-US" sz="1400" dirty="0"/>
          </a:p>
        </p:txBody>
      </p:sp>
      <p:sp>
        <p:nvSpPr>
          <p:cNvPr id="8" name="Text 5"/>
          <p:cNvSpPr/>
          <p:nvPr/>
        </p:nvSpPr>
        <p:spPr>
          <a:xfrm>
            <a:off x="7960126" y="2680209"/>
            <a:ext cx="3566160" cy="365760"/>
          </a:xfrm>
          <a:custGeom>
            <a:avLst/>
            <a:gdLst/>
            <a:ahLst/>
            <a:cxnLst/>
            <a:rect l="l" t="t" r="r" b="b"/>
            <a:pathLst>
              <a:path w="3566160" h="365760">
                <a:moveTo>
                  <a:pt x="0" y="365760"/>
                </a:moveTo>
                <a:lnTo>
                  <a:pt x="0" y="0"/>
                </a:lnTo>
                <a:lnTo>
                  <a:pt x="3566160" y="0"/>
                </a:lnTo>
                <a:lnTo>
                  <a:pt x="356616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Key Factors</a:t>
            </a:r>
            <a:endParaRPr lang="en-US" sz="1600" dirty="0"/>
          </a:p>
        </p:txBody>
      </p:sp>
      <p:sp>
        <p:nvSpPr>
          <p:cNvPr id="9" name="Text 6"/>
          <p:cNvSpPr/>
          <p:nvPr/>
        </p:nvSpPr>
        <p:spPr>
          <a:xfrm>
            <a:off x="4046218" y="5134739"/>
            <a:ext cx="3566160" cy="914400"/>
          </a:xfrm>
          <a:custGeom>
            <a:avLst/>
            <a:gdLst/>
            <a:ahLst/>
            <a:cxnLst/>
            <a:rect l="l" t="t" r="r" b="b"/>
            <a:pathLst>
              <a:path w="3566160" h="914400">
                <a:moveTo>
                  <a:pt x="0" y="914400"/>
                </a:moveTo>
                <a:lnTo>
                  <a:pt x="0" y="0"/>
                </a:lnTo>
                <a:lnTo>
                  <a:pt x="3566160" y="0"/>
                </a:lnTo>
                <a:lnTo>
                  <a:pt x="3566160" y="914400"/>
                </a:lnTo>
                <a:lnTo>
                  <a:pt x="0" y="9144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Students will use an online tool to measure their environmental footprint. This process fosters accountability and awareness.</a:t>
            </a:r>
            <a:endParaRPr lang="en-US" sz="1400" dirty="0"/>
          </a:p>
        </p:txBody>
      </p:sp>
      <p:sp>
        <p:nvSpPr>
          <p:cNvPr id="10" name="Text 7"/>
          <p:cNvSpPr/>
          <p:nvPr/>
        </p:nvSpPr>
        <p:spPr>
          <a:xfrm>
            <a:off x="4046218" y="4668430"/>
            <a:ext cx="3566160" cy="365760"/>
          </a:xfrm>
          <a:custGeom>
            <a:avLst/>
            <a:gdLst/>
            <a:ahLst/>
            <a:cxnLst/>
            <a:rect l="l" t="t" r="r" b="b"/>
            <a:pathLst>
              <a:path w="3566160" h="365760">
                <a:moveTo>
                  <a:pt x="0" y="365760"/>
                </a:moveTo>
                <a:lnTo>
                  <a:pt x="0" y="0"/>
                </a:lnTo>
                <a:lnTo>
                  <a:pt x="3566160" y="0"/>
                </a:lnTo>
                <a:lnTo>
                  <a:pt x="356616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Student Calculations</a:t>
            </a:r>
            <a:endParaRPr lang="en-US" sz="1600" dirty="0"/>
          </a:p>
        </p:txBody>
      </p:sp>
      <p:sp>
        <p:nvSpPr>
          <p:cNvPr id="11" name="Text 8"/>
          <p:cNvSpPr/>
          <p:nvPr/>
        </p:nvSpPr>
        <p:spPr>
          <a:xfrm>
            <a:off x="7960126" y="5134739"/>
            <a:ext cx="3566160" cy="914400"/>
          </a:xfrm>
          <a:custGeom>
            <a:avLst/>
            <a:gdLst/>
            <a:ahLst/>
            <a:cxnLst/>
            <a:rect l="l" t="t" r="r" b="b"/>
            <a:pathLst>
              <a:path w="3566160" h="914400">
                <a:moveTo>
                  <a:pt x="0" y="914400"/>
                </a:moveTo>
                <a:lnTo>
                  <a:pt x="0" y="0"/>
                </a:lnTo>
                <a:lnTo>
                  <a:pt x="3566160" y="0"/>
                </a:lnTo>
                <a:lnTo>
                  <a:pt x="3566160" y="914400"/>
                </a:lnTo>
                <a:lnTo>
                  <a:pt x="0" y="9144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Analyzing results reveals areas for improvement. This insight encourages more eco-friendly lifestyle choices.</a:t>
            </a:r>
            <a:endParaRPr lang="en-US" sz="1400" dirty="0"/>
          </a:p>
        </p:txBody>
      </p:sp>
      <p:sp>
        <p:nvSpPr>
          <p:cNvPr id="12" name="Text 9"/>
          <p:cNvSpPr/>
          <p:nvPr/>
        </p:nvSpPr>
        <p:spPr>
          <a:xfrm>
            <a:off x="7960126" y="4668430"/>
            <a:ext cx="3566160" cy="365760"/>
          </a:xfrm>
          <a:custGeom>
            <a:avLst/>
            <a:gdLst/>
            <a:ahLst/>
            <a:cxnLst/>
            <a:rect l="l" t="t" r="r" b="b"/>
            <a:pathLst>
              <a:path w="3566160" h="365760">
                <a:moveTo>
                  <a:pt x="0" y="365760"/>
                </a:moveTo>
                <a:lnTo>
                  <a:pt x="0" y="0"/>
                </a:lnTo>
                <a:lnTo>
                  <a:pt x="3566160" y="0"/>
                </a:lnTo>
                <a:lnTo>
                  <a:pt x="356616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Identify Improvements</a:t>
            </a:r>
            <a:endParaRPr lang="en-US" sz="1600" dirty="0"/>
          </a:p>
        </p:txBody>
      </p:sp>
      <p:sp>
        <p:nvSpPr>
          <p:cNvPr id="13" name="Text 10"/>
          <p:cNvSpPr/>
          <p:nvPr/>
        </p:nvSpPr>
        <p:spPr>
          <a:xfrm>
            <a:off x="4046218" y="2203263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82880" y="331470"/>
                </a:moveTo>
                <a:cubicBezTo>
                  <a:pt x="188166" y="331470"/>
                  <a:pt x="202168" y="326327"/>
                  <a:pt x="216884" y="296894"/>
                </a:cubicBezTo>
                <a:cubicBezTo>
                  <a:pt x="223171" y="284250"/>
                  <a:pt x="228600" y="268891"/>
                  <a:pt x="232600" y="251460"/>
                </a:cubicBezTo>
                <a:lnTo>
                  <a:pt x="133159" y="251460"/>
                </a:lnTo>
                <a:cubicBezTo>
                  <a:pt x="137160" y="268891"/>
                  <a:pt x="142589" y="284250"/>
                  <a:pt x="148876" y="296894"/>
                </a:cubicBezTo>
                <a:cubicBezTo>
                  <a:pt x="163592" y="326327"/>
                  <a:pt x="177594" y="331470"/>
                  <a:pt x="182880" y="331470"/>
                </a:cubicBezTo>
                <a:moveTo>
                  <a:pt x="127516" y="217170"/>
                </a:moveTo>
                <a:lnTo>
                  <a:pt x="238244" y="217170"/>
                </a:lnTo>
                <a:cubicBezTo>
                  <a:pt x="239387" y="206240"/>
                  <a:pt x="240030" y="194739"/>
                  <a:pt x="240030" y="182880"/>
                </a:cubicBezTo>
                <a:cubicBezTo>
                  <a:pt x="240030" y="171021"/>
                  <a:pt x="239387" y="159520"/>
                  <a:pt x="238244" y="148590"/>
                </a:cubicBezTo>
                <a:lnTo>
                  <a:pt x="127516" y="148590"/>
                </a:lnTo>
                <a:cubicBezTo>
                  <a:pt x="126373" y="159520"/>
                  <a:pt x="125730" y="171021"/>
                  <a:pt x="125730" y="182880"/>
                </a:cubicBezTo>
                <a:cubicBezTo>
                  <a:pt x="125730" y="194739"/>
                  <a:pt x="126373" y="206240"/>
                  <a:pt x="127516" y="217170"/>
                </a:cubicBezTo>
                <a:moveTo>
                  <a:pt x="133160" y="114300"/>
                </a:moveTo>
                <a:lnTo>
                  <a:pt x="232601" y="114300"/>
                </a:lnTo>
                <a:cubicBezTo>
                  <a:pt x="228600" y="96869"/>
                  <a:pt x="223171" y="81510"/>
                  <a:pt x="216884" y="68866"/>
                </a:cubicBezTo>
                <a:cubicBezTo>
                  <a:pt x="202168" y="39434"/>
                  <a:pt x="188166" y="34290"/>
                  <a:pt x="182880" y="34290"/>
                </a:cubicBezTo>
                <a:cubicBezTo>
                  <a:pt x="177594" y="34290"/>
                  <a:pt x="163592" y="39434"/>
                  <a:pt x="148876" y="68866"/>
                </a:cubicBezTo>
                <a:cubicBezTo>
                  <a:pt x="142589" y="81510"/>
                  <a:pt x="137160" y="96869"/>
                  <a:pt x="133160" y="114300"/>
                </a:cubicBezTo>
                <a:lnTo>
                  <a:pt x="133160" y="114300"/>
                </a:lnTo>
                <a:moveTo>
                  <a:pt x="272677" y="148590"/>
                </a:moveTo>
                <a:cubicBezTo>
                  <a:pt x="273749" y="159663"/>
                  <a:pt x="274249" y="171164"/>
                  <a:pt x="274249" y="182880"/>
                </a:cubicBezTo>
                <a:cubicBezTo>
                  <a:pt x="274249" y="194596"/>
                  <a:pt x="273677" y="206097"/>
                  <a:pt x="272677" y="217170"/>
                </a:cubicBezTo>
                <a:lnTo>
                  <a:pt x="327470" y="217170"/>
                </a:lnTo>
                <a:cubicBezTo>
                  <a:pt x="330041" y="206169"/>
                  <a:pt x="331470" y="194667"/>
                  <a:pt x="331470" y="182880"/>
                </a:cubicBezTo>
                <a:cubicBezTo>
                  <a:pt x="331470" y="171093"/>
                  <a:pt x="330113" y="159591"/>
                  <a:pt x="327470" y="148590"/>
                </a:cubicBezTo>
                <a:lnTo>
                  <a:pt x="272677" y="148590"/>
                </a:lnTo>
                <a:moveTo>
                  <a:pt x="314682" y="114300"/>
                </a:moveTo>
                <a:cubicBezTo>
                  <a:pt x="299395" y="84939"/>
                  <a:pt x="274606" y="61365"/>
                  <a:pt x="244388" y="47577"/>
                </a:cubicBezTo>
                <a:cubicBezTo>
                  <a:pt x="254460" y="65865"/>
                  <a:pt x="262461" y="88654"/>
                  <a:pt x="267676" y="114300"/>
                </a:cubicBezTo>
                <a:lnTo>
                  <a:pt x="314754" y="114300"/>
                </a:lnTo>
                <a:lnTo>
                  <a:pt x="314682" y="114300"/>
                </a:lnTo>
                <a:moveTo>
                  <a:pt x="98012" y="114300"/>
                </a:moveTo>
                <a:cubicBezTo>
                  <a:pt x="103227" y="88654"/>
                  <a:pt x="111228" y="65937"/>
                  <a:pt x="121301" y="47577"/>
                </a:cubicBezTo>
                <a:cubicBezTo>
                  <a:pt x="91083" y="61365"/>
                  <a:pt x="66294" y="84939"/>
                  <a:pt x="51006" y="114300"/>
                </a:cubicBezTo>
                <a:lnTo>
                  <a:pt x="98084" y="114300"/>
                </a:lnTo>
                <a:lnTo>
                  <a:pt x="98012" y="114300"/>
                </a:lnTo>
                <a:moveTo>
                  <a:pt x="38290" y="148590"/>
                </a:moveTo>
                <a:cubicBezTo>
                  <a:pt x="35719" y="159591"/>
                  <a:pt x="34290" y="171093"/>
                  <a:pt x="34290" y="182880"/>
                </a:cubicBezTo>
                <a:cubicBezTo>
                  <a:pt x="34290" y="194667"/>
                  <a:pt x="35647" y="206169"/>
                  <a:pt x="38290" y="217170"/>
                </a:cubicBezTo>
                <a:lnTo>
                  <a:pt x="93083" y="217170"/>
                </a:lnTo>
                <a:cubicBezTo>
                  <a:pt x="92012" y="206097"/>
                  <a:pt x="91511" y="194596"/>
                  <a:pt x="91511" y="182880"/>
                </a:cubicBezTo>
                <a:cubicBezTo>
                  <a:pt x="91511" y="171164"/>
                  <a:pt x="92083" y="159663"/>
                  <a:pt x="93083" y="148590"/>
                </a:cubicBezTo>
                <a:lnTo>
                  <a:pt x="38290" y="148590"/>
                </a:lnTo>
                <a:moveTo>
                  <a:pt x="244388" y="318183"/>
                </a:moveTo>
                <a:cubicBezTo>
                  <a:pt x="274606" y="304395"/>
                  <a:pt x="299395" y="280821"/>
                  <a:pt x="314682" y="251460"/>
                </a:cubicBezTo>
                <a:lnTo>
                  <a:pt x="267605" y="251460"/>
                </a:lnTo>
                <a:cubicBezTo>
                  <a:pt x="262390" y="277106"/>
                  <a:pt x="254389" y="299823"/>
                  <a:pt x="244316" y="318183"/>
                </a:cubicBezTo>
                <a:lnTo>
                  <a:pt x="244388" y="318183"/>
                </a:lnTo>
                <a:moveTo>
                  <a:pt x="121372" y="318183"/>
                </a:moveTo>
                <a:cubicBezTo>
                  <a:pt x="111300" y="299895"/>
                  <a:pt x="103299" y="277106"/>
                  <a:pt x="98084" y="251460"/>
                </a:cubicBezTo>
                <a:lnTo>
                  <a:pt x="51006" y="251460"/>
                </a:lnTo>
                <a:cubicBezTo>
                  <a:pt x="66294" y="280821"/>
                  <a:pt x="91083" y="304395"/>
                  <a:pt x="121301" y="318183"/>
                </a:cubicBezTo>
                <a:lnTo>
                  <a:pt x="121372" y="318183"/>
                </a:lnTo>
                <a:moveTo>
                  <a:pt x="182880" y="365760"/>
                </a:moveTo>
                <a:cubicBezTo>
                  <a:pt x="81878" y="365760"/>
                  <a:pt x="0" y="283882"/>
                  <a:pt x="0" y="182880"/>
                </a:cubicBezTo>
                <a:cubicBezTo>
                  <a:pt x="0" y="81878"/>
                  <a:pt x="81878" y="0"/>
                  <a:pt x="182880" y="0"/>
                </a:cubicBezTo>
                <a:cubicBezTo>
                  <a:pt x="283882" y="0"/>
                  <a:pt x="365760" y="81878"/>
                  <a:pt x="365760" y="182880"/>
                </a:cubicBezTo>
                <a:cubicBezTo>
                  <a:pt x="365760" y="283882"/>
                  <a:pt x="283882" y="365760"/>
                  <a:pt x="182880" y="365760"/>
                </a:cubicBez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1"/>
          <p:cNvSpPr/>
          <p:nvPr/>
        </p:nvSpPr>
        <p:spPr>
          <a:xfrm>
            <a:off x="7960126" y="2201206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58032" y="177808"/>
                </a:moveTo>
                <a:cubicBezTo>
                  <a:pt x="268319" y="163092"/>
                  <a:pt x="274320" y="145161"/>
                  <a:pt x="274320" y="125730"/>
                </a:cubicBezTo>
                <a:cubicBezTo>
                  <a:pt x="274320" y="75224"/>
                  <a:pt x="233386" y="34290"/>
                  <a:pt x="182880" y="34290"/>
                </a:cubicBezTo>
                <a:cubicBezTo>
                  <a:pt x="132374" y="34290"/>
                  <a:pt x="91440" y="75224"/>
                  <a:pt x="91440" y="125730"/>
                </a:cubicBezTo>
                <a:cubicBezTo>
                  <a:pt x="91440" y="145161"/>
                  <a:pt x="97441" y="163092"/>
                  <a:pt x="107728" y="177808"/>
                </a:cubicBezTo>
                <a:cubicBezTo>
                  <a:pt x="110371" y="181594"/>
                  <a:pt x="113514" y="185880"/>
                  <a:pt x="116872" y="190452"/>
                </a:cubicBezTo>
                <a:lnTo>
                  <a:pt x="116872" y="190452"/>
                </a:lnTo>
                <a:cubicBezTo>
                  <a:pt x="126087" y="203097"/>
                  <a:pt x="137089" y="218242"/>
                  <a:pt x="145304" y="233172"/>
                </a:cubicBezTo>
                <a:cubicBezTo>
                  <a:pt x="152733" y="246745"/>
                  <a:pt x="156520" y="260890"/>
                  <a:pt x="158377" y="274249"/>
                </a:cubicBezTo>
                <a:lnTo>
                  <a:pt x="123587" y="274320"/>
                </a:lnTo>
                <a:cubicBezTo>
                  <a:pt x="122015" y="265748"/>
                  <a:pt x="119372" y="257389"/>
                  <a:pt x="115157" y="249674"/>
                </a:cubicBezTo>
                <a:cubicBezTo>
                  <a:pt x="108085" y="236815"/>
                  <a:pt x="99298" y="224742"/>
                  <a:pt x="90511" y="212669"/>
                </a:cubicBezTo>
                <a:lnTo>
                  <a:pt x="90511" y="212669"/>
                </a:lnTo>
                <a:lnTo>
                  <a:pt x="90511" y="212669"/>
                </a:lnTo>
                <a:cubicBezTo>
                  <a:pt x="86797" y="207597"/>
                  <a:pt x="83082" y="202525"/>
                  <a:pt x="79510" y="197382"/>
                </a:cubicBezTo>
                <a:cubicBezTo>
                  <a:pt x="65437" y="177094"/>
                  <a:pt x="57150" y="152376"/>
                  <a:pt x="57150" y="125730"/>
                </a:cubicBezTo>
                <a:cubicBezTo>
                  <a:pt x="57150" y="56293"/>
                  <a:pt x="113443" y="0"/>
                  <a:pt x="182880" y="0"/>
                </a:cubicBezTo>
                <a:cubicBezTo>
                  <a:pt x="252317" y="0"/>
                  <a:pt x="308610" y="56293"/>
                  <a:pt x="308610" y="125730"/>
                </a:cubicBezTo>
                <a:cubicBezTo>
                  <a:pt x="308610" y="152376"/>
                  <a:pt x="300323" y="177094"/>
                  <a:pt x="286179" y="197382"/>
                </a:cubicBezTo>
                <a:cubicBezTo>
                  <a:pt x="282607" y="202525"/>
                  <a:pt x="278892" y="207597"/>
                  <a:pt x="275177" y="212669"/>
                </a:cubicBezTo>
                <a:lnTo>
                  <a:pt x="275177" y="212669"/>
                </a:lnTo>
                <a:lnTo>
                  <a:pt x="275177" y="212669"/>
                </a:lnTo>
                <a:cubicBezTo>
                  <a:pt x="266390" y="224671"/>
                  <a:pt x="257604" y="236744"/>
                  <a:pt x="250531" y="249674"/>
                </a:cubicBezTo>
                <a:cubicBezTo>
                  <a:pt x="246317" y="257389"/>
                  <a:pt x="243673" y="265747"/>
                  <a:pt x="242102" y="274320"/>
                </a:cubicBezTo>
                <a:lnTo>
                  <a:pt x="207383" y="274320"/>
                </a:lnTo>
                <a:cubicBezTo>
                  <a:pt x="209240" y="260961"/>
                  <a:pt x="213027" y="246745"/>
                  <a:pt x="220456" y="233243"/>
                </a:cubicBezTo>
                <a:cubicBezTo>
                  <a:pt x="228671" y="218313"/>
                  <a:pt x="239673" y="203168"/>
                  <a:pt x="248888" y="190524"/>
                </a:cubicBezTo>
                <a:lnTo>
                  <a:pt x="248888" y="190524"/>
                </a:lnTo>
                <a:lnTo>
                  <a:pt x="248888" y="190524"/>
                </a:lnTo>
                <a:lnTo>
                  <a:pt x="248888" y="190524"/>
                </a:lnTo>
                <a:cubicBezTo>
                  <a:pt x="252246" y="185952"/>
                  <a:pt x="255318" y="181666"/>
                  <a:pt x="257961" y="177879"/>
                </a:cubicBezTo>
                <a:lnTo>
                  <a:pt x="258032" y="177808"/>
                </a:lnTo>
                <a:moveTo>
                  <a:pt x="182880" y="91440"/>
                </a:moveTo>
                <a:cubicBezTo>
                  <a:pt x="163949" y="91440"/>
                  <a:pt x="148590" y="106799"/>
                  <a:pt x="148590" y="125730"/>
                </a:cubicBezTo>
                <a:cubicBezTo>
                  <a:pt x="148590" y="132017"/>
                  <a:pt x="143447" y="137160"/>
                  <a:pt x="137160" y="137160"/>
                </a:cubicBezTo>
                <a:cubicBezTo>
                  <a:pt x="130874" y="137160"/>
                  <a:pt x="125730" y="132017"/>
                  <a:pt x="125730" y="125730"/>
                </a:cubicBezTo>
                <a:cubicBezTo>
                  <a:pt x="125730" y="94155"/>
                  <a:pt x="151305" y="68580"/>
                  <a:pt x="182880" y="68580"/>
                </a:cubicBezTo>
                <a:cubicBezTo>
                  <a:pt x="189167" y="68580"/>
                  <a:pt x="194310" y="73723"/>
                  <a:pt x="194310" y="80010"/>
                </a:cubicBezTo>
                <a:cubicBezTo>
                  <a:pt x="194310" y="86296"/>
                  <a:pt x="189167" y="91440"/>
                  <a:pt x="182880" y="91440"/>
                </a:cubicBezTo>
                <a:lnTo>
                  <a:pt x="182880" y="91440"/>
                </a:lnTo>
                <a:moveTo>
                  <a:pt x="182880" y="365760"/>
                </a:moveTo>
                <a:cubicBezTo>
                  <a:pt x="151305" y="365760"/>
                  <a:pt x="125730" y="340185"/>
                  <a:pt x="125730" y="308610"/>
                </a:cubicBezTo>
                <a:lnTo>
                  <a:pt x="125730" y="297180"/>
                </a:lnTo>
                <a:lnTo>
                  <a:pt x="240030" y="297180"/>
                </a:lnTo>
                <a:lnTo>
                  <a:pt x="240030" y="308610"/>
                </a:lnTo>
                <a:cubicBezTo>
                  <a:pt x="240030" y="340185"/>
                  <a:pt x="214455" y="365760"/>
                  <a:pt x="182880" y="365760"/>
                </a:cubicBez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2"/>
          <p:cNvSpPr/>
          <p:nvPr/>
        </p:nvSpPr>
        <p:spPr>
          <a:xfrm>
            <a:off x="4046218" y="4197761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85750" y="125730"/>
                </a:moveTo>
                <a:lnTo>
                  <a:pt x="285750" y="320040"/>
                </a:lnTo>
                <a:cubicBezTo>
                  <a:pt x="285750" y="326326"/>
                  <a:pt x="280607" y="331470"/>
                  <a:pt x="274320" y="331470"/>
                </a:cubicBezTo>
                <a:lnTo>
                  <a:pt x="91440" y="331470"/>
                </a:lnTo>
                <a:cubicBezTo>
                  <a:pt x="85154" y="331470"/>
                  <a:pt x="80010" y="326327"/>
                  <a:pt x="80010" y="320040"/>
                </a:cubicBezTo>
                <a:lnTo>
                  <a:pt x="80010" y="125730"/>
                </a:lnTo>
                <a:lnTo>
                  <a:pt x="285750" y="125730"/>
                </a:lnTo>
                <a:moveTo>
                  <a:pt x="285750" y="91440"/>
                </a:moveTo>
                <a:lnTo>
                  <a:pt x="80010" y="91440"/>
                </a:lnTo>
                <a:lnTo>
                  <a:pt x="80010" y="45720"/>
                </a:lnTo>
                <a:cubicBezTo>
                  <a:pt x="80010" y="39434"/>
                  <a:pt x="85153" y="34290"/>
                  <a:pt x="91440" y="34290"/>
                </a:cubicBezTo>
                <a:lnTo>
                  <a:pt x="274320" y="34290"/>
                </a:lnTo>
                <a:cubicBezTo>
                  <a:pt x="280606" y="34290"/>
                  <a:pt x="285750" y="39434"/>
                  <a:pt x="285750" y="45720"/>
                </a:cubicBezTo>
                <a:lnTo>
                  <a:pt x="285750" y="91440"/>
                </a:lnTo>
                <a:moveTo>
                  <a:pt x="320040" y="91440"/>
                </a:moveTo>
                <a:lnTo>
                  <a:pt x="320040" y="45720"/>
                </a:lnTo>
                <a:cubicBezTo>
                  <a:pt x="320040" y="20503"/>
                  <a:pt x="299537" y="0"/>
                  <a:pt x="274320" y="0"/>
                </a:cubicBezTo>
                <a:lnTo>
                  <a:pt x="91440" y="0"/>
                </a:lnTo>
                <a:cubicBezTo>
                  <a:pt x="66223" y="0"/>
                  <a:pt x="45720" y="20503"/>
                  <a:pt x="45720" y="45720"/>
                </a:cubicBezTo>
                <a:lnTo>
                  <a:pt x="45720" y="91440"/>
                </a:lnTo>
                <a:lnTo>
                  <a:pt x="45720" y="108585"/>
                </a:lnTo>
                <a:lnTo>
                  <a:pt x="45720" y="125730"/>
                </a:lnTo>
                <a:lnTo>
                  <a:pt x="45720" y="320040"/>
                </a:lnTo>
                <a:cubicBezTo>
                  <a:pt x="45720" y="345257"/>
                  <a:pt x="66223" y="365760"/>
                  <a:pt x="91440" y="365760"/>
                </a:cubicBezTo>
                <a:lnTo>
                  <a:pt x="274320" y="365760"/>
                </a:lnTo>
                <a:cubicBezTo>
                  <a:pt x="299537" y="365760"/>
                  <a:pt x="320040" y="345257"/>
                  <a:pt x="320040" y="320040"/>
                </a:cubicBezTo>
                <a:lnTo>
                  <a:pt x="320040" y="125730"/>
                </a:lnTo>
                <a:lnTo>
                  <a:pt x="320040" y="108585"/>
                </a:lnTo>
                <a:lnTo>
                  <a:pt x="320040" y="91440"/>
                </a:lnTo>
                <a:moveTo>
                  <a:pt x="102870" y="165735"/>
                </a:moveTo>
                <a:cubicBezTo>
                  <a:pt x="102870" y="175204"/>
                  <a:pt x="110546" y="182880"/>
                  <a:pt x="120015" y="182880"/>
                </a:cubicBezTo>
                <a:cubicBezTo>
                  <a:pt x="129484" y="182880"/>
                  <a:pt x="137160" y="175204"/>
                  <a:pt x="137160" y="165735"/>
                </a:cubicBezTo>
                <a:cubicBezTo>
                  <a:pt x="137160" y="156266"/>
                  <a:pt x="129484" y="148590"/>
                  <a:pt x="120015" y="148590"/>
                </a:cubicBezTo>
                <a:cubicBezTo>
                  <a:pt x="110546" y="148590"/>
                  <a:pt x="102870" y="156266"/>
                  <a:pt x="102870" y="165735"/>
                </a:cubicBezTo>
                <a:moveTo>
                  <a:pt x="120015" y="211455"/>
                </a:moveTo>
                <a:cubicBezTo>
                  <a:pt x="110546" y="211455"/>
                  <a:pt x="102870" y="219131"/>
                  <a:pt x="102870" y="228600"/>
                </a:cubicBezTo>
                <a:cubicBezTo>
                  <a:pt x="102870" y="238069"/>
                  <a:pt x="110546" y="245745"/>
                  <a:pt x="120015" y="245745"/>
                </a:cubicBezTo>
                <a:cubicBezTo>
                  <a:pt x="129484" y="245745"/>
                  <a:pt x="137160" y="238069"/>
                  <a:pt x="137160" y="228600"/>
                </a:cubicBezTo>
                <a:cubicBezTo>
                  <a:pt x="137160" y="219131"/>
                  <a:pt x="129484" y="211455"/>
                  <a:pt x="120015" y="211455"/>
                </a:cubicBezTo>
                <a:moveTo>
                  <a:pt x="102870" y="291465"/>
                </a:moveTo>
                <a:cubicBezTo>
                  <a:pt x="102870" y="300966"/>
                  <a:pt x="110514" y="308610"/>
                  <a:pt x="120015" y="308610"/>
                </a:cubicBezTo>
                <a:lnTo>
                  <a:pt x="182880" y="308610"/>
                </a:lnTo>
                <a:cubicBezTo>
                  <a:pt x="192381" y="308610"/>
                  <a:pt x="200025" y="300966"/>
                  <a:pt x="200025" y="291465"/>
                </a:cubicBezTo>
                <a:cubicBezTo>
                  <a:pt x="200025" y="281964"/>
                  <a:pt x="192381" y="274320"/>
                  <a:pt x="182880" y="274320"/>
                </a:cubicBezTo>
                <a:lnTo>
                  <a:pt x="120015" y="274320"/>
                </a:lnTo>
                <a:cubicBezTo>
                  <a:pt x="110514" y="274320"/>
                  <a:pt x="102870" y="281964"/>
                  <a:pt x="102870" y="291465"/>
                </a:cubicBezTo>
                <a:lnTo>
                  <a:pt x="102870" y="291465"/>
                </a:lnTo>
                <a:moveTo>
                  <a:pt x="182880" y="148590"/>
                </a:moveTo>
                <a:cubicBezTo>
                  <a:pt x="173411" y="148590"/>
                  <a:pt x="165735" y="156266"/>
                  <a:pt x="165735" y="165735"/>
                </a:cubicBezTo>
                <a:cubicBezTo>
                  <a:pt x="165735" y="175204"/>
                  <a:pt x="173411" y="182880"/>
                  <a:pt x="182880" y="182880"/>
                </a:cubicBezTo>
                <a:cubicBezTo>
                  <a:pt x="192349" y="182880"/>
                  <a:pt x="200025" y="175204"/>
                  <a:pt x="200025" y="165735"/>
                </a:cubicBezTo>
                <a:cubicBezTo>
                  <a:pt x="200025" y="156266"/>
                  <a:pt x="192349" y="148590"/>
                  <a:pt x="182880" y="148590"/>
                </a:cubicBezTo>
                <a:lnTo>
                  <a:pt x="182880" y="148590"/>
                </a:lnTo>
                <a:moveTo>
                  <a:pt x="165735" y="228600"/>
                </a:moveTo>
                <a:cubicBezTo>
                  <a:pt x="165735" y="238069"/>
                  <a:pt x="173411" y="245745"/>
                  <a:pt x="182880" y="245745"/>
                </a:cubicBezTo>
                <a:cubicBezTo>
                  <a:pt x="192349" y="245745"/>
                  <a:pt x="200025" y="238069"/>
                  <a:pt x="200025" y="228600"/>
                </a:cubicBezTo>
                <a:cubicBezTo>
                  <a:pt x="200025" y="219131"/>
                  <a:pt x="192349" y="211455"/>
                  <a:pt x="182880" y="211455"/>
                </a:cubicBezTo>
                <a:cubicBezTo>
                  <a:pt x="173411" y="211455"/>
                  <a:pt x="165735" y="219131"/>
                  <a:pt x="165735" y="228600"/>
                </a:cubicBezTo>
                <a:moveTo>
                  <a:pt x="245745" y="148590"/>
                </a:moveTo>
                <a:cubicBezTo>
                  <a:pt x="236276" y="148590"/>
                  <a:pt x="228600" y="156266"/>
                  <a:pt x="228600" y="165735"/>
                </a:cubicBezTo>
                <a:cubicBezTo>
                  <a:pt x="228600" y="175204"/>
                  <a:pt x="236276" y="182880"/>
                  <a:pt x="245745" y="182880"/>
                </a:cubicBezTo>
                <a:cubicBezTo>
                  <a:pt x="255214" y="182880"/>
                  <a:pt x="262890" y="175204"/>
                  <a:pt x="262890" y="165735"/>
                </a:cubicBezTo>
                <a:cubicBezTo>
                  <a:pt x="262890" y="156266"/>
                  <a:pt x="255214" y="148590"/>
                  <a:pt x="245745" y="148590"/>
                </a:cubicBezTo>
                <a:lnTo>
                  <a:pt x="245745" y="148590"/>
                </a:lnTo>
                <a:moveTo>
                  <a:pt x="228600" y="228600"/>
                </a:moveTo>
                <a:cubicBezTo>
                  <a:pt x="228600" y="238069"/>
                  <a:pt x="236276" y="245745"/>
                  <a:pt x="245745" y="245745"/>
                </a:cubicBezTo>
                <a:cubicBezTo>
                  <a:pt x="255214" y="245745"/>
                  <a:pt x="262890" y="238069"/>
                  <a:pt x="262890" y="228600"/>
                </a:cubicBezTo>
                <a:cubicBezTo>
                  <a:pt x="262890" y="219131"/>
                  <a:pt x="255214" y="211455"/>
                  <a:pt x="245745" y="211455"/>
                </a:cubicBezTo>
                <a:cubicBezTo>
                  <a:pt x="236276" y="211455"/>
                  <a:pt x="228600" y="219131"/>
                  <a:pt x="228600" y="228600"/>
                </a:cubicBezTo>
                <a:moveTo>
                  <a:pt x="245745" y="274320"/>
                </a:moveTo>
                <a:cubicBezTo>
                  <a:pt x="236276" y="274320"/>
                  <a:pt x="228600" y="281996"/>
                  <a:pt x="228600" y="291465"/>
                </a:cubicBezTo>
                <a:cubicBezTo>
                  <a:pt x="228600" y="300934"/>
                  <a:pt x="236276" y="308610"/>
                  <a:pt x="245745" y="308610"/>
                </a:cubicBezTo>
                <a:cubicBezTo>
                  <a:pt x="255214" y="308610"/>
                  <a:pt x="262890" y="300934"/>
                  <a:pt x="262890" y="291465"/>
                </a:cubicBezTo>
                <a:cubicBezTo>
                  <a:pt x="262890" y="281996"/>
                  <a:pt x="255214" y="274320"/>
                  <a:pt x="245745" y="274320"/>
                </a:cubicBezTo>
                <a:lnTo>
                  <a:pt x="245745" y="274320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3"/>
          <p:cNvSpPr/>
          <p:nvPr/>
        </p:nvSpPr>
        <p:spPr>
          <a:xfrm>
            <a:off x="7960126" y="4197761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62872" y="148621"/>
                </a:moveTo>
                <a:cubicBezTo>
                  <a:pt x="262872" y="85495"/>
                  <a:pt x="211698" y="34321"/>
                  <a:pt x="148572" y="34321"/>
                </a:cubicBezTo>
                <a:cubicBezTo>
                  <a:pt x="85446" y="34321"/>
                  <a:pt x="34272" y="85495"/>
                  <a:pt x="34272" y="148621"/>
                </a:cubicBezTo>
                <a:cubicBezTo>
                  <a:pt x="34272" y="211747"/>
                  <a:pt x="85446" y="262921"/>
                  <a:pt x="148572" y="262921"/>
                </a:cubicBezTo>
                <a:cubicBezTo>
                  <a:pt x="211698" y="262921"/>
                  <a:pt x="262872" y="211747"/>
                  <a:pt x="262872" y="148621"/>
                </a:cubicBezTo>
                <a:lnTo>
                  <a:pt x="262872" y="148621"/>
                </a:lnTo>
                <a:moveTo>
                  <a:pt x="240798" y="265136"/>
                </a:moveTo>
                <a:cubicBezTo>
                  <a:pt x="215509" y="285210"/>
                  <a:pt x="183434" y="297211"/>
                  <a:pt x="148572" y="297211"/>
                </a:cubicBezTo>
                <a:cubicBezTo>
                  <a:pt x="66490" y="297211"/>
                  <a:pt x="-18" y="230703"/>
                  <a:pt x="-18" y="148621"/>
                </a:cubicBezTo>
                <a:cubicBezTo>
                  <a:pt x="-18" y="66540"/>
                  <a:pt x="66490" y="31"/>
                  <a:pt x="148572" y="31"/>
                </a:cubicBezTo>
                <a:cubicBezTo>
                  <a:pt x="230654" y="31"/>
                  <a:pt x="297162" y="66540"/>
                  <a:pt x="297162" y="148621"/>
                </a:cubicBezTo>
                <a:cubicBezTo>
                  <a:pt x="297162" y="183483"/>
                  <a:pt x="285161" y="215558"/>
                  <a:pt x="265087" y="240847"/>
                </a:cubicBezTo>
                <a:lnTo>
                  <a:pt x="360741" y="336502"/>
                </a:lnTo>
                <a:cubicBezTo>
                  <a:pt x="367457" y="343217"/>
                  <a:pt x="367457" y="354075"/>
                  <a:pt x="360741" y="360719"/>
                </a:cubicBezTo>
                <a:cubicBezTo>
                  <a:pt x="354026" y="367363"/>
                  <a:pt x="343168" y="367434"/>
                  <a:pt x="336524" y="360719"/>
                </a:cubicBezTo>
                <a:lnTo>
                  <a:pt x="240798" y="265136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4"/>
          <p:cNvSpPr/>
          <p:nvPr/>
        </p:nvSpPr>
        <p:spPr>
          <a:xfrm>
            <a:off x="731520" y="548640"/>
            <a:ext cx="10801117" cy="0"/>
          </a:xfrm>
          <a:custGeom>
            <a:avLst/>
            <a:gdLst/>
            <a:ahLst/>
            <a:cxnLst/>
            <a:rect l="l" t="t" r="r" b="b"/>
            <a:pathLst>
              <a:path w="10801117" h="0">
                <a:moveTo>
                  <a:pt x="0" y="0"/>
                </a:moveTo>
                <a:lnTo>
                  <a:pt x="10801117" y="0"/>
                </a:lnTo>
              </a:path>
            </a:pathLst>
          </a:custGeom>
          <a:noFill/>
          <a:ln w="12700">
            <a:solidFill>
              <a:srgbClr val="8B66FF"/>
            </a:solidFill>
          </a:ln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8" name="Text 15"/>
          <p:cNvSpPr/>
          <p:nvPr/>
        </p:nvSpPr>
        <p:spPr>
          <a:xfrm>
            <a:off x="731520" y="0"/>
            <a:ext cx="7451616" cy="548640"/>
          </a:xfrm>
          <a:custGeom>
            <a:avLst/>
            <a:gdLst/>
            <a:ahLst/>
            <a:cxnLst/>
            <a:rect l="l" t="t" r="r" b="b"/>
            <a:pathLst>
              <a:path w="7451616" h="548640">
                <a:moveTo>
                  <a:pt x="0" y="548640"/>
                </a:moveTo>
                <a:lnTo>
                  <a:pt x="0" y="0"/>
                </a:lnTo>
                <a:lnTo>
                  <a:pt x="7451616" y="0"/>
                </a:lnTo>
                <a:lnTo>
                  <a:pt x="7451616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Understanding and Reducing Our Environmental Footprint</a:t>
            </a:r>
            <a:endParaRPr lang="en-US" sz="800" dirty="0"/>
          </a:p>
        </p:txBody>
      </p:sp>
      <p:sp>
        <p:nvSpPr>
          <p:cNvPr id="19" name="Text 16"/>
          <p:cNvSpPr/>
          <p:nvPr/>
        </p:nvSpPr>
        <p:spPr>
          <a:xfrm>
            <a:off x="9997440" y="0"/>
            <a:ext cx="1554479" cy="549275"/>
          </a:xfrm>
          <a:custGeom>
            <a:avLst/>
            <a:gdLst/>
            <a:ahLst/>
            <a:cxnLst/>
            <a:rect l="l" t="t" r="r" b="b"/>
            <a:pathLst>
              <a:path w="1554479" h="549275">
                <a:moveTo>
                  <a:pt x="0" y="549275"/>
                </a:moveTo>
                <a:lnTo>
                  <a:pt x="0" y="0"/>
                </a:lnTo>
                <a:lnTo>
                  <a:pt x="1554479" y="0"/>
                </a:lnTo>
                <a:lnTo>
                  <a:pt x="1554479" y="549275"/>
                </a:lnTo>
                <a:lnTo>
                  <a:pt x="0" y="549275"/>
                </a:lnTo>
              </a:path>
            </a:pathLst>
          </a:custGeom>
          <a:noFill/>
          <a:ln/>
        </p:spPr>
        <p:txBody>
          <a:bodyPr wrap="square" lIns="0" tIns="0" rIns="2880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767171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4</a:t>
            </a:r>
            <a:endParaRPr lang="en-US" sz="800" dirty="0"/>
          </a:p>
        </p:txBody>
      </p:sp>
      <p:sp>
        <p:nvSpPr>
          <p:cNvPr id="20" name="Text 17"/>
          <p:cNvSpPr/>
          <p:nvPr/>
        </p:nvSpPr>
        <p:spPr>
          <a:xfrm>
            <a:off x="10820399" y="5892799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0" y="731520"/>
                </a:moveTo>
                <a:lnTo>
                  <a:pt x="0" y="0"/>
                </a:lnTo>
                <a:lnTo>
                  <a:pt x="731520" y="0"/>
                </a:lnTo>
                <a:lnTo>
                  <a:pt x="731520" y="731520"/>
                </a:lnTo>
                <a:lnTo>
                  <a:pt x="0" y="73152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1" name="Text 18"/>
          <p:cNvSpPr/>
          <p:nvPr/>
        </p:nvSpPr>
        <p:spPr>
          <a:xfrm>
            <a:off x="4046217" y="932927"/>
            <a:ext cx="7505701" cy="884627"/>
          </a:xfrm>
          <a:custGeom>
            <a:avLst/>
            <a:gdLst/>
            <a:ahLst/>
            <a:cxnLst/>
            <a:rect l="l" t="t" r="r" b="b"/>
            <a:pathLst>
              <a:path w="7505701" h="884627">
                <a:moveTo>
                  <a:pt x="0" y="884627"/>
                </a:moveTo>
                <a:lnTo>
                  <a:pt x="0" y="0"/>
                </a:lnTo>
                <a:lnTo>
                  <a:pt x="7505701" y="0"/>
                </a:lnTo>
                <a:lnTo>
                  <a:pt x="7505701" y="884627"/>
                </a:lnTo>
                <a:lnTo>
                  <a:pt x="0" y="884627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815"/>
              </a:spcBef>
              <a:buNone/>
            </a:pPr>
            <a:r>
              <a:rPr lang="en-US" sz="2935" b="1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Calculating Personal Environmental Footprint</a:t>
            </a:r>
            <a:endParaRPr lang="en-US" sz="2935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1"/>
            <a:ext cx="12192000" cy="2285999"/>
          </a:xfrm>
          <a:custGeom>
            <a:avLst/>
            <a:gdLst/>
            <a:ahLst/>
            <a:cxnLst/>
            <a:rect l="l" t="t" r="r" b="b"/>
            <a:pathLst>
              <a:path w="12192000" h="2285999">
                <a:moveTo>
                  <a:pt x="0" y="2285999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2285999"/>
                </a:lnTo>
                <a:lnTo>
                  <a:pt x="0" y="2285999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731519" y="2594147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58032" y="177808"/>
                </a:moveTo>
                <a:cubicBezTo>
                  <a:pt x="268319" y="163092"/>
                  <a:pt x="274320" y="145161"/>
                  <a:pt x="274320" y="125730"/>
                </a:cubicBezTo>
                <a:cubicBezTo>
                  <a:pt x="274320" y="75224"/>
                  <a:pt x="233386" y="34290"/>
                  <a:pt x="182880" y="34290"/>
                </a:cubicBezTo>
                <a:cubicBezTo>
                  <a:pt x="132374" y="34290"/>
                  <a:pt x="91440" y="75224"/>
                  <a:pt x="91440" y="125730"/>
                </a:cubicBezTo>
                <a:cubicBezTo>
                  <a:pt x="91440" y="145161"/>
                  <a:pt x="97441" y="163092"/>
                  <a:pt x="107728" y="177808"/>
                </a:cubicBezTo>
                <a:cubicBezTo>
                  <a:pt x="110371" y="181594"/>
                  <a:pt x="113514" y="185880"/>
                  <a:pt x="116872" y="190452"/>
                </a:cubicBezTo>
                <a:lnTo>
                  <a:pt x="116872" y="190452"/>
                </a:lnTo>
                <a:cubicBezTo>
                  <a:pt x="126087" y="203097"/>
                  <a:pt x="137089" y="218242"/>
                  <a:pt x="145304" y="233172"/>
                </a:cubicBezTo>
                <a:cubicBezTo>
                  <a:pt x="152733" y="246745"/>
                  <a:pt x="156520" y="260890"/>
                  <a:pt x="158377" y="274249"/>
                </a:cubicBezTo>
                <a:lnTo>
                  <a:pt x="123587" y="274320"/>
                </a:lnTo>
                <a:cubicBezTo>
                  <a:pt x="122015" y="265748"/>
                  <a:pt x="119372" y="257389"/>
                  <a:pt x="115157" y="249674"/>
                </a:cubicBezTo>
                <a:cubicBezTo>
                  <a:pt x="108085" y="236815"/>
                  <a:pt x="99298" y="224742"/>
                  <a:pt x="90511" y="212669"/>
                </a:cubicBezTo>
                <a:lnTo>
                  <a:pt x="90511" y="212669"/>
                </a:lnTo>
                <a:lnTo>
                  <a:pt x="90511" y="212669"/>
                </a:lnTo>
                <a:cubicBezTo>
                  <a:pt x="86797" y="207597"/>
                  <a:pt x="83082" y="202525"/>
                  <a:pt x="79510" y="197382"/>
                </a:cubicBezTo>
                <a:cubicBezTo>
                  <a:pt x="65437" y="177094"/>
                  <a:pt x="57150" y="152376"/>
                  <a:pt x="57150" y="125730"/>
                </a:cubicBezTo>
                <a:cubicBezTo>
                  <a:pt x="57150" y="56293"/>
                  <a:pt x="113443" y="0"/>
                  <a:pt x="182880" y="0"/>
                </a:cubicBezTo>
                <a:cubicBezTo>
                  <a:pt x="252317" y="0"/>
                  <a:pt x="308610" y="56293"/>
                  <a:pt x="308610" y="125730"/>
                </a:cubicBezTo>
                <a:cubicBezTo>
                  <a:pt x="308610" y="152376"/>
                  <a:pt x="300323" y="177094"/>
                  <a:pt x="286179" y="197382"/>
                </a:cubicBezTo>
                <a:cubicBezTo>
                  <a:pt x="282607" y="202525"/>
                  <a:pt x="278892" y="207597"/>
                  <a:pt x="275177" y="212669"/>
                </a:cubicBezTo>
                <a:lnTo>
                  <a:pt x="275177" y="212669"/>
                </a:lnTo>
                <a:lnTo>
                  <a:pt x="275177" y="212669"/>
                </a:lnTo>
                <a:cubicBezTo>
                  <a:pt x="266390" y="224671"/>
                  <a:pt x="257604" y="236744"/>
                  <a:pt x="250531" y="249674"/>
                </a:cubicBezTo>
                <a:cubicBezTo>
                  <a:pt x="246317" y="257389"/>
                  <a:pt x="243673" y="265747"/>
                  <a:pt x="242102" y="274320"/>
                </a:cubicBezTo>
                <a:lnTo>
                  <a:pt x="207383" y="274320"/>
                </a:lnTo>
                <a:cubicBezTo>
                  <a:pt x="209240" y="260961"/>
                  <a:pt x="213027" y="246745"/>
                  <a:pt x="220456" y="233243"/>
                </a:cubicBezTo>
                <a:cubicBezTo>
                  <a:pt x="228671" y="218313"/>
                  <a:pt x="239673" y="203168"/>
                  <a:pt x="248888" y="190524"/>
                </a:cubicBezTo>
                <a:lnTo>
                  <a:pt x="248888" y="190524"/>
                </a:lnTo>
                <a:lnTo>
                  <a:pt x="248888" y="190524"/>
                </a:lnTo>
                <a:lnTo>
                  <a:pt x="248888" y="190524"/>
                </a:lnTo>
                <a:cubicBezTo>
                  <a:pt x="252246" y="185952"/>
                  <a:pt x="255318" y="181666"/>
                  <a:pt x="257961" y="177879"/>
                </a:cubicBezTo>
                <a:lnTo>
                  <a:pt x="258032" y="177808"/>
                </a:lnTo>
                <a:moveTo>
                  <a:pt x="182880" y="91440"/>
                </a:moveTo>
                <a:cubicBezTo>
                  <a:pt x="163949" y="91440"/>
                  <a:pt x="148590" y="106799"/>
                  <a:pt x="148590" y="125730"/>
                </a:cubicBezTo>
                <a:cubicBezTo>
                  <a:pt x="148590" y="132017"/>
                  <a:pt x="143447" y="137160"/>
                  <a:pt x="137160" y="137160"/>
                </a:cubicBezTo>
                <a:cubicBezTo>
                  <a:pt x="130874" y="137160"/>
                  <a:pt x="125730" y="132017"/>
                  <a:pt x="125730" y="125730"/>
                </a:cubicBezTo>
                <a:cubicBezTo>
                  <a:pt x="125730" y="94155"/>
                  <a:pt x="151305" y="68580"/>
                  <a:pt x="182880" y="68580"/>
                </a:cubicBezTo>
                <a:cubicBezTo>
                  <a:pt x="189167" y="68580"/>
                  <a:pt x="194310" y="73723"/>
                  <a:pt x="194310" y="80010"/>
                </a:cubicBezTo>
                <a:cubicBezTo>
                  <a:pt x="194310" y="86296"/>
                  <a:pt x="189167" y="91440"/>
                  <a:pt x="182880" y="91440"/>
                </a:cubicBezTo>
                <a:lnTo>
                  <a:pt x="182880" y="91440"/>
                </a:lnTo>
                <a:moveTo>
                  <a:pt x="182880" y="365760"/>
                </a:moveTo>
                <a:cubicBezTo>
                  <a:pt x="151305" y="365760"/>
                  <a:pt x="125730" y="340185"/>
                  <a:pt x="125730" y="308610"/>
                </a:cubicBezTo>
                <a:lnTo>
                  <a:pt x="125730" y="297180"/>
                </a:lnTo>
                <a:lnTo>
                  <a:pt x="240030" y="297180"/>
                </a:lnTo>
                <a:lnTo>
                  <a:pt x="240030" y="308610"/>
                </a:lnTo>
                <a:cubicBezTo>
                  <a:pt x="240030" y="340185"/>
                  <a:pt x="214455" y="365760"/>
                  <a:pt x="182880" y="365760"/>
                </a:cubicBez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135881" y="2594147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331470" y="182880"/>
                </a:moveTo>
                <a:cubicBezTo>
                  <a:pt x="331470" y="100816"/>
                  <a:pt x="264944" y="34290"/>
                  <a:pt x="182880" y="34290"/>
                </a:cubicBezTo>
                <a:cubicBezTo>
                  <a:pt x="100816" y="34290"/>
                  <a:pt x="34290" y="100816"/>
                  <a:pt x="34290" y="182880"/>
                </a:cubicBezTo>
                <a:cubicBezTo>
                  <a:pt x="34290" y="264944"/>
                  <a:pt x="100816" y="331470"/>
                  <a:pt x="182880" y="331470"/>
                </a:cubicBezTo>
                <a:cubicBezTo>
                  <a:pt x="264944" y="331470"/>
                  <a:pt x="331470" y="264944"/>
                  <a:pt x="331470" y="182880"/>
                </a:cubicBezTo>
                <a:lnTo>
                  <a:pt x="331470" y="182880"/>
                </a:lnTo>
                <a:moveTo>
                  <a:pt x="0" y="182880"/>
                </a:moveTo>
                <a:cubicBezTo>
                  <a:pt x="0" y="81878"/>
                  <a:pt x="81878" y="0"/>
                  <a:pt x="182880" y="0"/>
                </a:cubicBezTo>
                <a:cubicBezTo>
                  <a:pt x="283882" y="0"/>
                  <a:pt x="365760" y="81878"/>
                  <a:pt x="365760" y="182880"/>
                </a:cubicBezTo>
                <a:cubicBezTo>
                  <a:pt x="365760" y="283882"/>
                  <a:pt x="283882" y="365760"/>
                  <a:pt x="182880" y="365760"/>
                </a:cubicBezTo>
                <a:cubicBezTo>
                  <a:pt x="81878" y="365760"/>
                  <a:pt x="0" y="283882"/>
                  <a:pt x="0" y="182880"/>
                </a:cubicBezTo>
                <a:moveTo>
                  <a:pt x="219099" y="232243"/>
                </a:moveTo>
                <a:lnTo>
                  <a:pt x="116015" y="271891"/>
                </a:lnTo>
                <a:cubicBezTo>
                  <a:pt x="102156" y="277249"/>
                  <a:pt x="88511" y="263604"/>
                  <a:pt x="93869" y="249746"/>
                </a:cubicBezTo>
                <a:lnTo>
                  <a:pt x="133517" y="146661"/>
                </a:lnTo>
                <a:cubicBezTo>
                  <a:pt x="135874" y="140589"/>
                  <a:pt x="140589" y="135874"/>
                  <a:pt x="146661" y="133517"/>
                </a:cubicBezTo>
                <a:lnTo>
                  <a:pt x="249746" y="93869"/>
                </a:lnTo>
                <a:cubicBezTo>
                  <a:pt x="263604" y="88511"/>
                  <a:pt x="277249" y="102156"/>
                  <a:pt x="271891" y="116015"/>
                </a:cubicBezTo>
                <a:lnTo>
                  <a:pt x="232243" y="219099"/>
                </a:lnTo>
                <a:cubicBezTo>
                  <a:pt x="229957" y="225171"/>
                  <a:pt x="225171" y="229886"/>
                  <a:pt x="219099" y="232243"/>
                </a:cubicBezTo>
                <a:lnTo>
                  <a:pt x="219099" y="232243"/>
                </a:lnTo>
                <a:moveTo>
                  <a:pt x="205740" y="182880"/>
                </a:moveTo>
                <a:cubicBezTo>
                  <a:pt x="205740" y="170255"/>
                  <a:pt x="195505" y="160020"/>
                  <a:pt x="182880" y="160020"/>
                </a:cubicBezTo>
                <a:cubicBezTo>
                  <a:pt x="170255" y="160020"/>
                  <a:pt x="160020" y="170255"/>
                  <a:pt x="160020" y="182880"/>
                </a:cubicBezTo>
                <a:cubicBezTo>
                  <a:pt x="160020" y="195505"/>
                  <a:pt x="170255" y="205740"/>
                  <a:pt x="182880" y="205740"/>
                </a:cubicBezTo>
                <a:cubicBezTo>
                  <a:pt x="195505" y="205740"/>
                  <a:pt x="205740" y="195505"/>
                  <a:pt x="205740" y="182880"/>
                </a:cubicBez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2933700" y="2594147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06871" y="167476"/>
                </a:moveTo>
                <a:cubicBezTo>
                  <a:pt x="121801" y="162690"/>
                  <a:pt x="137732" y="160047"/>
                  <a:pt x="154305" y="160047"/>
                </a:cubicBezTo>
                <a:lnTo>
                  <a:pt x="211455" y="160047"/>
                </a:lnTo>
                <a:cubicBezTo>
                  <a:pt x="220956" y="160047"/>
                  <a:pt x="228600" y="167691"/>
                  <a:pt x="228600" y="177192"/>
                </a:cubicBezTo>
                <a:cubicBezTo>
                  <a:pt x="228600" y="186693"/>
                  <a:pt x="220956" y="194337"/>
                  <a:pt x="211455" y="194337"/>
                </a:cubicBezTo>
                <a:lnTo>
                  <a:pt x="154305" y="194337"/>
                </a:lnTo>
                <a:cubicBezTo>
                  <a:pt x="136160" y="194337"/>
                  <a:pt x="118943" y="198337"/>
                  <a:pt x="103584" y="205553"/>
                </a:cubicBezTo>
                <a:cubicBezTo>
                  <a:pt x="109085" y="250772"/>
                  <a:pt x="147590" y="285777"/>
                  <a:pt x="194239" y="285777"/>
                </a:cubicBezTo>
                <a:cubicBezTo>
                  <a:pt x="194239" y="285777"/>
                  <a:pt x="194239" y="285777"/>
                  <a:pt x="194310" y="285777"/>
                </a:cubicBezTo>
                <a:lnTo>
                  <a:pt x="194882" y="285777"/>
                </a:lnTo>
                <a:cubicBezTo>
                  <a:pt x="194882" y="285777"/>
                  <a:pt x="194882" y="285777"/>
                  <a:pt x="194953" y="285777"/>
                </a:cubicBezTo>
                <a:cubicBezTo>
                  <a:pt x="264462" y="285420"/>
                  <a:pt x="331470" y="214125"/>
                  <a:pt x="331470" y="111898"/>
                </a:cubicBezTo>
                <a:cubicBezTo>
                  <a:pt x="331470" y="102754"/>
                  <a:pt x="330899" y="93824"/>
                  <a:pt x="329827" y="85109"/>
                </a:cubicBezTo>
                <a:cubicBezTo>
                  <a:pt x="312182" y="96396"/>
                  <a:pt x="291179" y="102897"/>
                  <a:pt x="268605" y="102897"/>
                </a:cubicBezTo>
                <a:lnTo>
                  <a:pt x="194310" y="102897"/>
                </a:lnTo>
                <a:cubicBezTo>
                  <a:pt x="153162" y="102897"/>
                  <a:pt x="118372" y="130115"/>
                  <a:pt x="106871" y="167476"/>
                </a:cubicBezTo>
                <a:lnTo>
                  <a:pt x="106871" y="167476"/>
                </a:lnTo>
                <a:moveTo>
                  <a:pt x="68866" y="185836"/>
                </a:moveTo>
                <a:cubicBezTo>
                  <a:pt x="73223" y="120399"/>
                  <a:pt x="127730" y="68607"/>
                  <a:pt x="194310" y="68607"/>
                </a:cubicBezTo>
                <a:lnTo>
                  <a:pt x="268605" y="68607"/>
                </a:lnTo>
                <a:cubicBezTo>
                  <a:pt x="289108" y="68607"/>
                  <a:pt x="307753" y="60892"/>
                  <a:pt x="321897" y="48247"/>
                </a:cubicBezTo>
                <a:cubicBezTo>
                  <a:pt x="322397" y="47819"/>
                  <a:pt x="322897" y="47318"/>
                  <a:pt x="323398" y="46890"/>
                </a:cubicBezTo>
                <a:cubicBezTo>
                  <a:pt x="328112" y="42461"/>
                  <a:pt x="332327" y="37460"/>
                  <a:pt x="335828" y="31959"/>
                </a:cubicBezTo>
                <a:cubicBezTo>
                  <a:pt x="336971" y="30173"/>
                  <a:pt x="338114" y="28316"/>
                  <a:pt x="339114" y="26387"/>
                </a:cubicBezTo>
                <a:cubicBezTo>
                  <a:pt x="341614" y="21744"/>
                  <a:pt x="348829" y="21530"/>
                  <a:pt x="350687" y="26459"/>
                </a:cubicBezTo>
                <a:cubicBezTo>
                  <a:pt x="351615" y="28959"/>
                  <a:pt x="352473" y="31459"/>
                  <a:pt x="353330" y="34031"/>
                </a:cubicBezTo>
                <a:cubicBezTo>
                  <a:pt x="355402" y="40389"/>
                  <a:pt x="357259" y="46818"/>
                  <a:pt x="358902" y="53462"/>
                </a:cubicBezTo>
                <a:cubicBezTo>
                  <a:pt x="359259" y="54819"/>
                  <a:pt x="359545" y="56177"/>
                  <a:pt x="359831" y="57463"/>
                </a:cubicBezTo>
                <a:cubicBezTo>
                  <a:pt x="363688" y="74822"/>
                  <a:pt x="365760" y="93038"/>
                  <a:pt x="365760" y="111898"/>
                </a:cubicBezTo>
                <a:cubicBezTo>
                  <a:pt x="365760" y="226555"/>
                  <a:pt x="289393" y="319567"/>
                  <a:pt x="195024" y="320067"/>
                </a:cubicBezTo>
                <a:lnTo>
                  <a:pt x="194310" y="320067"/>
                </a:lnTo>
                <a:cubicBezTo>
                  <a:pt x="135946" y="320067"/>
                  <a:pt x="86868" y="280276"/>
                  <a:pt x="72723" y="226341"/>
                </a:cubicBezTo>
                <a:cubicBezTo>
                  <a:pt x="49078" y="248272"/>
                  <a:pt x="34290" y="279562"/>
                  <a:pt x="34290" y="314352"/>
                </a:cubicBezTo>
                <a:lnTo>
                  <a:pt x="34290" y="325782"/>
                </a:lnTo>
                <a:cubicBezTo>
                  <a:pt x="34290" y="335283"/>
                  <a:pt x="26646" y="342927"/>
                  <a:pt x="17145" y="342927"/>
                </a:cubicBezTo>
                <a:cubicBezTo>
                  <a:pt x="7644" y="342927"/>
                  <a:pt x="0" y="335283"/>
                  <a:pt x="0" y="325782"/>
                </a:cubicBezTo>
                <a:lnTo>
                  <a:pt x="0" y="314352"/>
                </a:lnTo>
                <a:cubicBezTo>
                  <a:pt x="0" y="260702"/>
                  <a:pt x="27361" y="213482"/>
                  <a:pt x="68866" y="185836"/>
                </a:cubicBezTo>
                <a:lnTo>
                  <a:pt x="68866" y="185836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7338062" y="2594147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85750" y="125730"/>
                </a:moveTo>
                <a:lnTo>
                  <a:pt x="285750" y="320040"/>
                </a:lnTo>
                <a:cubicBezTo>
                  <a:pt x="285750" y="326326"/>
                  <a:pt x="280607" y="331470"/>
                  <a:pt x="274320" y="331470"/>
                </a:cubicBezTo>
                <a:lnTo>
                  <a:pt x="91440" y="331470"/>
                </a:lnTo>
                <a:cubicBezTo>
                  <a:pt x="85154" y="331470"/>
                  <a:pt x="80010" y="326327"/>
                  <a:pt x="80010" y="320040"/>
                </a:cubicBezTo>
                <a:lnTo>
                  <a:pt x="80010" y="125730"/>
                </a:lnTo>
                <a:lnTo>
                  <a:pt x="285750" y="125730"/>
                </a:lnTo>
                <a:moveTo>
                  <a:pt x="285750" y="91440"/>
                </a:moveTo>
                <a:lnTo>
                  <a:pt x="80010" y="91440"/>
                </a:lnTo>
                <a:lnTo>
                  <a:pt x="80010" y="45720"/>
                </a:lnTo>
                <a:cubicBezTo>
                  <a:pt x="80010" y="39434"/>
                  <a:pt x="85153" y="34290"/>
                  <a:pt x="91440" y="34290"/>
                </a:cubicBezTo>
                <a:lnTo>
                  <a:pt x="274320" y="34290"/>
                </a:lnTo>
                <a:cubicBezTo>
                  <a:pt x="280606" y="34290"/>
                  <a:pt x="285750" y="39434"/>
                  <a:pt x="285750" y="45720"/>
                </a:cubicBezTo>
                <a:lnTo>
                  <a:pt x="285750" y="91440"/>
                </a:lnTo>
                <a:moveTo>
                  <a:pt x="320040" y="91440"/>
                </a:moveTo>
                <a:lnTo>
                  <a:pt x="320040" y="45720"/>
                </a:lnTo>
                <a:cubicBezTo>
                  <a:pt x="320040" y="20503"/>
                  <a:pt x="299537" y="0"/>
                  <a:pt x="274320" y="0"/>
                </a:cubicBezTo>
                <a:lnTo>
                  <a:pt x="91440" y="0"/>
                </a:lnTo>
                <a:cubicBezTo>
                  <a:pt x="66223" y="0"/>
                  <a:pt x="45720" y="20503"/>
                  <a:pt x="45720" y="45720"/>
                </a:cubicBezTo>
                <a:lnTo>
                  <a:pt x="45720" y="91440"/>
                </a:lnTo>
                <a:lnTo>
                  <a:pt x="45720" y="108585"/>
                </a:lnTo>
                <a:lnTo>
                  <a:pt x="45720" y="125730"/>
                </a:lnTo>
                <a:lnTo>
                  <a:pt x="45720" y="320040"/>
                </a:lnTo>
                <a:cubicBezTo>
                  <a:pt x="45720" y="345257"/>
                  <a:pt x="66223" y="365760"/>
                  <a:pt x="91440" y="365760"/>
                </a:cubicBezTo>
                <a:lnTo>
                  <a:pt x="274320" y="365760"/>
                </a:lnTo>
                <a:cubicBezTo>
                  <a:pt x="299537" y="365760"/>
                  <a:pt x="320040" y="345257"/>
                  <a:pt x="320040" y="320040"/>
                </a:cubicBezTo>
                <a:lnTo>
                  <a:pt x="320040" y="125730"/>
                </a:lnTo>
                <a:lnTo>
                  <a:pt x="320040" y="108585"/>
                </a:lnTo>
                <a:lnTo>
                  <a:pt x="320040" y="91440"/>
                </a:lnTo>
                <a:moveTo>
                  <a:pt x="102870" y="165735"/>
                </a:moveTo>
                <a:cubicBezTo>
                  <a:pt x="102870" y="175204"/>
                  <a:pt x="110546" y="182880"/>
                  <a:pt x="120015" y="182880"/>
                </a:cubicBezTo>
                <a:cubicBezTo>
                  <a:pt x="129484" y="182880"/>
                  <a:pt x="137160" y="175204"/>
                  <a:pt x="137160" y="165735"/>
                </a:cubicBezTo>
                <a:cubicBezTo>
                  <a:pt x="137160" y="156266"/>
                  <a:pt x="129484" y="148590"/>
                  <a:pt x="120015" y="148590"/>
                </a:cubicBezTo>
                <a:cubicBezTo>
                  <a:pt x="110546" y="148590"/>
                  <a:pt x="102870" y="156266"/>
                  <a:pt x="102870" y="165735"/>
                </a:cubicBezTo>
                <a:moveTo>
                  <a:pt x="120015" y="211455"/>
                </a:moveTo>
                <a:cubicBezTo>
                  <a:pt x="110546" y="211455"/>
                  <a:pt x="102870" y="219131"/>
                  <a:pt x="102870" y="228600"/>
                </a:cubicBezTo>
                <a:cubicBezTo>
                  <a:pt x="102870" y="238069"/>
                  <a:pt x="110546" y="245745"/>
                  <a:pt x="120015" y="245745"/>
                </a:cubicBezTo>
                <a:cubicBezTo>
                  <a:pt x="129484" y="245745"/>
                  <a:pt x="137160" y="238069"/>
                  <a:pt x="137160" y="228600"/>
                </a:cubicBezTo>
                <a:cubicBezTo>
                  <a:pt x="137160" y="219131"/>
                  <a:pt x="129484" y="211455"/>
                  <a:pt x="120015" y="211455"/>
                </a:cubicBezTo>
                <a:moveTo>
                  <a:pt x="102870" y="291465"/>
                </a:moveTo>
                <a:cubicBezTo>
                  <a:pt x="102870" y="300966"/>
                  <a:pt x="110514" y="308610"/>
                  <a:pt x="120015" y="308610"/>
                </a:cubicBezTo>
                <a:lnTo>
                  <a:pt x="182880" y="308610"/>
                </a:lnTo>
                <a:cubicBezTo>
                  <a:pt x="192381" y="308610"/>
                  <a:pt x="200025" y="300966"/>
                  <a:pt x="200025" y="291465"/>
                </a:cubicBezTo>
                <a:cubicBezTo>
                  <a:pt x="200025" y="281964"/>
                  <a:pt x="192381" y="274320"/>
                  <a:pt x="182880" y="274320"/>
                </a:cubicBezTo>
                <a:lnTo>
                  <a:pt x="120015" y="274320"/>
                </a:lnTo>
                <a:cubicBezTo>
                  <a:pt x="110514" y="274320"/>
                  <a:pt x="102870" y="281964"/>
                  <a:pt x="102870" y="291465"/>
                </a:cubicBezTo>
                <a:lnTo>
                  <a:pt x="102870" y="291465"/>
                </a:lnTo>
                <a:moveTo>
                  <a:pt x="182880" y="148590"/>
                </a:moveTo>
                <a:cubicBezTo>
                  <a:pt x="173411" y="148590"/>
                  <a:pt x="165735" y="156266"/>
                  <a:pt x="165735" y="165735"/>
                </a:cubicBezTo>
                <a:cubicBezTo>
                  <a:pt x="165735" y="175204"/>
                  <a:pt x="173411" y="182880"/>
                  <a:pt x="182880" y="182880"/>
                </a:cubicBezTo>
                <a:cubicBezTo>
                  <a:pt x="192349" y="182880"/>
                  <a:pt x="200025" y="175204"/>
                  <a:pt x="200025" y="165735"/>
                </a:cubicBezTo>
                <a:cubicBezTo>
                  <a:pt x="200025" y="156266"/>
                  <a:pt x="192349" y="148590"/>
                  <a:pt x="182880" y="148590"/>
                </a:cubicBezTo>
                <a:lnTo>
                  <a:pt x="182880" y="148590"/>
                </a:lnTo>
                <a:moveTo>
                  <a:pt x="165735" y="228600"/>
                </a:moveTo>
                <a:cubicBezTo>
                  <a:pt x="165735" y="238069"/>
                  <a:pt x="173411" y="245745"/>
                  <a:pt x="182880" y="245745"/>
                </a:cubicBezTo>
                <a:cubicBezTo>
                  <a:pt x="192349" y="245745"/>
                  <a:pt x="200025" y="238069"/>
                  <a:pt x="200025" y="228600"/>
                </a:cubicBezTo>
                <a:cubicBezTo>
                  <a:pt x="200025" y="219131"/>
                  <a:pt x="192349" y="211455"/>
                  <a:pt x="182880" y="211455"/>
                </a:cubicBezTo>
                <a:cubicBezTo>
                  <a:pt x="173411" y="211455"/>
                  <a:pt x="165735" y="219131"/>
                  <a:pt x="165735" y="228600"/>
                </a:cubicBezTo>
                <a:moveTo>
                  <a:pt x="245745" y="148590"/>
                </a:moveTo>
                <a:cubicBezTo>
                  <a:pt x="236276" y="148590"/>
                  <a:pt x="228600" y="156266"/>
                  <a:pt x="228600" y="165735"/>
                </a:cubicBezTo>
                <a:cubicBezTo>
                  <a:pt x="228600" y="175204"/>
                  <a:pt x="236276" y="182880"/>
                  <a:pt x="245745" y="182880"/>
                </a:cubicBezTo>
                <a:cubicBezTo>
                  <a:pt x="255214" y="182880"/>
                  <a:pt x="262890" y="175204"/>
                  <a:pt x="262890" y="165735"/>
                </a:cubicBezTo>
                <a:cubicBezTo>
                  <a:pt x="262890" y="156266"/>
                  <a:pt x="255214" y="148590"/>
                  <a:pt x="245745" y="148590"/>
                </a:cubicBezTo>
                <a:lnTo>
                  <a:pt x="245745" y="148590"/>
                </a:lnTo>
                <a:moveTo>
                  <a:pt x="228600" y="228600"/>
                </a:moveTo>
                <a:cubicBezTo>
                  <a:pt x="228600" y="238069"/>
                  <a:pt x="236276" y="245745"/>
                  <a:pt x="245745" y="245745"/>
                </a:cubicBezTo>
                <a:cubicBezTo>
                  <a:pt x="255214" y="245745"/>
                  <a:pt x="262890" y="238069"/>
                  <a:pt x="262890" y="228600"/>
                </a:cubicBezTo>
                <a:cubicBezTo>
                  <a:pt x="262890" y="219131"/>
                  <a:pt x="255214" y="211455"/>
                  <a:pt x="245745" y="211455"/>
                </a:cubicBezTo>
                <a:cubicBezTo>
                  <a:pt x="236276" y="211455"/>
                  <a:pt x="228600" y="219131"/>
                  <a:pt x="228600" y="228600"/>
                </a:cubicBezTo>
                <a:moveTo>
                  <a:pt x="245745" y="274320"/>
                </a:moveTo>
                <a:cubicBezTo>
                  <a:pt x="236276" y="274320"/>
                  <a:pt x="228600" y="281996"/>
                  <a:pt x="228600" y="291465"/>
                </a:cubicBezTo>
                <a:cubicBezTo>
                  <a:pt x="228600" y="300934"/>
                  <a:pt x="236276" y="308610"/>
                  <a:pt x="245745" y="308610"/>
                </a:cubicBezTo>
                <a:cubicBezTo>
                  <a:pt x="255214" y="308610"/>
                  <a:pt x="262890" y="300934"/>
                  <a:pt x="262890" y="291465"/>
                </a:cubicBezTo>
                <a:cubicBezTo>
                  <a:pt x="262890" y="281996"/>
                  <a:pt x="255214" y="274320"/>
                  <a:pt x="245745" y="274320"/>
                </a:cubicBezTo>
                <a:lnTo>
                  <a:pt x="245745" y="274320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9540243" y="2594147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55562" y="72992"/>
                </a:moveTo>
                <a:lnTo>
                  <a:pt x="126359" y="102195"/>
                </a:lnTo>
                <a:cubicBezTo>
                  <a:pt x="117615" y="104595"/>
                  <a:pt x="109499" y="108996"/>
                  <a:pt x="102641" y="115054"/>
                </a:cubicBezTo>
                <a:lnTo>
                  <a:pt x="87440" y="128598"/>
                </a:lnTo>
                <a:cubicBezTo>
                  <a:pt x="81610" y="133799"/>
                  <a:pt x="74009" y="136657"/>
                  <a:pt x="66180" y="136657"/>
                </a:cubicBezTo>
                <a:lnTo>
                  <a:pt x="54864" y="136657"/>
                </a:lnTo>
                <a:lnTo>
                  <a:pt x="54864" y="209809"/>
                </a:lnTo>
                <a:cubicBezTo>
                  <a:pt x="66523" y="210152"/>
                  <a:pt x="77610" y="214895"/>
                  <a:pt x="85896" y="223182"/>
                </a:cubicBezTo>
                <a:lnTo>
                  <a:pt x="106242" y="243527"/>
                </a:lnTo>
                <a:lnTo>
                  <a:pt x="110242" y="247528"/>
                </a:lnTo>
                <a:lnTo>
                  <a:pt x="110242" y="247528"/>
                </a:lnTo>
                <a:lnTo>
                  <a:pt x="125673" y="262958"/>
                </a:lnTo>
                <a:cubicBezTo>
                  <a:pt x="129216" y="266501"/>
                  <a:pt x="135045" y="266501"/>
                  <a:pt x="138589" y="262958"/>
                </a:cubicBezTo>
                <a:cubicBezTo>
                  <a:pt x="139560" y="261987"/>
                  <a:pt x="140303" y="260844"/>
                  <a:pt x="140703" y="259643"/>
                </a:cubicBezTo>
                <a:cubicBezTo>
                  <a:pt x="142304" y="255243"/>
                  <a:pt x="146018" y="251928"/>
                  <a:pt x="150590" y="250899"/>
                </a:cubicBezTo>
                <a:cubicBezTo>
                  <a:pt x="155162" y="249871"/>
                  <a:pt x="159963" y="251242"/>
                  <a:pt x="163278" y="254614"/>
                </a:cubicBezTo>
                <a:lnTo>
                  <a:pt x="169450" y="260672"/>
                </a:lnTo>
                <a:cubicBezTo>
                  <a:pt x="176079" y="267302"/>
                  <a:pt x="186823" y="267302"/>
                  <a:pt x="193396" y="260672"/>
                </a:cubicBezTo>
                <a:cubicBezTo>
                  <a:pt x="196482" y="257586"/>
                  <a:pt x="198139" y="253643"/>
                  <a:pt x="198311" y="249585"/>
                </a:cubicBezTo>
                <a:cubicBezTo>
                  <a:pt x="198539" y="244556"/>
                  <a:pt x="201511" y="240098"/>
                  <a:pt x="206083" y="237926"/>
                </a:cubicBezTo>
                <a:cubicBezTo>
                  <a:pt x="210655" y="235755"/>
                  <a:pt x="215970" y="236212"/>
                  <a:pt x="220027" y="239127"/>
                </a:cubicBezTo>
                <a:cubicBezTo>
                  <a:pt x="225400" y="242956"/>
                  <a:pt x="232886" y="242441"/>
                  <a:pt x="237687" y="237641"/>
                </a:cubicBezTo>
                <a:cubicBezTo>
                  <a:pt x="243059" y="232269"/>
                  <a:pt x="243059" y="223582"/>
                  <a:pt x="237687" y="218267"/>
                </a:cubicBezTo>
                <a:lnTo>
                  <a:pt x="194367" y="174947"/>
                </a:lnTo>
                <a:lnTo>
                  <a:pt x="173907" y="193807"/>
                </a:lnTo>
                <a:cubicBezTo>
                  <a:pt x="158305" y="208208"/>
                  <a:pt x="134360" y="208437"/>
                  <a:pt x="118472" y="194321"/>
                </a:cubicBezTo>
                <a:cubicBezTo>
                  <a:pt x="100355" y="178205"/>
                  <a:pt x="99955" y="150087"/>
                  <a:pt x="117558" y="133456"/>
                </a:cubicBezTo>
                <a:lnTo>
                  <a:pt x="157620" y="95623"/>
                </a:lnTo>
                <a:cubicBezTo>
                  <a:pt x="173279" y="80878"/>
                  <a:pt x="193967" y="72649"/>
                  <a:pt x="215513" y="72649"/>
                </a:cubicBezTo>
                <a:cubicBezTo>
                  <a:pt x="236144" y="72649"/>
                  <a:pt x="256089" y="80250"/>
                  <a:pt x="271462" y="93908"/>
                </a:cubicBezTo>
                <a:lnTo>
                  <a:pt x="288665" y="109225"/>
                </a:lnTo>
                <a:lnTo>
                  <a:pt x="310896" y="109225"/>
                </a:lnTo>
                <a:lnTo>
                  <a:pt x="333756" y="109225"/>
                </a:lnTo>
                <a:lnTo>
                  <a:pt x="356616" y="109225"/>
                </a:lnTo>
                <a:cubicBezTo>
                  <a:pt x="361645" y="109225"/>
                  <a:pt x="365760" y="113339"/>
                  <a:pt x="365760" y="118369"/>
                </a:cubicBezTo>
                <a:lnTo>
                  <a:pt x="365760" y="237241"/>
                </a:lnTo>
                <a:cubicBezTo>
                  <a:pt x="365760" y="247356"/>
                  <a:pt x="357588" y="255529"/>
                  <a:pt x="347472" y="255529"/>
                </a:cubicBezTo>
                <a:lnTo>
                  <a:pt x="329184" y="255529"/>
                </a:lnTo>
                <a:cubicBezTo>
                  <a:pt x="322440" y="255529"/>
                  <a:pt x="316497" y="251871"/>
                  <a:pt x="313353" y="246385"/>
                </a:cubicBezTo>
                <a:lnTo>
                  <a:pt x="264833" y="246385"/>
                </a:lnTo>
                <a:cubicBezTo>
                  <a:pt x="262890" y="250214"/>
                  <a:pt x="260318" y="253871"/>
                  <a:pt x="257118" y="257072"/>
                </a:cubicBezTo>
                <a:cubicBezTo>
                  <a:pt x="247345" y="266844"/>
                  <a:pt x="233801" y="270673"/>
                  <a:pt x="221113" y="268559"/>
                </a:cubicBezTo>
                <a:cubicBezTo>
                  <a:pt x="219056" y="272731"/>
                  <a:pt x="216256" y="276617"/>
                  <a:pt x="212769" y="280103"/>
                </a:cubicBezTo>
                <a:cubicBezTo>
                  <a:pt x="197167" y="295705"/>
                  <a:pt x="172764" y="297248"/>
                  <a:pt x="155391" y="284732"/>
                </a:cubicBezTo>
                <a:cubicBezTo>
                  <a:pt x="141046" y="296619"/>
                  <a:pt x="119672" y="295877"/>
                  <a:pt x="106242" y="282389"/>
                </a:cubicBezTo>
                <a:lnTo>
                  <a:pt x="90868" y="266959"/>
                </a:lnTo>
                <a:lnTo>
                  <a:pt x="86868" y="262958"/>
                </a:lnTo>
                <a:lnTo>
                  <a:pt x="66523" y="242613"/>
                </a:lnTo>
                <a:cubicBezTo>
                  <a:pt x="63379" y="239469"/>
                  <a:pt x="59265" y="237641"/>
                  <a:pt x="54864" y="237298"/>
                </a:cubicBezTo>
                <a:cubicBezTo>
                  <a:pt x="54864" y="247356"/>
                  <a:pt x="46634" y="255529"/>
                  <a:pt x="36576" y="255529"/>
                </a:cubicBezTo>
                <a:lnTo>
                  <a:pt x="18288" y="255529"/>
                </a:lnTo>
                <a:cubicBezTo>
                  <a:pt x="8172" y="255529"/>
                  <a:pt x="0" y="247356"/>
                  <a:pt x="0" y="237241"/>
                </a:cubicBezTo>
                <a:lnTo>
                  <a:pt x="0" y="118369"/>
                </a:lnTo>
                <a:cubicBezTo>
                  <a:pt x="0" y="113339"/>
                  <a:pt x="4115" y="109225"/>
                  <a:pt x="9144" y="109225"/>
                </a:cubicBezTo>
                <a:lnTo>
                  <a:pt x="32004" y="109225"/>
                </a:lnTo>
                <a:lnTo>
                  <a:pt x="54864" y="109225"/>
                </a:lnTo>
                <a:lnTo>
                  <a:pt x="66180" y="109225"/>
                </a:lnTo>
                <a:cubicBezTo>
                  <a:pt x="67323" y="109225"/>
                  <a:pt x="68409" y="108825"/>
                  <a:pt x="69209" y="108082"/>
                </a:cubicBezTo>
                <a:lnTo>
                  <a:pt x="84353" y="94594"/>
                </a:lnTo>
                <a:cubicBezTo>
                  <a:pt x="100298" y="80478"/>
                  <a:pt x="120815" y="72649"/>
                  <a:pt x="142132" y="72649"/>
                </a:cubicBezTo>
                <a:lnTo>
                  <a:pt x="148018" y="72649"/>
                </a:lnTo>
                <a:cubicBezTo>
                  <a:pt x="150533" y="72649"/>
                  <a:pt x="153105" y="72763"/>
                  <a:pt x="155562" y="72992"/>
                </a:cubicBezTo>
                <a:lnTo>
                  <a:pt x="155562" y="72992"/>
                </a:lnTo>
                <a:moveTo>
                  <a:pt x="310896" y="218953"/>
                </a:moveTo>
                <a:lnTo>
                  <a:pt x="310896" y="136657"/>
                </a:lnTo>
                <a:lnTo>
                  <a:pt x="283464" y="136657"/>
                </a:lnTo>
                <a:cubicBezTo>
                  <a:pt x="280092" y="136657"/>
                  <a:pt x="276835" y="135399"/>
                  <a:pt x="274377" y="133170"/>
                </a:cubicBezTo>
                <a:lnTo>
                  <a:pt x="253289" y="114425"/>
                </a:lnTo>
                <a:cubicBezTo>
                  <a:pt x="242888" y="105167"/>
                  <a:pt x="229457" y="100081"/>
                  <a:pt x="215513" y="100081"/>
                </a:cubicBezTo>
                <a:cubicBezTo>
                  <a:pt x="200997" y="100081"/>
                  <a:pt x="187052" y="105624"/>
                  <a:pt x="176479" y="115568"/>
                </a:cubicBezTo>
                <a:lnTo>
                  <a:pt x="136417" y="153402"/>
                </a:lnTo>
                <a:cubicBezTo>
                  <a:pt x="130531" y="159002"/>
                  <a:pt x="130645" y="168432"/>
                  <a:pt x="136703" y="173804"/>
                </a:cubicBezTo>
                <a:cubicBezTo>
                  <a:pt x="142018" y="178548"/>
                  <a:pt x="150076" y="178433"/>
                  <a:pt x="155277" y="173633"/>
                </a:cubicBezTo>
                <a:lnTo>
                  <a:pt x="196367" y="135685"/>
                </a:lnTo>
                <a:cubicBezTo>
                  <a:pt x="201911" y="130542"/>
                  <a:pt x="210598" y="130884"/>
                  <a:pt x="215741" y="136485"/>
                </a:cubicBezTo>
                <a:cubicBezTo>
                  <a:pt x="220885" y="142086"/>
                  <a:pt x="220542" y="150716"/>
                  <a:pt x="214941" y="155859"/>
                </a:cubicBezTo>
                <a:lnTo>
                  <a:pt x="214484" y="156316"/>
                </a:lnTo>
                <a:lnTo>
                  <a:pt x="257004" y="198836"/>
                </a:lnTo>
                <a:cubicBezTo>
                  <a:pt x="262719" y="204551"/>
                  <a:pt x="266433" y="211580"/>
                  <a:pt x="268091" y="218895"/>
                </a:cubicBezTo>
                <a:lnTo>
                  <a:pt x="310839" y="218895"/>
                </a:lnTo>
                <a:lnTo>
                  <a:pt x="310896" y="218953"/>
                </a:lnTo>
                <a:moveTo>
                  <a:pt x="36576" y="228097"/>
                </a:moveTo>
                <a:cubicBezTo>
                  <a:pt x="36576" y="223047"/>
                  <a:pt x="32482" y="218953"/>
                  <a:pt x="27432" y="218953"/>
                </a:cubicBezTo>
                <a:cubicBezTo>
                  <a:pt x="22382" y="218953"/>
                  <a:pt x="18288" y="223047"/>
                  <a:pt x="18288" y="228097"/>
                </a:cubicBezTo>
                <a:cubicBezTo>
                  <a:pt x="18288" y="233147"/>
                  <a:pt x="22382" y="237241"/>
                  <a:pt x="27432" y="237241"/>
                </a:cubicBezTo>
                <a:cubicBezTo>
                  <a:pt x="32482" y="237241"/>
                  <a:pt x="36576" y="233147"/>
                  <a:pt x="36576" y="228097"/>
                </a:cubicBezTo>
                <a:moveTo>
                  <a:pt x="338328" y="237241"/>
                </a:moveTo>
                <a:cubicBezTo>
                  <a:pt x="343378" y="237241"/>
                  <a:pt x="347472" y="233147"/>
                  <a:pt x="347472" y="228097"/>
                </a:cubicBezTo>
                <a:cubicBezTo>
                  <a:pt x="347472" y="223047"/>
                  <a:pt x="343378" y="218953"/>
                  <a:pt x="338328" y="218953"/>
                </a:cubicBezTo>
                <a:cubicBezTo>
                  <a:pt x="333278" y="218953"/>
                  <a:pt x="329184" y="223047"/>
                  <a:pt x="329184" y="228097"/>
                </a:cubicBezTo>
                <a:cubicBezTo>
                  <a:pt x="329184" y="233147"/>
                  <a:pt x="333278" y="237241"/>
                  <a:pt x="338328" y="237241"/>
                </a:cubicBez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731519" y="3735791"/>
            <a:ext cx="1920240" cy="2194560"/>
          </a:xfrm>
          <a:custGeom>
            <a:avLst/>
            <a:gdLst/>
            <a:ahLst/>
            <a:cxnLst/>
            <a:rect l="l" t="t" r="r" b="b"/>
            <a:pathLst>
              <a:path w="1920240" h="2194560">
                <a:moveTo>
                  <a:pt x="0" y="2194560"/>
                </a:moveTo>
                <a:lnTo>
                  <a:pt x="0" y="0"/>
                </a:lnTo>
                <a:lnTo>
                  <a:pt x="1920240" y="0"/>
                </a:lnTo>
                <a:lnTo>
                  <a:pt x="1920240" y="2194560"/>
                </a:lnTo>
                <a:lnTo>
                  <a:pt x="0" y="21945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Simple actions like turning off lights and using public transport can significantly reduce our environmental impact.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Recycling also plays a crucial role in conserving resources.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731519" y="3191888"/>
            <a:ext cx="1920240" cy="457521"/>
          </a:xfrm>
          <a:custGeom>
            <a:avLst/>
            <a:gdLst/>
            <a:ahLst/>
            <a:cxnLst/>
            <a:rect l="l" t="t" r="r" b="b"/>
            <a:pathLst>
              <a:path w="1920240" h="457521">
                <a:moveTo>
                  <a:pt x="0" y="457521"/>
                </a:moveTo>
                <a:lnTo>
                  <a:pt x="0" y="0"/>
                </a:lnTo>
                <a:lnTo>
                  <a:pt x="1920240" y="0"/>
                </a:lnTo>
                <a:lnTo>
                  <a:pt x="192024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Small Actions Matter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2933700" y="3735791"/>
            <a:ext cx="1920240" cy="2194560"/>
          </a:xfrm>
          <a:custGeom>
            <a:avLst/>
            <a:gdLst/>
            <a:ahLst/>
            <a:cxnLst/>
            <a:rect l="l" t="t" r="r" b="b"/>
            <a:pathLst>
              <a:path w="1920240" h="2194560">
                <a:moveTo>
                  <a:pt x="0" y="2194560"/>
                </a:moveTo>
                <a:lnTo>
                  <a:pt x="0" y="0"/>
                </a:lnTo>
                <a:lnTo>
                  <a:pt x="1920240" y="0"/>
                </a:lnTo>
                <a:lnTo>
                  <a:pt x="1920240" y="2194560"/>
                </a:lnTo>
                <a:lnTo>
                  <a:pt x="0" y="21945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Students should develop a plan with actionable steps and timelines to reduce their environmental footprint.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This structured approach helps in making measurable progress.</a:t>
            </a:r>
            <a:endParaRPr lang="en-US" sz="1000" dirty="0"/>
          </a:p>
        </p:txBody>
      </p:sp>
      <p:sp>
        <p:nvSpPr>
          <p:cNvPr id="11" name="Text 9"/>
          <p:cNvSpPr/>
          <p:nvPr/>
        </p:nvSpPr>
        <p:spPr>
          <a:xfrm>
            <a:off x="2933700" y="3191888"/>
            <a:ext cx="1920240" cy="457521"/>
          </a:xfrm>
          <a:custGeom>
            <a:avLst/>
            <a:gdLst/>
            <a:ahLst/>
            <a:cxnLst/>
            <a:rect l="l" t="t" r="r" b="b"/>
            <a:pathLst>
              <a:path w="1920240" h="457521">
                <a:moveTo>
                  <a:pt x="0" y="457521"/>
                </a:moveTo>
                <a:lnTo>
                  <a:pt x="0" y="0"/>
                </a:lnTo>
                <a:lnTo>
                  <a:pt x="1920240" y="0"/>
                </a:lnTo>
                <a:lnTo>
                  <a:pt x="192024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Plan for Change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5135881" y="3735791"/>
            <a:ext cx="1920240" cy="2194560"/>
          </a:xfrm>
          <a:custGeom>
            <a:avLst/>
            <a:gdLst/>
            <a:ahLst/>
            <a:cxnLst/>
            <a:rect l="l" t="t" r="r" b="b"/>
            <a:pathLst>
              <a:path w="1920240" h="2194560">
                <a:moveTo>
                  <a:pt x="0" y="2194560"/>
                </a:moveTo>
                <a:lnTo>
                  <a:pt x="0" y="0"/>
                </a:lnTo>
                <a:lnTo>
                  <a:pt x="1920240" y="0"/>
                </a:lnTo>
                <a:lnTo>
                  <a:pt x="1920240" y="2194560"/>
                </a:lnTo>
                <a:lnTo>
                  <a:pt x="0" y="21945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Setting specific goals and timelines helps track progress and ensures accountability.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Clear objectives motivate individuals to stay committed.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5135881" y="3191888"/>
            <a:ext cx="1920240" cy="457521"/>
          </a:xfrm>
          <a:custGeom>
            <a:avLst/>
            <a:gdLst/>
            <a:ahLst/>
            <a:cxnLst/>
            <a:rect l="l" t="t" r="r" b="b"/>
            <a:pathLst>
              <a:path w="1920240" h="457521">
                <a:moveTo>
                  <a:pt x="0" y="457521"/>
                </a:moveTo>
                <a:lnTo>
                  <a:pt x="0" y="0"/>
                </a:lnTo>
                <a:lnTo>
                  <a:pt x="1920240" y="0"/>
                </a:lnTo>
                <a:lnTo>
                  <a:pt x="192024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Set Clear Goals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7338062" y="3735791"/>
            <a:ext cx="1920240" cy="2194560"/>
          </a:xfrm>
          <a:custGeom>
            <a:avLst/>
            <a:gdLst/>
            <a:ahLst/>
            <a:cxnLst/>
            <a:rect l="l" t="t" r="r" b="b"/>
            <a:pathLst>
              <a:path w="1920240" h="2194560">
                <a:moveTo>
                  <a:pt x="0" y="2194560"/>
                </a:moveTo>
                <a:lnTo>
                  <a:pt x="0" y="0"/>
                </a:lnTo>
                <a:lnTo>
                  <a:pt x="1920240" y="0"/>
                </a:lnTo>
                <a:lnTo>
                  <a:pt x="1920240" y="2194560"/>
                </a:lnTo>
                <a:lnTo>
                  <a:pt x="0" y="21945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Regularly reviewing your actions helps identify areas for improvement.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This allows for necessary adjustments to stay on track.</a:t>
            </a:r>
            <a:endParaRPr lang="en-US" sz="1000" dirty="0"/>
          </a:p>
        </p:txBody>
      </p:sp>
      <p:sp>
        <p:nvSpPr>
          <p:cNvPr id="15" name="Text 13"/>
          <p:cNvSpPr/>
          <p:nvPr/>
        </p:nvSpPr>
        <p:spPr>
          <a:xfrm>
            <a:off x="7338062" y="3191888"/>
            <a:ext cx="1920240" cy="457521"/>
          </a:xfrm>
          <a:custGeom>
            <a:avLst/>
            <a:gdLst/>
            <a:ahLst/>
            <a:cxnLst/>
            <a:rect l="l" t="t" r="r" b="b"/>
            <a:pathLst>
              <a:path w="1920240" h="457521">
                <a:moveTo>
                  <a:pt x="0" y="457521"/>
                </a:moveTo>
                <a:lnTo>
                  <a:pt x="0" y="0"/>
                </a:lnTo>
                <a:lnTo>
                  <a:pt x="1920240" y="0"/>
                </a:lnTo>
                <a:lnTo>
                  <a:pt x="192024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Track Your Progress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9540243" y="3735791"/>
            <a:ext cx="1920240" cy="2194560"/>
          </a:xfrm>
          <a:custGeom>
            <a:avLst/>
            <a:gdLst/>
            <a:ahLst/>
            <a:cxnLst/>
            <a:rect l="l" t="t" r="r" b="b"/>
            <a:pathLst>
              <a:path w="1920240" h="2194560">
                <a:moveTo>
                  <a:pt x="0" y="2194560"/>
                </a:moveTo>
                <a:lnTo>
                  <a:pt x="0" y="0"/>
                </a:lnTo>
                <a:lnTo>
                  <a:pt x="1920240" y="0"/>
                </a:lnTo>
                <a:lnTo>
                  <a:pt x="1920240" y="2194560"/>
                </a:lnTo>
                <a:lnTo>
                  <a:pt x="0" y="21945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Encouraging friends and family to join amplifies impact.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Sharing your progress can motivate others to take action.</a:t>
            </a:r>
            <a:endParaRPr lang="en-US" sz="1000" dirty="0"/>
          </a:p>
        </p:txBody>
      </p:sp>
      <p:sp>
        <p:nvSpPr>
          <p:cNvPr id="17" name="Text 15"/>
          <p:cNvSpPr/>
          <p:nvPr/>
        </p:nvSpPr>
        <p:spPr>
          <a:xfrm>
            <a:off x="9540243" y="3191888"/>
            <a:ext cx="1920240" cy="457521"/>
          </a:xfrm>
          <a:custGeom>
            <a:avLst/>
            <a:gdLst/>
            <a:ahLst/>
            <a:cxnLst/>
            <a:rect l="l" t="t" r="r" b="b"/>
            <a:pathLst>
              <a:path w="1920240" h="457521">
                <a:moveTo>
                  <a:pt x="0" y="457521"/>
                </a:moveTo>
                <a:lnTo>
                  <a:pt x="0" y="0"/>
                </a:lnTo>
                <a:lnTo>
                  <a:pt x="1920240" y="0"/>
                </a:lnTo>
                <a:lnTo>
                  <a:pt x="192024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Inspire Others</a:t>
            </a:r>
            <a:endParaRPr lang="en-US" sz="1600" dirty="0"/>
          </a:p>
        </p:txBody>
      </p:sp>
      <p:pic>
        <p:nvPicPr>
          <p:cNvPr id="18" name="Image 0" descr="/tmp/tmp-1-yMCSOsCOuZi0-.jpg">    </p:cNvPr>
          <p:cNvPicPr>
            <a:picLocks noChangeAspect="1"/>
          </p:cNvPicPr>
          <p:nvPr/>
        </p:nvPicPr>
        <p:blipFill>
          <a:blip r:embed="rId2"/>
          <a:srcRect l="0" r="0" t="4001" b="4001"/>
          <a:stretch/>
        </p:blipFill>
        <p:spPr>
          <a:xfrm>
            <a:off x="8463278" y="0"/>
            <a:ext cx="3728721" cy="2286000"/>
          </a:xfrm>
          <a:prstGeom prst="rect">
            <a:avLst/>
          </a:prstGeom>
        </p:spPr>
      </p:pic>
      <p:sp>
        <p:nvSpPr>
          <p:cNvPr id="19" name="Text 16"/>
          <p:cNvSpPr/>
          <p:nvPr/>
        </p:nvSpPr>
        <p:spPr>
          <a:xfrm>
            <a:off x="8463278" y="0"/>
            <a:ext cx="3728721" cy="2286000"/>
          </a:xfrm>
          <a:custGeom>
            <a:avLst/>
            <a:gdLst/>
            <a:ahLst/>
            <a:cxnLst/>
            <a:rect l="l" t="t" r="r" b="b"/>
            <a:pathLst>
              <a:path w="3728721" h="2286000">
                <a:moveTo>
                  <a:pt x="0" y="2286000"/>
                </a:moveTo>
                <a:lnTo>
                  <a:pt x="0" y="0"/>
                </a:lnTo>
                <a:lnTo>
                  <a:pt x="3728721" y="0"/>
                </a:lnTo>
                <a:lnTo>
                  <a:pt x="3728721" y="2286000"/>
                </a:lnTo>
                <a:lnTo>
                  <a:pt x="0" y="22860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0" name="Text 17"/>
          <p:cNvSpPr/>
          <p:nvPr/>
        </p:nvSpPr>
        <p:spPr>
          <a:xfrm>
            <a:off x="731520" y="548640"/>
            <a:ext cx="10801117" cy="0"/>
          </a:xfrm>
          <a:custGeom>
            <a:avLst/>
            <a:gdLst/>
            <a:ahLst/>
            <a:cxnLst/>
            <a:rect l="l" t="t" r="r" b="b"/>
            <a:pathLst>
              <a:path w="10801117" h="0">
                <a:moveTo>
                  <a:pt x="0" y="0"/>
                </a:moveTo>
                <a:lnTo>
                  <a:pt x="10801117" y="0"/>
                </a:lnTo>
              </a:path>
            </a:pathLst>
          </a:custGeom>
          <a:noFill/>
          <a:ln w="12700">
            <a:solidFill>
              <a:srgbClr val="8B66FF"/>
            </a:solidFill>
          </a:ln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21" name="Text 18"/>
          <p:cNvSpPr/>
          <p:nvPr/>
        </p:nvSpPr>
        <p:spPr>
          <a:xfrm>
            <a:off x="731520" y="0"/>
            <a:ext cx="7451616" cy="548640"/>
          </a:xfrm>
          <a:custGeom>
            <a:avLst/>
            <a:gdLst/>
            <a:ahLst/>
            <a:cxnLst/>
            <a:rect l="l" t="t" r="r" b="b"/>
            <a:pathLst>
              <a:path w="7451616" h="548640">
                <a:moveTo>
                  <a:pt x="0" y="548640"/>
                </a:moveTo>
                <a:lnTo>
                  <a:pt x="0" y="0"/>
                </a:lnTo>
                <a:lnTo>
                  <a:pt x="7451616" y="0"/>
                </a:lnTo>
                <a:lnTo>
                  <a:pt x="7451616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Understanding and Reducing Our Environmental Footprint</a:t>
            </a:r>
            <a:endParaRPr lang="en-US" sz="800" dirty="0"/>
          </a:p>
        </p:txBody>
      </p:sp>
      <p:sp>
        <p:nvSpPr>
          <p:cNvPr id="22" name="Text 19"/>
          <p:cNvSpPr/>
          <p:nvPr/>
        </p:nvSpPr>
        <p:spPr>
          <a:xfrm>
            <a:off x="9997440" y="0"/>
            <a:ext cx="1554479" cy="549275"/>
          </a:xfrm>
          <a:custGeom>
            <a:avLst/>
            <a:gdLst/>
            <a:ahLst/>
            <a:cxnLst/>
            <a:rect l="l" t="t" r="r" b="b"/>
            <a:pathLst>
              <a:path w="1554479" h="549275">
                <a:moveTo>
                  <a:pt x="0" y="549275"/>
                </a:moveTo>
                <a:lnTo>
                  <a:pt x="0" y="0"/>
                </a:lnTo>
                <a:lnTo>
                  <a:pt x="1554479" y="0"/>
                </a:lnTo>
                <a:lnTo>
                  <a:pt x="1554479" y="549275"/>
                </a:lnTo>
                <a:lnTo>
                  <a:pt x="0" y="549275"/>
                </a:lnTo>
              </a:path>
            </a:pathLst>
          </a:custGeom>
          <a:noFill/>
          <a:ln/>
        </p:spPr>
        <p:txBody>
          <a:bodyPr wrap="square" lIns="0" tIns="0" rIns="2880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5</a:t>
            </a:r>
            <a:endParaRPr lang="en-US" sz="800" dirty="0"/>
          </a:p>
        </p:txBody>
      </p:sp>
      <p:sp>
        <p:nvSpPr>
          <p:cNvPr id="23" name="Text 20"/>
          <p:cNvSpPr/>
          <p:nvPr/>
        </p:nvSpPr>
        <p:spPr>
          <a:xfrm>
            <a:off x="10820399" y="5892799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0" y="731520"/>
                </a:moveTo>
                <a:lnTo>
                  <a:pt x="0" y="0"/>
                </a:lnTo>
                <a:lnTo>
                  <a:pt x="731520" y="0"/>
                </a:lnTo>
                <a:lnTo>
                  <a:pt x="731520" y="731520"/>
                </a:lnTo>
                <a:lnTo>
                  <a:pt x="0" y="73152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4" name="Text 21"/>
          <p:cNvSpPr/>
          <p:nvPr/>
        </p:nvSpPr>
        <p:spPr>
          <a:xfrm>
            <a:off x="731520" y="932927"/>
            <a:ext cx="7451616" cy="884627"/>
          </a:xfrm>
          <a:custGeom>
            <a:avLst/>
            <a:gdLst/>
            <a:ahLst/>
            <a:cxnLst/>
            <a:rect l="l" t="t" r="r" b="b"/>
            <a:pathLst>
              <a:path w="7451616" h="884627">
                <a:moveTo>
                  <a:pt x="0" y="884627"/>
                </a:moveTo>
                <a:lnTo>
                  <a:pt x="0" y="0"/>
                </a:lnTo>
                <a:lnTo>
                  <a:pt x="7451616" y="0"/>
                </a:lnTo>
                <a:lnTo>
                  <a:pt x="7451616" y="884627"/>
                </a:lnTo>
                <a:lnTo>
                  <a:pt x="0" y="884627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957"/>
              </a:spcBef>
              <a:buNone/>
            </a:pPr>
            <a:r>
              <a:rPr lang="en-US" sz="3828" dirty="0">
                <a:solidFill>
                  <a:srgbClr val="E7E6E6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Reducing Environmental Footprint</a:t>
            </a:r>
            <a:endParaRPr lang="en-US" sz="3828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518205" y="0"/>
            <a:ext cx="3673796" cy="6858000"/>
          </a:xfrm>
          <a:custGeom>
            <a:avLst/>
            <a:gdLst/>
            <a:ahLst/>
            <a:cxnLst/>
            <a:rect l="l" t="t" r="r" b="b"/>
            <a:pathLst>
              <a:path w="3673796" h="6858000">
                <a:moveTo>
                  <a:pt x="0" y="6858000"/>
                </a:moveTo>
                <a:lnTo>
                  <a:pt x="0" y="0"/>
                </a:lnTo>
                <a:lnTo>
                  <a:pt x="3673796" y="0"/>
                </a:lnTo>
                <a:lnTo>
                  <a:pt x="3673796" y="6858000"/>
                </a:lnTo>
                <a:lnTo>
                  <a:pt x="0" y="6858000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pic>
        <p:nvPicPr>
          <p:cNvPr id="3" name="Image 0" descr="/tmp/tmp-1-8HU1GGul4quq-.jpg">    </p:cNvPr>
          <p:cNvPicPr>
            <a:picLocks noChangeAspect="1"/>
          </p:cNvPicPr>
          <p:nvPr/>
        </p:nvPicPr>
        <p:blipFill>
          <a:blip r:embed="rId2"/>
          <a:srcRect l="31458" r="31458" t="0" b="0"/>
          <a:stretch/>
        </p:blipFill>
        <p:spPr>
          <a:xfrm>
            <a:off x="8534400" y="0"/>
            <a:ext cx="3657600" cy="685800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8534400" y="0"/>
            <a:ext cx="3657600" cy="6858000"/>
          </a:xfrm>
          <a:custGeom>
            <a:avLst/>
            <a:gdLst/>
            <a:ahLst/>
            <a:cxnLst/>
            <a:rect l="l" t="t" r="r" b="b"/>
            <a:pathLst>
              <a:path w="3657600" h="6858000">
                <a:moveTo>
                  <a:pt x="0" y="6858000"/>
                </a:moveTo>
                <a:lnTo>
                  <a:pt x="0" y="0"/>
                </a:lnTo>
                <a:lnTo>
                  <a:pt x="3657600" y="0"/>
                </a:lnTo>
                <a:lnTo>
                  <a:pt x="3657600" y="6858000"/>
                </a:lnTo>
                <a:lnTo>
                  <a:pt x="0" y="68580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2"/>
          <p:cNvSpPr/>
          <p:nvPr/>
        </p:nvSpPr>
        <p:spPr>
          <a:xfrm>
            <a:off x="731518" y="2825270"/>
            <a:ext cx="3383280" cy="1280160"/>
          </a:xfrm>
          <a:custGeom>
            <a:avLst/>
            <a:gdLst/>
            <a:ahLst/>
            <a:cxnLst/>
            <a:rect l="l" t="t" r="r" b="b"/>
            <a:pathLst>
              <a:path w="3383280" h="1280160">
                <a:moveTo>
                  <a:pt x="0" y="1280160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1280160"/>
                </a:lnTo>
                <a:lnTo>
                  <a:pt x="0" y="12801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Use energy-efficient appliances and turn off lights when not in use to reduce energy consumption.</a:t>
            </a:r>
            <a:endParaRPr lang="en-US" sz="1200" dirty="0"/>
          </a:p>
        </p:txBody>
      </p:sp>
      <p:sp>
        <p:nvSpPr>
          <p:cNvPr id="6" name="Text 3"/>
          <p:cNvSpPr/>
          <p:nvPr/>
        </p:nvSpPr>
        <p:spPr>
          <a:xfrm>
            <a:off x="731518" y="2358961"/>
            <a:ext cx="3383280" cy="365760"/>
          </a:xfrm>
          <a:custGeom>
            <a:avLst/>
            <a:gdLst/>
            <a:ahLst/>
            <a:cxnLst/>
            <a:rect l="l" t="t" r="r" b="b"/>
            <a:pathLst>
              <a:path w="3383280" h="365760">
                <a:moveTo>
                  <a:pt x="0" y="365760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Energy Efficiency</a:t>
            </a:r>
            <a:endParaRPr lang="en-US" sz="1400" dirty="0"/>
          </a:p>
        </p:txBody>
      </p:sp>
      <p:sp>
        <p:nvSpPr>
          <p:cNvPr id="7" name="Text 4"/>
          <p:cNvSpPr/>
          <p:nvPr/>
        </p:nvSpPr>
        <p:spPr>
          <a:xfrm>
            <a:off x="4536440" y="2825270"/>
            <a:ext cx="3383280" cy="1280160"/>
          </a:xfrm>
          <a:custGeom>
            <a:avLst/>
            <a:gdLst/>
            <a:ahLst/>
            <a:cxnLst/>
            <a:rect l="l" t="t" r="r" b="b"/>
            <a:pathLst>
              <a:path w="3383280" h="1280160">
                <a:moveTo>
                  <a:pt x="0" y="1280160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1280160"/>
                </a:lnTo>
                <a:lnTo>
                  <a:pt x="0" y="12801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Using public transport, walking, or biking reduces carbon emissions and promotes a healthier lifestyle.</a:t>
            </a:r>
            <a:endParaRPr lang="en-US" sz="1200" dirty="0"/>
          </a:p>
        </p:txBody>
      </p:sp>
      <p:sp>
        <p:nvSpPr>
          <p:cNvPr id="8" name="Text 5"/>
          <p:cNvSpPr/>
          <p:nvPr/>
        </p:nvSpPr>
        <p:spPr>
          <a:xfrm>
            <a:off x="4536440" y="2358961"/>
            <a:ext cx="3383280" cy="365760"/>
          </a:xfrm>
          <a:custGeom>
            <a:avLst/>
            <a:gdLst/>
            <a:ahLst/>
            <a:cxnLst/>
            <a:rect l="l" t="t" r="r" b="b"/>
            <a:pathLst>
              <a:path w="3383280" h="365760">
                <a:moveTo>
                  <a:pt x="0" y="365760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Sustainable Transport</a:t>
            </a:r>
            <a:endParaRPr lang="en-US" sz="1400" dirty="0"/>
          </a:p>
        </p:txBody>
      </p:sp>
      <p:sp>
        <p:nvSpPr>
          <p:cNvPr id="9" name="Text 6"/>
          <p:cNvSpPr/>
          <p:nvPr/>
        </p:nvSpPr>
        <p:spPr>
          <a:xfrm>
            <a:off x="731518" y="4832216"/>
            <a:ext cx="3383280" cy="1280160"/>
          </a:xfrm>
          <a:custGeom>
            <a:avLst/>
            <a:gdLst/>
            <a:ahLst/>
            <a:cxnLst/>
            <a:rect l="l" t="t" r="r" b="b"/>
            <a:pathLst>
              <a:path w="3383280" h="1280160">
                <a:moveTo>
                  <a:pt x="0" y="1280160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1280160"/>
                </a:lnTo>
                <a:lnTo>
                  <a:pt x="0" y="12801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Reduce, reuse, and recycle to minimize waste. This practice conserves resources and reduces landfill impact.</a:t>
            </a:r>
            <a:endParaRPr lang="en-US" sz="1200" dirty="0"/>
          </a:p>
        </p:txBody>
      </p:sp>
      <p:sp>
        <p:nvSpPr>
          <p:cNvPr id="10" name="Text 7"/>
          <p:cNvSpPr/>
          <p:nvPr/>
        </p:nvSpPr>
        <p:spPr>
          <a:xfrm>
            <a:off x="731518" y="4365907"/>
            <a:ext cx="3383280" cy="365760"/>
          </a:xfrm>
          <a:custGeom>
            <a:avLst/>
            <a:gdLst/>
            <a:ahLst/>
            <a:cxnLst/>
            <a:rect l="l" t="t" r="r" b="b"/>
            <a:pathLst>
              <a:path w="3383280" h="365760">
                <a:moveTo>
                  <a:pt x="0" y="365760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Waste Reduction</a:t>
            </a:r>
            <a:endParaRPr lang="en-US" sz="1400" dirty="0"/>
          </a:p>
        </p:txBody>
      </p:sp>
      <p:sp>
        <p:nvSpPr>
          <p:cNvPr id="11" name="Text 8"/>
          <p:cNvSpPr/>
          <p:nvPr/>
        </p:nvSpPr>
        <p:spPr>
          <a:xfrm>
            <a:off x="4536440" y="4832216"/>
            <a:ext cx="3383280" cy="1280160"/>
          </a:xfrm>
          <a:custGeom>
            <a:avLst/>
            <a:gdLst/>
            <a:ahLst/>
            <a:cxnLst/>
            <a:rect l="l" t="t" r="r" b="b"/>
            <a:pathLst>
              <a:path w="3383280" h="1280160">
                <a:moveTo>
                  <a:pt x="0" y="1280160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1280160"/>
                </a:lnTo>
                <a:lnTo>
                  <a:pt x="0" y="12801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Choose locally sourced and seasonal foods to support farmers and minimize transportation emissions.</a:t>
            </a:r>
            <a:endParaRPr lang="en-US" sz="1200" dirty="0"/>
          </a:p>
        </p:txBody>
      </p:sp>
      <p:sp>
        <p:nvSpPr>
          <p:cNvPr id="12" name="Text 9"/>
          <p:cNvSpPr/>
          <p:nvPr/>
        </p:nvSpPr>
        <p:spPr>
          <a:xfrm>
            <a:off x="4536440" y="4365907"/>
            <a:ext cx="3383280" cy="365760"/>
          </a:xfrm>
          <a:custGeom>
            <a:avLst/>
            <a:gdLst/>
            <a:ahLst/>
            <a:cxnLst/>
            <a:rect l="l" t="t" r="r" b="b"/>
            <a:pathLst>
              <a:path w="3383280" h="365760">
                <a:moveTo>
                  <a:pt x="0" y="365760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Local Eating</a:t>
            </a:r>
            <a:endParaRPr lang="en-US" sz="1400" dirty="0"/>
          </a:p>
        </p:txBody>
      </p:sp>
      <p:sp>
        <p:nvSpPr>
          <p:cNvPr id="13" name="Text 10"/>
          <p:cNvSpPr/>
          <p:nvPr/>
        </p:nvSpPr>
        <p:spPr>
          <a:xfrm>
            <a:off x="731520" y="548640"/>
            <a:ext cx="10801117" cy="0"/>
          </a:xfrm>
          <a:custGeom>
            <a:avLst/>
            <a:gdLst/>
            <a:ahLst/>
            <a:cxnLst/>
            <a:rect l="l" t="t" r="r" b="b"/>
            <a:pathLst>
              <a:path w="10801117" h="0">
                <a:moveTo>
                  <a:pt x="0" y="0"/>
                </a:moveTo>
                <a:lnTo>
                  <a:pt x="10801117" y="0"/>
                </a:lnTo>
              </a:path>
            </a:pathLst>
          </a:custGeom>
          <a:noFill/>
          <a:ln w="12700">
            <a:solidFill>
              <a:srgbClr val="8B66FF"/>
            </a:solidFill>
          </a:ln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4" name="Text 11"/>
          <p:cNvSpPr/>
          <p:nvPr/>
        </p:nvSpPr>
        <p:spPr>
          <a:xfrm>
            <a:off x="731520" y="0"/>
            <a:ext cx="7451616" cy="548640"/>
          </a:xfrm>
          <a:custGeom>
            <a:avLst/>
            <a:gdLst/>
            <a:ahLst/>
            <a:cxnLst/>
            <a:rect l="l" t="t" r="r" b="b"/>
            <a:pathLst>
              <a:path w="7451616" h="548640">
                <a:moveTo>
                  <a:pt x="0" y="548640"/>
                </a:moveTo>
                <a:lnTo>
                  <a:pt x="0" y="0"/>
                </a:lnTo>
                <a:lnTo>
                  <a:pt x="7451616" y="0"/>
                </a:lnTo>
                <a:lnTo>
                  <a:pt x="7451616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Understanding and Reducing Our Environmental Footprint</a:t>
            </a:r>
            <a:endParaRPr lang="en-US" sz="800" dirty="0"/>
          </a:p>
        </p:txBody>
      </p:sp>
      <p:sp>
        <p:nvSpPr>
          <p:cNvPr id="15" name="Text 12"/>
          <p:cNvSpPr/>
          <p:nvPr/>
        </p:nvSpPr>
        <p:spPr>
          <a:xfrm>
            <a:off x="9997440" y="0"/>
            <a:ext cx="1554479" cy="549275"/>
          </a:xfrm>
          <a:custGeom>
            <a:avLst/>
            <a:gdLst/>
            <a:ahLst/>
            <a:cxnLst/>
            <a:rect l="l" t="t" r="r" b="b"/>
            <a:pathLst>
              <a:path w="1554479" h="549275">
                <a:moveTo>
                  <a:pt x="0" y="549275"/>
                </a:moveTo>
                <a:lnTo>
                  <a:pt x="0" y="0"/>
                </a:lnTo>
                <a:lnTo>
                  <a:pt x="1554479" y="0"/>
                </a:lnTo>
                <a:lnTo>
                  <a:pt x="1554479" y="549275"/>
                </a:lnTo>
                <a:lnTo>
                  <a:pt x="0" y="549275"/>
                </a:lnTo>
              </a:path>
            </a:pathLst>
          </a:custGeom>
          <a:noFill/>
          <a:ln/>
        </p:spPr>
        <p:txBody>
          <a:bodyPr wrap="square" lIns="0" tIns="0" rIns="2880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6</a:t>
            </a:r>
            <a:endParaRPr lang="en-US" sz="800" dirty="0"/>
          </a:p>
        </p:txBody>
      </p:sp>
      <p:sp>
        <p:nvSpPr>
          <p:cNvPr id="16" name="Text 13"/>
          <p:cNvSpPr/>
          <p:nvPr/>
        </p:nvSpPr>
        <p:spPr>
          <a:xfrm>
            <a:off x="10820399" y="5892799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0" y="731520"/>
                </a:moveTo>
                <a:lnTo>
                  <a:pt x="0" y="0"/>
                </a:lnTo>
                <a:lnTo>
                  <a:pt x="731520" y="0"/>
                </a:lnTo>
                <a:lnTo>
                  <a:pt x="731520" y="731520"/>
                </a:lnTo>
                <a:lnTo>
                  <a:pt x="0" y="73152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4"/>
          <p:cNvSpPr/>
          <p:nvPr/>
        </p:nvSpPr>
        <p:spPr>
          <a:xfrm>
            <a:off x="731519" y="932927"/>
            <a:ext cx="7480067" cy="884627"/>
          </a:xfrm>
          <a:custGeom>
            <a:avLst/>
            <a:gdLst/>
            <a:ahLst/>
            <a:cxnLst/>
            <a:rect l="l" t="t" r="r" b="b"/>
            <a:pathLst>
              <a:path w="7480067" h="884627">
                <a:moveTo>
                  <a:pt x="0" y="884627"/>
                </a:moveTo>
                <a:lnTo>
                  <a:pt x="0" y="0"/>
                </a:lnTo>
                <a:lnTo>
                  <a:pt x="7480067" y="0"/>
                </a:lnTo>
                <a:lnTo>
                  <a:pt x="7480067" y="884627"/>
                </a:lnTo>
                <a:lnTo>
                  <a:pt x="0" y="884627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806"/>
              </a:spcBef>
              <a:buNone/>
            </a:pPr>
            <a:r>
              <a:rPr lang="en-US" sz="2902" b="1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Strategies for Reducing Environmental Footprint</a:t>
            </a:r>
            <a:endParaRPr lang="en-US" sz="290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640081" cy="6858000"/>
          </a:xfrm>
          <a:custGeom>
            <a:avLst/>
            <a:gdLst/>
            <a:ahLst/>
            <a:cxnLst/>
            <a:rect l="l" t="t" r="r" b="b"/>
            <a:pathLst>
              <a:path w="640081" h="6858000">
                <a:moveTo>
                  <a:pt x="0" y="6858000"/>
                </a:moveTo>
                <a:lnTo>
                  <a:pt x="0" y="0"/>
                </a:lnTo>
                <a:lnTo>
                  <a:pt x="640081" y="0"/>
                </a:lnTo>
                <a:lnTo>
                  <a:pt x="640081" y="6858000"/>
                </a:lnTo>
                <a:lnTo>
                  <a:pt x="0" y="6858000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pic>
        <p:nvPicPr>
          <p:cNvPr id="3" name="Image 0" descr="/tmp/tmp-1-hhei1w3a5FKG-.jpg">    </p:cNvPr>
          <p:cNvPicPr>
            <a:picLocks noChangeAspect="1"/>
          </p:cNvPicPr>
          <p:nvPr/>
        </p:nvPicPr>
        <p:blipFill>
          <a:blip r:embed="rId2"/>
          <a:srcRect l="32979" r="32979" t="0" b="0"/>
          <a:stretch/>
        </p:blipFill>
        <p:spPr>
          <a:xfrm>
            <a:off x="213360" y="-1"/>
            <a:ext cx="3503351" cy="6857998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213360" y="-1"/>
            <a:ext cx="3503351" cy="6857998"/>
          </a:xfrm>
          <a:custGeom>
            <a:avLst/>
            <a:gdLst/>
            <a:ahLst/>
            <a:cxnLst/>
            <a:rect l="l" t="t" r="r" b="b"/>
            <a:pathLst>
              <a:path w="3503351" h="6857998">
                <a:moveTo>
                  <a:pt x="0" y="6857998"/>
                </a:moveTo>
                <a:lnTo>
                  <a:pt x="0" y="0"/>
                </a:lnTo>
                <a:lnTo>
                  <a:pt x="3503351" y="0"/>
                </a:lnTo>
                <a:lnTo>
                  <a:pt x="3503351" y="6857998"/>
                </a:lnTo>
                <a:lnTo>
                  <a:pt x="0" y="6857998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2"/>
          <p:cNvSpPr/>
          <p:nvPr/>
        </p:nvSpPr>
        <p:spPr>
          <a:xfrm>
            <a:off x="4206238" y="2611910"/>
            <a:ext cx="3383280" cy="1280160"/>
          </a:xfrm>
          <a:custGeom>
            <a:avLst/>
            <a:gdLst/>
            <a:ahLst/>
            <a:cxnLst/>
            <a:rect l="l" t="t" r="r" b="b"/>
            <a:pathLst>
              <a:path w="3383280" h="1280160">
                <a:moveTo>
                  <a:pt x="0" y="1280160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1280160"/>
                </a:lnTo>
                <a:lnTo>
                  <a:pt x="0" y="12801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Assess your environmental footprint to find key areas for enhancement.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Use available tools to collect data that informs your decisions.</a:t>
            </a:r>
            <a:endParaRPr lang="en-US" sz="1200" dirty="0"/>
          </a:p>
        </p:txBody>
      </p:sp>
      <p:sp>
        <p:nvSpPr>
          <p:cNvPr id="6" name="Text 3"/>
          <p:cNvSpPr/>
          <p:nvPr/>
        </p:nvSpPr>
        <p:spPr>
          <a:xfrm>
            <a:off x="4206238" y="2145601"/>
            <a:ext cx="3383280" cy="365760"/>
          </a:xfrm>
          <a:custGeom>
            <a:avLst/>
            <a:gdLst/>
            <a:ahLst/>
            <a:cxnLst/>
            <a:rect l="l" t="t" r="r" b="b"/>
            <a:pathLst>
              <a:path w="3383280" h="365760">
                <a:moveTo>
                  <a:pt x="0" y="365760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Identify Improvements</a:t>
            </a:r>
            <a:endParaRPr lang="en-US" sz="1400" dirty="0"/>
          </a:p>
        </p:txBody>
      </p:sp>
      <p:sp>
        <p:nvSpPr>
          <p:cNvPr id="7" name="Text 4"/>
          <p:cNvSpPr/>
          <p:nvPr/>
        </p:nvSpPr>
        <p:spPr>
          <a:xfrm>
            <a:off x="8011160" y="2611910"/>
            <a:ext cx="3383280" cy="1280160"/>
          </a:xfrm>
          <a:custGeom>
            <a:avLst/>
            <a:gdLst/>
            <a:ahLst/>
            <a:cxnLst/>
            <a:rect l="l" t="t" r="r" b="b"/>
            <a:pathLst>
              <a:path w="3383280" h="1280160">
                <a:moveTo>
                  <a:pt x="0" y="1280160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1280160"/>
                </a:lnTo>
                <a:lnTo>
                  <a:pt x="0" y="12801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Establish goals that are specific, measurable, achievable, relevant, and time-bound.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Ensure these goals directly support your vision for environmental improvement.</a:t>
            </a:r>
            <a:endParaRPr lang="en-US" sz="1200" dirty="0"/>
          </a:p>
        </p:txBody>
      </p:sp>
      <p:sp>
        <p:nvSpPr>
          <p:cNvPr id="8" name="Text 5"/>
          <p:cNvSpPr/>
          <p:nvPr/>
        </p:nvSpPr>
        <p:spPr>
          <a:xfrm>
            <a:off x="8011160" y="2145601"/>
            <a:ext cx="3383280" cy="365760"/>
          </a:xfrm>
          <a:custGeom>
            <a:avLst/>
            <a:gdLst/>
            <a:ahLst/>
            <a:cxnLst/>
            <a:rect l="l" t="t" r="r" b="b"/>
            <a:pathLst>
              <a:path w="3383280" h="365760">
                <a:moveTo>
                  <a:pt x="0" y="365760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Set SMART Goals</a:t>
            </a:r>
            <a:endParaRPr lang="en-US" sz="1400" dirty="0"/>
          </a:p>
        </p:txBody>
      </p:sp>
      <p:sp>
        <p:nvSpPr>
          <p:cNvPr id="9" name="Text 6"/>
          <p:cNvSpPr/>
          <p:nvPr/>
        </p:nvSpPr>
        <p:spPr>
          <a:xfrm>
            <a:off x="4206238" y="4618856"/>
            <a:ext cx="3383280" cy="1280160"/>
          </a:xfrm>
          <a:custGeom>
            <a:avLst/>
            <a:gdLst/>
            <a:ahLst/>
            <a:cxnLst/>
            <a:rect l="l" t="t" r="r" b="b"/>
            <a:pathLst>
              <a:path w="3383280" h="1280160">
                <a:moveTo>
                  <a:pt x="0" y="1280160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1280160"/>
                </a:lnTo>
                <a:lnTo>
                  <a:pt x="0" y="12801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Draft a comprehensive plan with clear actions and deadlines.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Identify the resources and support needed for implementation.</a:t>
            </a:r>
            <a:endParaRPr lang="en-US" sz="1200" dirty="0"/>
          </a:p>
        </p:txBody>
      </p:sp>
      <p:sp>
        <p:nvSpPr>
          <p:cNvPr id="10" name="Text 7"/>
          <p:cNvSpPr/>
          <p:nvPr/>
        </p:nvSpPr>
        <p:spPr>
          <a:xfrm>
            <a:off x="4206238" y="4152547"/>
            <a:ext cx="3383280" cy="365760"/>
          </a:xfrm>
          <a:custGeom>
            <a:avLst/>
            <a:gdLst/>
            <a:ahLst/>
            <a:cxnLst/>
            <a:rect l="l" t="t" r="r" b="b"/>
            <a:pathLst>
              <a:path w="3383280" h="365760">
                <a:moveTo>
                  <a:pt x="0" y="365760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Create Action Plan</a:t>
            </a:r>
            <a:endParaRPr lang="en-US" sz="1400" dirty="0"/>
          </a:p>
        </p:txBody>
      </p:sp>
      <p:sp>
        <p:nvSpPr>
          <p:cNvPr id="11" name="Text 8"/>
          <p:cNvSpPr/>
          <p:nvPr/>
        </p:nvSpPr>
        <p:spPr>
          <a:xfrm>
            <a:off x="8011160" y="4618856"/>
            <a:ext cx="3383280" cy="1280160"/>
          </a:xfrm>
          <a:custGeom>
            <a:avLst/>
            <a:gdLst/>
            <a:ahLst/>
            <a:cxnLst/>
            <a:rect l="l" t="t" r="r" b="b"/>
            <a:pathLst>
              <a:path w="3383280" h="1280160">
                <a:moveTo>
                  <a:pt x="0" y="1280160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1280160"/>
                </a:lnTo>
                <a:lnTo>
                  <a:pt x="0" y="12801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Regularly evaluate your progress to stay aligned with your goals.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Adapt your strategies based on insights gained during evaluations.</a:t>
            </a:r>
            <a:endParaRPr lang="en-US" sz="1200" dirty="0"/>
          </a:p>
        </p:txBody>
      </p:sp>
      <p:sp>
        <p:nvSpPr>
          <p:cNvPr id="12" name="Text 9"/>
          <p:cNvSpPr/>
          <p:nvPr/>
        </p:nvSpPr>
        <p:spPr>
          <a:xfrm>
            <a:off x="8011160" y="4152547"/>
            <a:ext cx="3383280" cy="365760"/>
          </a:xfrm>
          <a:custGeom>
            <a:avLst/>
            <a:gdLst/>
            <a:ahLst/>
            <a:cxnLst/>
            <a:rect l="l" t="t" r="r" b="b"/>
            <a:pathLst>
              <a:path w="3383280" h="365760">
                <a:moveTo>
                  <a:pt x="0" y="365760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Monitor Progress</a:t>
            </a:r>
            <a:endParaRPr lang="en-US" sz="1400" dirty="0"/>
          </a:p>
        </p:txBody>
      </p:sp>
      <p:sp>
        <p:nvSpPr>
          <p:cNvPr id="13" name="Text 10"/>
          <p:cNvSpPr/>
          <p:nvPr/>
        </p:nvSpPr>
        <p:spPr>
          <a:xfrm>
            <a:off x="731520" y="548640"/>
            <a:ext cx="10801117" cy="0"/>
          </a:xfrm>
          <a:custGeom>
            <a:avLst/>
            <a:gdLst/>
            <a:ahLst/>
            <a:cxnLst/>
            <a:rect l="l" t="t" r="r" b="b"/>
            <a:pathLst>
              <a:path w="10801117" h="0">
                <a:moveTo>
                  <a:pt x="0" y="0"/>
                </a:moveTo>
                <a:lnTo>
                  <a:pt x="10801117" y="0"/>
                </a:lnTo>
              </a:path>
            </a:pathLst>
          </a:custGeom>
          <a:noFill/>
          <a:ln w="12700">
            <a:solidFill>
              <a:srgbClr val="8B66FF"/>
            </a:solidFill>
          </a:ln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4" name="Text 11"/>
          <p:cNvSpPr/>
          <p:nvPr/>
        </p:nvSpPr>
        <p:spPr>
          <a:xfrm>
            <a:off x="731520" y="0"/>
            <a:ext cx="7451616" cy="548640"/>
          </a:xfrm>
          <a:custGeom>
            <a:avLst/>
            <a:gdLst/>
            <a:ahLst/>
            <a:cxnLst/>
            <a:rect l="l" t="t" r="r" b="b"/>
            <a:pathLst>
              <a:path w="7451616" h="548640">
                <a:moveTo>
                  <a:pt x="0" y="548640"/>
                </a:moveTo>
                <a:lnTo>
                  <a:pt x="0" y="0"/>
                </a:lnTo>
                <a:lnTo>
                  <a:pt x="7451616" y="0"/>
                </a:lnTo>
                <a:lnTo>
                  <a:pt x="7451616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Understanding and Reducing Our Environmental Footprint</a:t>
            </a:r>
            <a:endParaRPr lang="en-US" sz="800" dirty="0"/>
          </a:p>
        </p:txBody>
      </p:sp>
      <p:sp>
        <p:nvSpPr>
          <p:cNvPr id="15" name="Text 12"/>
          <p:cNvSpPr/>
          <p:nvPr/>
        </p:nvSpPr>
        <p:spPr>
          <a:xfrm>
            <a:off x="9997440" y="0"/>
            <a:ext cx="1554479" cy="549275"/>
          </a:xfrm>
          <a:custGeom>
            <a:avLst/>
            <a:gdLst/>
            <a:ahLst/>
            <a:cxnLst/>
            <a:rect l="l" t="t" r="r" b="b"/>
            <a:pathLst>
              <a:path w="1554479" h="549275">
                <a:moveTo>
                  <a:pt x="0" y="549275"/>
                </a:moveTo>
                <a:lnTo>
                  <a:pt x="0" y="0"/>
                </a:lnTo>
                <a:lnTo>
                  <a:pt x="1554479" y="0"/>
                </a:lnTo>
                <a:lnTo>
                  <a:pt x="1554479" y="549275"/>
                </a:lnTo>
                <a:lnTo>
                  <a:pt x="0" y="549275"/>
                </a:lnTo>
              </a:path>
            </a:pathLst>
          </a:custGeom>
          <a:noFill/>
          <a:ln/>
        </p:spPr>
        <p:txBody>
          <a:bodyPr wrap="square" lIns="0" tIns="0" rIns="2880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767171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7</a:t>
            </a:r>
            <a:endParaRPr lang="en-US" sz="800" dirty="0"/>
          </a:p>
        </p:txBody>
      </p:sp>
      <p:sp>
        <p:nvSpPr>
          <p:cNvPr id="16" name="Text 13"/>
          <p:cNvSpPr/>
          <p:nvPr/>
        </p:nvSpPr>
        <p:spPr>
          <a:xfrm>
            <a:off x="10820399" y="5892799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0" y="731520"/>
                </a:moveTo>
                <a:lnTo>
                  <a:pt x="0" y="0"/>
                </a:lnTo>
                <a:lnTo>
                  <a:pt x="731520" y="0"/>
                </a:lnTo>
                <a:lnTo>
                  <a:pt x="731520" y="731520"/>
                </a:lnTo>
                <a:lnTo>
                  <a:pt x="0" y="73152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4"/>
          <p:cNvSpPr/>
          <p:nvPr/>
        </p:nvSpPr>
        <p:spPr>
          <a:xfrm>
            <a:off x="4206238" y="932927"/>
            <a:ext cx="7326399" cy="884627"/>
          </a:xfrm>
          <a:custGeom>
            <a:avLst/>
            <a:gdLst/>
            <a:ahLst/>
            <a:cxnLst/>
            <a:rect l="l" t="t" r="r" b="b"/>
            <a:pathLst>
              <a:path w="7326399" h="884627">
                <a:moveTo>
                  <a:pt x="0" y="884627"/>
                </a:moveTo>
                <a:lnTo>
                  <a:pt x="0" y="0"/>
                </a:lnTo>
                <a:lnTo>
                  <a:pt x="7326399" y="0"/>
                </a:lnTo>
                <a:lnTo>
                  <a:pt x="7326399" y="884627"/>
                </a:lnTo>
                <a:lnTo>
                  <a:pt x="0" y="884627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Developing an Action Plan</a:t>
            </a:r>
            <a:endParaRPr lang="en-US" sz="3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1"/>
            <a:ext cx="12192000" cy="2824222"/>
          </a:xfrm>
          <a:custGeom>
            <a:avLst/>
            <a:gdLst/>
            <a:ahLst/>
            <a:cxnLst/>
            <a:rect l="l" t="t" r="r" b="b"/>
            <a:pathLst>
              <a:path w="12192000" h="2824222">
                <a:moveTo>
                  <a:pt x="0" y="2824222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2824222"/>
                </a:lnTo>
                <a:lnTo>
                  <a:pt x="0" y="2824222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731518" y="309324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98755" y="548640"/>
                </a:moveTo>
                <a:cubicBezTo>
                  <a:pt x="44214" y="548640"/>
                  <a:pt x="0" y="504426"/>
                  <a:pt x="0" y="449885"/>
                </a:cubicBezTo>
                <a:lnTo>
                  <a:pt x="0" y="98755"/>
                </a:lnTo>
                <a:cubicBezTo>
                  <a:pt x="0" y="44214"/>
                  <a:pt x="44214" y="0"/>
                  <a:pt x="98755" y="0"/>
                </a:cubicBezTo>
                <a:lnTo>
                  <a:pt x="449885" y="0"/>
                </a:lnTo>
                <a:cubicBezTo>
                  <a:pt x="504426" y="0"/>
                  <a:pt x="548640" y="44214"/>
                  <a:pt x="548640" y="98755"/>
                </a:cubicBezTo>
                <a:lnTo>
                  <a:pt x="548640" y="449885"/>
                </a:lnTo>
                <a:cubicBezTo>
                  <a:pt x="548640" y="504426"/>
                  <a:pt x="504426" y="548640"/>
                  <a:pt x="449885" y="548640"/>
                </a:cubicBezTo>
                <a:lnTo>
                  <a:pt x="98755" y="548640"/>
                </a:lnTo>
              </a:path>
            </a:pathLst>
          </a:custGeom>
          <a:solidFill>
            <a:srgbClr val="3E00FF">
              <a:alpha val="10000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404361" y="309324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98755" y="548640"/>
                </a:moveTo>
                <a:cubicBezTo>
                  <a:pt x="44214" y="548640"/>
                  <a:pt x="0" y="504426"/>
                  <a:pt x="0" y="449885"/>
                </a:cubicBezTo>
                <a:lnTo>
                  <a:pt x="0" y="98755"/>
                </a:lnTo>
                <a:cubicBezTo>
                  <a:pt x="0" y="44214"/>
                  <a:pt x="44214" y="0"/>
                  <a:pt x="98755" y="0"/>
                </a:cubicBezTo>
                <a:lnTo>
                  <a:pt x="449885" y="0"/>
                </a:lnTo>
                <a:cubicBezTo>
                  <a:pt x="504426" y="0"/>
                  <a:pt x="548640" y="44214"/>
                  <a:pt x="548640" y="98755"/>
                </a:cubicBezTo>
                <a:lnTo>
                  <a:pt x="548640" y="449885"/>
                </a:lnTo>
                <a:cubicBezTo>
                  <a:pt x="548640" y="504426"/>
                  <a:pt x="504426" y="548640"/>
                  <a:pt x="449885" y="548640"/>
                </a:cubicBezTo>
                <a:lnTo>
                  <a:pt x="98755" y="548640"/>
                </a:lnTo>
              </a:path>
            </a:pathLst>
          </a:custGeom>
          <a:solidFill>
            <a:srgbClr val="3E00FF">
              <a:alpha val="10000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8077201" y="309324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98755" y="548640"/>
                </a:moveTo>
                <a:cubicBezTo>
                  <a:pt x="44214" y="548640"/>
                  <a:pt x="0" y="504426"/>
                  <a:pt x="0" y="449885"/>
                </a:cubicBezTo>
                <a:lnTo>
                  <a:pt x="0" y="98755"/>
                </a:lnTo>
                <a:cubicBezTo>
                  <a:pt x="0" y="44214"/>
                  <a:pt x="44214" y="0"/>
                  <a:pt x="98755" y="0"/>
                </a:cubicBezTo>
                <a:lnTo>
                  <a:pt x="449885" y="0"/>
                </a:lnTo>
                <a:cubicBezTo>
                  <a:pt x="504426" y="0"/>
                  <a:pt x="548640" y="44214"/>
                  <a:pt x="548640" y="98755"/>
                </a:cubicBezTo>
                <a:lnTo>
                  <a:pt x="548640" y="449885"/>
                </a:lnTo>
                <a:cubicBezTo>
                  <a:pt x="548640" y="504426"/>
                  <a:pt x="504426" y="548640"/>
                  <a:pt x="449885" y="548640"/>
                </a:cubicBezTo>
                <a:lnTo>
                  <a:pt x="98755" y="548640"/>
                </a:lnTo>
              </a:path>
            </a:pathLst>
          </a:custGeom>
          <a:solidFill>
            <a:srgbClr val="3E00FF">
              <a:alpha val="10000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pic>
        <p:nvPicPr>
          <p:cNvPr id="6" name="Image 0" descr="/tmp/tmp-1-RgHLXpZOSr84-.jpg">    </p:cNvPr>
          <p:cNvPicPr>
            <a:picLocks noChangeAspect="1"/>
          </p:cNvPicPr>
          <p:nvPr/>
        </p:nvPicPr>
        <p:blipFill>
          <a:blip r:embed="rId2"/>
          <a:srcRect l="0" r="0" t="5705" b="5705"/>
          <a:stretch/>
        </p:blipFill>
        <p:spPr>
          <a:xfrm>
            <a:off x="7419373" y="0"/>
            <a:ext cx="4772628" cy="2824223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7419373" y="0"/>
            <a:ext cx="4772628" cy="2824223"/>
          </a:xfrm>
          <a:custGeom>
            <a:avLst/>
            <a:gdLst/>
            <a:ahLst/>
            <a:cxnLst/>
            <a:rect l="l" t="t" r="r" b="b"/>
            <a:pathLst>
              <a:path w="4772628" h="2824223">
                <a:moveTo>
                  <a:pt x="0" y="2824223"/>
                </a:moveTo>
                <a:lnTo>
                  <a:pt x="0" y="0"/>
                </a:lnTo>
                <a:lnTo>
                  <a:pt x="4772628" y="0"/>
                </a:lnTo>
                <a:lnTo>
                  <a:pt x="4772628" y="2824223"/>
                </a:lnTo>
                <a:lnTo>
                  <a:pt x="0" y="2824223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5"/>
          <p:cNvSpPr/>
          <p:nvPr/>
        </p:nvSpPr>
        <p:spPr>
          <a:xfrm>
            <a:off x="8077201" y="4410394"/>
            <a:ext cx="3383280" cy="1645920"/>
          </a:xfrm>
          <a:custGeom>
            <a:avLst/>
            <a:gdLst/>
            <a:ahLst/>
            <a:cxnLst/>
            <a:rect l="l" t="t" r="r" b="b"/>
            <a:pathLst>
              <a:path w="3383280" h="1645920">
                <a:moveTo>
                  <a:pt x="0" y="1645920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1645920"/>
                </a:lnTo>
                <a:lnTo>
                  <a:pt x="0" y="16459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Sustained commitment is essential for meaningful progress in environmental conservation efforts.</a:t>
            </a:r>
            <a:endParaRPr lang="en-US" sz="11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Documenting and sharing successful strategies can motivate others to implement similar initiatives.</a:t>
            </a:r>
            <a:endParaRPr lang="en-US" sz="1100" dirty="0"/>
          </a:p>
        </p:txBody>
      </p:sp>
      <p:sp>
        <p:nvSpPr>
          <p:cNvPr id="9" name="Text 6"/>
          <p:cNvSpPr/>
          <p:nvPr/>
        </p:nvSpPr>
        <p:spPr>
          <a:xfrm>
            <a:off x="8077201" y="3823376"/>
            <a:ext cx="3383280" cy="461665"/>
          </a:xfrm>
          <a:custGeom>
            <a:avLst/>
            <a:gdLst/>
            <a:ahLst/>
            <a:cxnLst/>
            <a:rect l="l" t="t" r="r" b="b"/>
            <a:pathLst>
              <a:path w="3383280" h="461665">
                <a:moveTo>
                  <a:pt x="0" y="461665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461665"/>
                </a:lnTo>
                <a:lnTo>
                  <a:pt x="0" y="46166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Key Takeaways</a:t>
            </a:r>
            <a:endParaRPr lang="en-US" sz="1400" dirty="0"/>
          </a:p>
        </p:txBody>
      </p:sp>
      <p:sp>
        <p:nvSpPr>
          <p:cNvPr id="10" name="Text 7"/>
          <p:cNvSpPr/>
          <p:nvPr/>
        </p:nvSpPr>
        <p:spPr>
          <a:xfrm>
            <a:off x="8214361" y="3230406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80153" y="125607"/>
                </a:moveTo>
                <a:cubicBezTo>
                  <a:pt x="91351" y="122018"/>
                  <a:pt x="103299" y="120035"/>
                  <a:pt x="115729" y="120035"/>
                </a:cubicBezTo>
                <a:lnTo>
                  <a:pt x="158591" y="120035"/>
                </a:lnTo>
                <a:cubicBezTo>
                  <a:pt x="165717" y="120035"/>
                  <a:pt x="171450" y="125768"/>
                  <a:pt x="171450" y="132894"/>
                </a:cubicBezTo>
                <a:cubicBezTo>
                  <a:pt x="171450" y="140020"/>
                  <a:pt x="165717" y="145753"/>
                  <a:pt x="158591" y="145753"/>
                </a:cubicBezTo>
                <a:lnTo>
                  <a:pt x="115729" y="145753"/>
                </a:lnTo>
                <a:cubicBezTo>
                  <a:pt x="102120" y="145753"/>
                  <a:pt x="89208" y="148753"/>
                  <a:pt x="77688" y="154165"/>
                </a:cubicBezTo>
                <a:cubicBezTo>
                  <a:pt x="81814" y="188079"/>
                  <a:pt x="110692" y="214333"/>
                  <a:pt x="145679" y="214333"/>
                </a:cubicBezTo>
                <a:cubicBezTo>
                  <a:pt x="145679" y="214333"/>
                  <a:pt x="145679" y="214333"/>
                  <a:pt x="145732" y="214333"/>
                </a:cubicBezTo>
                <a:lnTo>
                  <a:pt x="146161" y="214333"/>
                </a:lnTo>
                <a:cubicBezTo>
                  <a:pt x="146161" y="214333"/>
                  <a:pt x="146161" y="214333"/>
                  <a:pt x="146215" y="214333"/>
                </a:cubicBezTo>
                <a:cubicBezTo>
                  <a:pt x="198346" y="214065"/>
                  <a:pt x="248602" y="160594"/>
                  <a:pt x="248602" y="83924"/>
                </a:cubicBezTo>
                <a:cubicBezTo>
                  <a:pt x="248602" y="77066"/>
                  <a:pt x="248174" y="70368"/>
                  <a:pt x="247370" y="63832"/>
                </a:cubicBezTo>
                <a:cubicBezTo>
                  <a:pt x="234136" y="72297"/>
                  <a:pt x="218384" y="77173"/>
                  <a:pt x="201454" y="77173"/>
                </a:cubicBezTo>
                <a:lnTo>
                  <a:pt x="145732" y="77173"/>
                </a:lnTo>
                <a:cubicBezTo>
                  <a:pt x="114871" y="77173"/>
                  <a:pt x="88779" y="97586"/>
                  <a:pt x="80153" y="125607"/>
                </a:cubicBezTo>
                <a:lnTo>
                  <a:pt x="80153" y="125607"/>
                </a:lnTo>
                <a:moveTo>
                  <a:pt x="51649" y="139377"/>
                </a:moveTo>
                <a:cubicBezTo>
                  <a:pt x="54918" y="90299"/>
                  <a:pt x="95798" y="51455"/>
                  <a:pt x="145733" y="51455"/>
                </a:cubicBezTo>
                <a:lnTo>
                  <a:pt x="201454" y="51455"/>
                </a:lnTo>
                <a:cubicBezTo>
                  <a:pt x="216831" y="51455"/>
                  <a:pt x="230815" y="45669"/>
                  <a:pt x="241423" y="36185"/>
                </a:cubicBezTo>
                <a:cubicBezTo>
                  <a:pt x="241798" y="35864"/>
                  <a:pt x="242173" y="35489"/>
                  <a:pt x="242548" y="35167"/>
                </a:cubicBezTo>
                <a:cubicBezTo>
                  <a:pt x="246084" y="31845"/>
                  <a:pt x="249245" y="28095"/>
                  <a:pt x="251871" y="23969"/>
                </a:cubicBezTo>
                <a:cubicBezTo>
                  <a:pt x="252728" y="22630"/>
                  <a:pt x="253585" y="21237"/>
                  <a:pt x="254335" y="19790"/>
                </a:cubicBezTo>
                <a:cubicBezTo>
                  <a:pt x="256210" y="16308"/>
                  <a:pt x="261622" y="16147"/>
                  <a:pt x="263015" y="19844"/>
                </a:cubicBezTo>
                <a:cubicBezTo>
                  <a:pt x="263712" y="21719"/>
                  <a:pt x="264354" y="23594"/>
                  <a:pt x="264997" y="25523"/>
                </a:cubicBezTo>
                <a:cubicBezTo>
                  <a:pt x="266551" y="30292"/>
                  <a:pt x="267944" y="35114"/>
                  <a:pt x="269176" y="40097"/>
                </a:cubicBezTo>
                <a:cubicBezTo>
                  <a:pt x="269444" y="41115"/>
                  <a:pt x="269659" y="42133"/>
                  <a:pt x="269873" y="43097"/>
                </a:cubicBezTo>
                <a:cubicBezTo>
                  <a:pt x="272766" y="56116"/>
                  <a:pt x="274320" y="69779"/>
                  <a:pt x="274320" y="83923"/>
                </a:cubicBezTo>
                <a:cubicBezTo>
                  <a:pt x="274320" y="169916"/>
                  <a:pt x="217045" y="239675"/>
                  <a:pt x="146268" y="240050"/>
                </a:cubicBezTo>
                <a:lnTo>
                  <a:pt x="145732" y="240050"/>
                </a:lnTo>
                <a:cubicBezTo>
                  <a:pt x="101959" y="240050"/>
                  <a:pt x="65151" y="210207"/>
                  <a:pt x="54542" y="169756"/>
                </a:cubicBezTo>
                <a:cubicBezTo>
                  <a:pt x="36808" y="186204"/>
                  <a:pt x="25717" y="209671"/>
                  <a:pt x="25717" y="235764"/>
                </a:cubicBezTo>
                <a:lnTo>
                  <a:pt x="25717" y="244336"/>
                </a:lnTo>
                <a:cubicBezTo>
                  <a:pt x="25717" y="251462"/>
                  <a:pt x="19985" y="257195"/>
                  <a:pt x="12859" y="257195"/>
                </a:cubicBezTo>
                <a:cubicBezTo>
                  <a:pt x="5733" y="257195"/>
                  <a:pt x="0" y="251462"/>
                  <a:pt x="0" y="244336"/>
                </a:cubicBezTo>
                <a:lnTo>
                  <a:pt x="0" y="235764"/>
                </a:lnTo>
                <a:cubicBezTo>
                  <a:pt x="0" y="195527"/>
                  <a:pt x="20520" y="160112"/>
                  <a:pt x="51649" y="139377"/>
                </a:cubicBezTo>
                <a:lnTo>
                  <a:pt x="51649" y="139377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8"/>
          <p:cNvSpPr/>
          <p:nvPr/>
        </p:nvSpPr>
        <p:spPr>
          <a:xfrm>
            <a:off x="4404361" y="4410394"/>
            <a:ext cx="3383280" cy="1645920"/>
          </a:xfrm>
          <a:custGeom>
            <a:avLst/>
            <a:gdLst/>
            <a:ahLst/>
            <a:cxnLst/>
            <a:rect l="l" t="t" r="r" b="b"/>
            <a:pathLst>
              <a:path w="3383280" h="1645920">
                <a:moveTo>
                  <a:pt x="0" y="1645920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1645920"/>
                </a:lnTo>
                <a:lnTo>
                  <a:pt x="0" y="16459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Adopting a comprehensive waste management plan can lead to significant reductions in landfill waste.</a:t>
            </a:r>
            <a:endParaRPr lang="en-US" sz="11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Collaborating with local businesses and residents enhances the effectiveness of sustainability programs.</a:t>
            </a:r>
            <a:endParaRPr lang="en-US" sz="1100" dirty="0"/>
          </a:p>
        </p:txBody>
      </p:sp>
      <p:sp>
        <p:nvSpPr>
          <p:cNvPr id="12" name="Text 9"/>
          <p:cNvSpPr/>
          <p:nvPr/>
        </p:nvSpPr>
        <p:spPr>
          <a:xfrm>
            <a:off x="4404361" y="3823376"/>
            <a:ext cx="3383280" cy="461665"/>
          </a:xfrm>
          <a:custGeom>
            <a:avLst/>
            <a:gdLst/>
            <a:ahLst/>
            <a:cxnLst/>
            <a:rect l="l" t="t" r="r" b="b"/>
            <a:pathLst>
              <a:path w="3383280" h="461665">
                <a:moveTo>
                  <a:pt x="0" y="461665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461665"/>
                </a:lnTo>
                <a:lnTo>
                  <a:pt x="0" y="46166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Effective Strategies</a:t>
            </a:r>
            <a:endParaRPr lang="en-US" sz="1400" dirty="0"/>
          </a:p>
        </p:txBody>
      </p:sp>
      <p:sp>
        <p:nvSpPr>
          <p:cNvPr id="13" name="Text 10"/>
          <p:cNvSpPr/>
          <p:nvPr/>
        </p:nvSpPr>
        <p:spPr>
          <a:xfrm>
            <a:off x="4541521" y="3230406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116672" y="54744"/>
                </a:moveTo>
                <a:lnTo>
                  <a:pt x="94769" y="76646"/>
                </a:lnTo>
                <a:cubicBezTo>
                  <a:pt x="88211" y="78447"/>
                  <a:pt x="82125" y="81747"/>
                  <a:pt x="76981" y="86290"/>
                </a:cubicBezTo>
                <a:lnTo>
                  <a:pt x="65580" y="96449"/>
                </a:lnTo>
                <a:cubicBezTo>
                  <a:pt x="61208" y="100349"/>
                  <a:pt x="55507" y="102492"/>
                  <a:pt x="49635" y="102492"/>
                </a:cubicBezTo>
                <a:lnTo>
                  <a:pt x="41148" y="102492"/>
                </a:lnTo>
                <a:lnTo>
                  <a:pt x="41148" y="157356"/>
                </a:lnTo>
                <a:cubicBezTo>
                  <a:pt x="49892" y="157614"/>
                  <a:pt x="58207" y="161171"/>
                  <a:pt x="64422" y="167386"/>
                </a:cubicBezTo>
                <a:lnTo>
                  <a:pt x="79681" y="182645"/>
                </a:lnTo>
                <a:lnTo>
                  <a:pt x="82682" y="185646"/>
                </a:lnTo>
                <a:lnTo>
                  <a:pt x="82682" y="185646"/>
                </a:lnTo>
                <a:lnTo>
                  <a:pt x="94255" y="197219"/>
                </a:lnTo>
                <a:cubicBezTo>
                  <a:pt x="96912" y="199876"/>
                  <a:pt x="101284" y="199876"/>
                  <a:pt x="103942" y="197219"/>
                </a:cubicBezTo>
                <a:cubicBezTo>
                  <a:pt x="104670" y="196490"/>
                  <a:pt x="105227" y="195633"/>
                  <a:pt x="105527" y="194733"/>
                </a:cubicBezTo>
                <a:cubicBezTo>
                  <a:pt x="106728" y="191432"/>
                  <a:pt x="109514" y="188946"/>
                  <a:pt x="112943" y="188175"/>
                </a:cubicBezTo>
                <a:cubicBezTo>
                  <a:pt x="116372" y="187403"/>
                  <a:pt x="119972" y="188432"/>
                  <a:pt x="122458" y="190961"/>
                </a:cubicBezTo>
                <a:lnTo>
                  <a:pt x="127087" y="195504"/>
                </a:lnTo>
                <a:cubicBezTo>
                  <a:pt x="132059" y="200476"/>
                  <a:pt x="140118" y="200476"/>
                  <a:pt x="145047" y="195504"/>
                </a:cubicBezTo>
                <a:cubicBezTo>
                  <a:pt x="147361" y="193189"/>
                  <a:pt x="148604" y="190232"/>
                  <a:pt x="148733" y="187189"/>
                </a:cubicBezTo>
                <a:cubicBezTo>
                  <a:pt x="148904" y="183417"/>
                  <a:pt x="151133" y="180074"/>
                  <a:pt x="154562" y="178445"/>
                </a:cubicBezTo>
                <a:cubicBezTo>
                  <a:pt x="157991" y="176816"/>
                  <a:pt x="161977" y="177159"/>
                  <a:pt x="165021" y="179345"/>
                </a:cubicBezTo>
                <a:cubicBezTo>
                  <a:pt x="169050" y="182217"/>
                  <a:pt x="174665" y="181831"/>
                  <a:pt x="178265" y="178230"/>
                </a:cubicBezTo>
                <a:cubicBezTo>
                  <a:pt x="182294" y="174201"/>
                  <a:pt x="182294" y="167686"/>
                  <a:pt x="178265" y="163700"/>
                </a:cubicBezTo>
                <a:lnTo>
                  <a:pt x="145775" y="131210"/>
                </a:lnTo>
                <a:lnTo>
                  <a:pt x="130431" y="145355"/>
                </a:lnTo>
                <a:cubicBezTo>
                  <a:pt x="118729" y="156156"/>
                  <a:pt x="100770" y="156328"/>
                  <a:pt x="88854" y="145741"/>
                </a:cubicBezTo>
                <a:cubicBezTo>
                  <a:pt x="75267" y="133653"/>
                  <a:pt x="74967" y="112565"/>
                  <a:pt x="88168" y="100092"/>
                </a:cubicBezTo>
                <a:lnTo>
                  <a:pt x="118215" y="71717"/>
                </a:lnTo>
                <a:cubicBezTo>
                  <a:pt x="129959" y="60659"/>
                  <a:pt x="145475" y="54486"/>
                  <a:pt x="161634" y="54486"/>
                </a:cubicBezTo>
                <a:cubicBezTo>
                  <a:pt x="177108" y="54486"/>
                  <a:pt x="192067" y="60187"/>
                  <a:pt x="203597" y="70431"/>
                </a:cubicBezTo>
                <a:lnTo>
                  <a:pt x="216498" y="81918"/>
                </a:lnTo>
                <a:lnTo>
                  <a:pt x="233172" y="81918"/>
                </a:lnTo>
                <a:lnTo>
                  <a:pt x="250317" y="81918"/>
                </a:lnTo>
                <a:lnTo>
                  <a:pt x="267462" y="81918"/>
                </a:lnTo>
                <a:cubicBezTo>
                  <a:pt x="271234" y="81918"/>
                  <a:pt x="274320" y="85005"/>
                  <a:pt x="274320" y="88776"/>
                </a:cubicBezTo>
                <a:lnTo>
                  <a:pt x="274320" y="177930"/>
                </a:lnTo>
                <a:cubicBezTo>
                  <a:pt x="274320" y="185517"/>
                  <a:pt x="268191" y="191646"/>
                  <a:pt x="260604" y="191646"/>
                </a:cubicBezTo>
                <a:lnTo>
                  <a:pt x="246888" y="191646"/>
                </a:lnTo>
                <a:cubicBezTo>
                  <a:pt x="241830" y="191646"/>
                  <a:pt x="237373" y="188903"/>
                  <a:pt x="235015" y="184788"/>
                </a:cubicBezTo>
                <a:lnTo>
                  <a:pt x="198625" y="184788"/>
                </a:lnTo>
                <a:cubicBezTo>
                  <a:pt x="197167" y="187660"/>
                  <a:pt x="195239" y="190403"/>
                  <a:pt x="192838" y="192804"/>
                </a:cubicBezTo>
                <a:cubicBezTo>
                  <a:pt x="185509" y="200133"/>
                  <a:pt x="175350" y="203005"/>
                  <a:pt x="165835" y="201419"/>
                </a:cubicBezTo>
                <a:cubicBezTo>
                  <a:pt x="164292" y="204548"/>
                  <a:pt x="162192" y="207463"/>
                  <a:pt x="159577" y="210077"/>
                </a:cubicBezTo>
                <a:cubicBezTo>
                  <a:pt x="147876" y="221779"/>
                  <a:pt x="129573" y="222936"/>
                  <a:pt x="116543" y="213549"/>
                </a:cubicBezTo>
                <a:cubicBezTo>
                  <a:pt x="105785" y="222465"/>
                  <a:pt x="89754" y="221907"/>
                  <a:pt x="79681" y="211792"/>
                </a:cubicBezTo>
                <a:lnTo>
                  <a:pt x="68151" y="200219"/>
                </a:lnTo>
                <a:lnTo>
                  <a:pt x="65151" y="197219"/>
                </a:lnTo>
                <a:lnTo>
                  <a:pt x="49892" y="181960"/>
                </a:lnTo>
                <a:cubicBezTo>
                  <a:pt x="47535" y="179602"/>
                  <a:pt x="44448" y="178230"/>
                  <a:pt x="41148" y="177973"/>
                </a:cubicBezTo>
                <a:cubicBezTo>
                  <a:pt x="41148" y="185517"/>
                  <a:pt x="34976" y="191646"/>
                  <a:pt x="27432" y="191646"/>
                </a:cubicBezTo>
                <a:lnTo>
                  <a:pt x="13716" y="191646"/>
                </a:lnTo>
                <a:cubicBezTo>
                  <a:pt x="6129" y="191646"/>
                  <a:pt x="0" y="185517"/>
                  <a:pt x="0" y="177930"/>
                </a:cubicBezTo>
                <a:lnTo>
                  <a:pt x="0" y="88776"/>
                </a:lnTo>
                <a:cubicBezTo>
                  <a:pt x="0" y="85005"/>
                  <a:pt x="3086" y="81918"/>
                  <a:pt x="6858" y="81918"/>
                </a:cubicBezTo>
                <a:lnTo>
                  <a:pt x="24003" y="81918"/>
                </a:lnTo>
                <a:lnTo>
                  <a:pt x="41148" y="81918"/>
                </a:lnTo>
                <a:lnTo>
                  <a:pt x="49635" y="81918"/>
                </a:lnTo>
                <a:cubicBezTo>
                  <a:pt x="50492" y="81918"/>
                  <a:pt x="51306" y="81618"/>
                  <a:pt x="51906" y="81061"/>
                </a:cubicBezTo>
                <a:lnTo>
                  <a:pt x="63265" y="70946"/>
                </a:lnTo>
                <a:cubicBezTo>
                  <a:pt x="75224" y="60359"/>
                  <a:pt x="90611" y="54486"/>
                  <a:pt x="106599" y="54486"/>
                </a:cubicBezTo>
                <a:lnTo>
                  <a:pt x="111014" y="54486"/>
                </a:lnTo>
                <a:cubicBezTo>
                  <a:pt x="112900" y="54486"/>
                  <a:pt x="114829" y="54572"/>
                  <a:pt x="116672" y="54744"/>
                </a:cubicBezTo>
                <a:lnTo>
                  <a:pt x="116672" y="54744"/>
                </a:lnTo>
                <a:moveTo>
                  <a:pt x="233172" y="164214"/>
                </a:moveTo>
                <a:lnTo>
                  <a:pt x="233172" y="102492"/>
                </a:lnTo>
                <a:lnTo>
                  <a:pt x="212598" y="102492"/>
                </a:lnTo>
                <a:cubicBezTo>
                  <a:pt x="210069" y="102492"/>
                  <a:pt x="207626" y="101549"/>
                  <a:pt x="205783" y="99878"/>
                </a:cubicBezTo>
                <a:lnTo>
                  <a:pt x="189967" y="85819"/>
                </a:lnTo>
                <a:cubicBezTo>
                  <a:pt x="182166" y="78875"/>
                  <a:pt x="172093" y="75060"/>
                  <a:pt x="161634" y="75060"/>
                </a:cubicBezTo>
                <a:cubicBezTo>
                  <a:pt x="150747" y="75060"/>
                  <a:pt x="140289" y="79218"/>
                  <a:pt x="132359" y="86676"/>
                </a:cubicBezTo>
                <a:lnTo>
                  <a:pt x="102313" y="115051"/>
                </a:lnTo>
                <a:cubicBezTo>
                  <a:pt x="97898" y="119252"/>
                  <a:pt x="97984" y="126324"/>
                  <a:pt x="102527" y="130353"/>
                </a:cubicBezTo>
                <a:cubicBezTo>
                  <a:pt x="106513" y="133911"/>
                  <a:pt x="112557" y="133825"/>
                  <a:pt x="116457" y="130224"/>
                </a:cubicBezTo>
                <a:lnTo>
                  <a:pt x="147276" y="101764"/>
                </a:lnTo>
                <a:cubicBezTo>
                  <a:pt x="151433" y="97906"/>
                  <a:pt x="157948" y="98163"/>
                  <a:pt x="161806" y="102364"/>
                </a:cubicBezTo>
                <a:cubicBezTo>
                  <a:pt x="165664" y="106564"/>
                  <a:pt x="165406" y="113037"/>
                  <a:pt x="161206" y="116894"/>
                </a:cubicBezTo>
                <a:lnTo>
                  <a:pt x="160863" y="117237"/>
                </a:lnTo>
                <a:lnTo>
                  <a:pt x="192753" y="149127"/>
                </a:lnTo>
                <a:cubicBezTo>
                  <a:pt x="197039" y="153413"/>
                  <a:pt x="199825" y="158685"/>
                  <a:pt x="201068" y="164172"/>
                </a:cubicBezTo>
                <a:lnTo>
                  <a:pt x="233129" y="164172"/>
                </a:lnTo>
                <a:lnTo>
                  <a:pt x="233172" y="164214"/>
                </a:lnTo>
                <a:moveTo>
                  <a:pt x="27432" y="171072"/>
                </a:moveTo>
                <a:cubicBezTo>
                  <a:pt x="27432" y="167285"/>
                  <a:pt x="24362" y="164214"/>
                  <a:pt x="20574" y="164214"/>
                </a:cubicBezTo>
                <a:cubicBezTo>
                  <a:pt x="16786" y="164214"/>
                  <a:pt x="13716" y="167285"/>
                  <a:pt x="13716" y="171072"/>
                </a:cubicBezTo>
                <a:cubicBezTo>
                  <a:pt x="13716" y="174860"/>
                  <a:pt x="16786" y="177930"/>
                  <a:pt x="20574" y="177930"/>
                </a:cubicBezTo>
                <a:cubicBezTo>
                  <a:pt x="24362" y="177930"/>
                  <a:pt x="27432" y="174860"/>
                  <a:pt x="27432" y="171072"/>
                </a:cubicBezTo>
                <a:moveTo>
                  <a:pt x="253746" y="177930"/>
                </a:moveTo>
                <a:cubicBezTo>
                  <a:pt x="257534" y="177930"/>
                  <a:pt x="260604" y="174860"/>
                  <a:pt x="260604" y="171072"/>
                </a:cubicBezTo>
                <a:cubicBezTo>
                  <a:pt x="260604" y="167285"/>
                  <a:pt x="257534" y="164214"/>
                  <a:pt x="253746" y="164214"/>
                </a:cubicBezTo>
                <a:cubicBezTo>
                  <a:pt x="249958" y="164214"/>
                  <a:pt x="246888" y="167285"/>
                  <a:pt x="246888" y="171072"/>
                </a:cubicBezTo>
                <a:cubicBezTo>
                  <a:pt x="246888" y="174860"/>
                  <a:pt x="249958" y="177930"/>
                  <a:pt x="253746" y="177930"/>
                </a:cubicBez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1"/>
          <p:cNvSpPr/>
          <p:nvPr/>
        </p:nvSpPr>
        <p:spPr>
          <a:xfrm>
            <a:off x="731520" y="4410394"/>
            <a:ext cx="3383280" cy="1645920"/>
          </a:xfrm>
          <a:custGeom>
            <a:avLst/>
            <a:gdLst/>
            <a:ahLst/>
            <a:cxnLst/>
            <a:rect l="l" t="t" r="r" b="b"/>
            <a:pathLst>
              <a:path w="3383280" h="1645920">
                <a:moveTo>
                  <a:pt x="0" y="1645920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1645920"/>
                </a:lnTo>
                <a:lnTo>
                  <a:pt x="0" y="16459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A community initiative in the Pacific Northwest successfully cut its waste output by half through innovative recycling practices.</a:t>
            </a:r>
            <a:endParaRPr lang="en-US" sz="11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A nonprofit organization in Europe reached its sustainability goals by transitioning to 100% renewable energy sources.</a:t>
            </a:r>
            <a:endParaRPr lang="en-US" sz="1100" dirty="0"/>
          </a:p>
        </p:txBody>
      </p:sp>
      <p:sp>
        <p:nvSpPr>
          <p:cNvPr id="15" name="Text 12"/>
          <p:cNvSpPr/>
          <p:nvPr/>
        </p:nvSpPr>
        <p:spPr>
          <a:xfrm>
            <a:off x="731518" y="3823376"/>
            <a:ext cx="3383280" cy="461665"/>
          </a:xfrm>
          <a:custGeom>
            <a:avLst/>
            <a:gdLst/>
            <a:ahLst/>
            <a:cxnLst/>
            <a:rect l="l" t="t" r="r" b="b"/>
            <a:pathLst>
              <a:path w="3383280" h="461665">
                <a:moveTo>
                  <a:pt x="0" y="461665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461665"/>
                </a:lnTo>
                <a:lnTo>
                  <a:pt x="0" y="46166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Successful Examples</a:t>
            </a:r>
            <a:endParaRPr lang="en-US" sz="1400" dirty="0"/>
          </a:p>
        </p:txBody>
      </p:sp>
      <p:sp>
        <p:nvSpPr>
          <p:cNvPr id="16" name="Text 13"/>
          <p:cNvSpPr/>
          <p:nvPr/>
        </p:nvSpPr>
        <p:spPr>
          <a:xfrm>
            <a:off x="868678" y="3230406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97244" y="24069"/>
                </a:moveTo>
                <a:cubicBezTo>
                  <a:pt x="105924" y="10353"/>
                  <a:pt x="121087" y="2155"/>
                  <a:pt x="137160" y="2155"/>
                </a:cubicBezTo>
                <a:cubicBezTo>
                  <a:pt x="153233" y="2155"/>
                  <a:pt x="168396" y="10353"/>
                  <a:pt x="177076" y="24069"/>
                </a:cubicBezTo>
                <a:lnTo>
                  <a:pt x="210455" y="76629"/>
                </a:lnTo>
                <a:lnTo>
                  <a:pt x="213991" y="59591"/>
                </a:lnTo>
                <a:cubicBezTo>
                  <a:pt x="215438" y="52626"/>
                  <a:pt x="222242" y="48179"/>
                  <a:pt x="229154" y="49572"/>
                </a:cubicBezTo>
                <a:cubicBezTo>
                  <a:pt x="236065" y="50965"/>
                  <a:pt x="240566" y="57823"/>
                  <a:pt x="239173" y="64734"/>
                </a:cubicBezTo>
                <a:lnTo>
                  <a:pt x="228778" y="115312"/>
                </a:lnTo>
                <a:cubicBezTo>
                  <a:pt x="228028" y="118902"/>
                  <a:pt x="225778" y="122010"/>
                  <a:pt x="222617" y="123831"/>
                </a:cubicBezTo>
                <a:cubicBezTo>
                  <a:pt x="219456" y="125653"/>
                  <a:pt x="215598" y="126081"/>
                  <a:pt x="212116" y="124903"/>
                </a:cubicBezTo>
                <a:lnTo>
                  <a:pt x="163145" y="108615"/>
                </a:lnTo>
                <a:cubicBezTo>
                  <a:pt x="156394" y="106365"/>
                  <a:pt x="152751" y="99078"/>
                  <a:pt x="155001" y="92381"/>
                </a:cubicBezTo>
                <a:cubicBezTo>
                  <a:pt x="157252" y="85684"/>
                  <a:pt x="164538" y="81987"/>
                  <a:pt x="171236" y="84237"/>
                </a:cubicBezTo>
                <a:lnTo>
                  <a:pt x="188488" y="89970"/>
                </a:lnTo>
                <a:lnTo>
                  <a:pt x="155376" y="37838"/>
                </a:lnTo>
                <a:cubicBezTo>
                  <a:pt x="151465" y="31677"/>
                  <a:pt x="144554" y="27873"/>
                  <a:pt x="137160" y="27873"/>
                </a:cubicBezTo>
                <a:cubicBezTo>
                  <a:pt x="129766" y="27873"/>
                  <a:pt x="122854" y="31677"/>
                  <a:pt x="118943" y="37838"/>
                </a:cubicBezTo>
                <a:lnTo>
                  <a:pt x="107424" y="56001"/>
                </a:lnTo>
                <a:cubicBezTo>
                  <a:pt x="103674" y="61895"/>
                  <a:pt x="95958" y="63716"/>
                  <a:pt x="89958" y="60127"/>
                </a:cubicBezTo>
                <a:cubicBezTo>
                  <a:pt x="83742" y="56430"/>
                  <a:pt x="81867" y="48340"/>
                  <a:pt x="85725" y="42232"/>
                </a:cubicBezTo>
                <a:lnTo>
                  <a:pt x="97244" y="24069"/>
                </a:lnTo>
                <a:moveTo>
                  <a:pt x="235208" y="139047"/>
                </a:moveTo>
                <a:cubicBezTo>
                  <a:pt x="241209" y="135458"/>
                  <a:pt x="248924" y="137279"/>
                  <a:pt x="252674" y="143173"/>
                </a:cubicBezTo>
                <a:lnTo>
                  <a:pt x="267033" y="165783"/>
                </a:lnTo>
                <a:cubicBezTo>
                  <a:pt x="271748" y="173230"/>
                  <a:pt x="274266" y="181856"/>
                  <a:pt x="274320" y="190643"/>
                </a:cubicBezTo>
                <a:cubicBezTo>
                  <a:pt x="274481" y="216682"/>
                  <a:pt x="253425" y="237899"/>
                  <a:pt x="227386" y="237899"/>
                </a:cubicBezTo>
                <a:lnTo>
                  <a:pt x="153876" y="237899"/>
                </a:lnTo>
                <a:lnTo>
                  <a:pt x="167164" y="249686"/>
                </a:lnTo>
                <a:cubicBezTo>
                  <a:pt x="172468" y="254401"/>
                  <a:pt x="172950" y="262545"/>
                  <a:pt x="168235" y="267849"/>
                </a:cubicBezTo>
                <a:cubicBezTo>
                  <a:pt x="163520" y="273153"/>
                  <a:pt x="155377" y="273636"/>
                  <a:pt x="150072" y="268921"/>
                </a:cubicBezTo>
                <a:lnTo>
                  <a:pt x="111496" y="234631"/>
                </a:lnTo>
                <a:cubicBezTo>
                  <a:pt x="108763" y="232166"/>
                  <a:pt x="107156" y="228684"/>
                  <a:pt x="107156" y="225040"/>
                </a:cubicBezTo>
                <a:cubicBezTo>
                  <a:pt x="107156" y="221397"/>
                  <a:pt x="108710" y="217861"/>
                  <a:pt x="111496" y="215450"/>
                </a:cubicBezTo>
                <a:lnTo>
                  <a:pt x="150072" y="181160"/>
                </a:lnTo>
                <a:cubicBezTo>
                  <a:pt x="155376" y="176445"/>
                  <a:pt x="163520" y="176927"/>
                  <a:pt x="168235" y="182231"/>
                </a:cubicBezTo>
                <a:cubicBezTo>
                  <a:pt x="172950" y="187536"/>
                  <a:pt x="172468" y="195680"/>
                  <a:pt x="167164" y="200394"/>
                </a:cubicBezTo>
                <a:lnTo>
                  <a:pt x="153823" y="212182"/>
                </a:lnTo>
                <a:lnTo>
                  <a:pt x="227386" y="212182"/>
                </a:lnTo>
                <a:cubicBezTo>
                  <a:pt x="239173" y="212182"/>
                  <a:pt x="248710" y="202591"/>
                  <a:pt x="248603" y="190804"/>
                </a:cubicBezTo>
                <a:cubicBezTo>
                  <a:pt x="248603" y="186839"/>
                  <a:pt x="247424" y="182928"/>
                  <a:pt x="245281" y="179553"/>
                </a:cubicBezTo>
                <a:lnTo>
                  <a:pt x="230922" y="156943"/>
                </a:lnTo>
                <a:cubicBezTo>
                  <a:pt x="227064" y="150835"/>
                  <a:pt x="228939" y="142744"/>
                  <a:pt x="235154" y="139047"/>
                </a:cubicBezTo>
                <a:lnTo>
                  <a:pt x="235208" y="139047"/>
                </a:lnTo>
                <a:moveTo>
                  <a:pt x="68259" y="141030"/>
                </a:moveTo>
                <a:lnTo>
                  <a:pt x="64669" y="123456"/>
                </a:lnTo>
                <a:lnTo>
                  <a:pt x="29039" y="179553"/>
                </a:lnTo>
                <a:cubicBezTo>
                  <a:pt x="26896" y="182928"/>
                  <a:pt x="25771" y="186839"/>
                  <a:pt x="25718" y="190804"/>
                </a:cubicBezTo>
                <a:cubicBezTo>
                  <a:pt x="25664" y="202591"/>
                  <a:pt x="35201" y="212182"/>
                  <a:pt x="46935" y="212182"/>
                </a:cubicBezTo>
                <a:lnTo>
                  <a:pt x="72866" y="212182"/>
                </a:lnTo>
                <a:cubicBezTo>
                  <a:pt x="79992" y="212182"/>
                  <a:pt x="85725" y="217914"/>
                  <a:pt x="85725" y="225040"/>
                </a:cubicBezTo>
                <a:cubicBezTo>
                  <a:pt x="85725" y="232166"/>
                  <a:pt x="79992" y="237899"/>
                  <a:pt x="72866" y="237899"/>
                </a:cubicBezTo>
                <a:lnTo>
                  <a:pt x="46935" y="237899"/>
                </a:lnTo>
                <a:cubicBezTo>
                  <a:pt x="20896" y="237899"/>
                  <a:pt x="-161" y="216736"/>
                  <a:pt x="0" y="190697"/>
                </a:cubicBezTo>
                <a:cubicBezTo>
                  <a:pt x="54" y="181910"/>
                  <a:pt x="2572" y="173284"/>
                  <a:pt x="7287" y="165836"/>
                </a:cubicBezTo>
                <a:lnTo>
                  <a:pt x="42220" y="110812"/>
                </a:lnTo>
                <a:lnTo>
                  <a:pt x="25503" y="116330"/>
                </a:lnTo>
                <a:cubicBezTo>
                  <a:pt x="18752" y="118581"/>
                  <a:pt x="11466" y="114937"/>
                  <a:pt x="9269" y="108186"/>
                </a:cubicBezTo>
                <a:cubicBezTo>
                  <a:pt x="7072" y="101436"/>
                  <a:pt x="10662" y="94149"/>
                  <a:pt x="17413" y="91952"/>
                </a:cubicBezTo>
                <a:lnTo>
                  <a:pt x="66383" y="75665"/>
                </a:lnTo>
                <a:cubicBezTo>
                  <a:pt x="69866" y="74486"/>
                  <a:pt x="73670" y="74914"/>
                  <a:pt x="76885" y="76736"/>
                </a:cubicBezTo>
                <a:cubicBezTo>
                  <a:pt x="80099" y="78558"/>
                  <a:pt x="82296" y="81665"/>
                  <a:pt x="83046" y="85255"/>
                </a:cubicBezTo>
                <a:lnTo>
                  <a:pt x="93440" y="135833"/>
                </a:lnTo>
                <a:cubicBezTo>
                  <a:pt x="94887" y="142798"/>
                  <a:pt x="90386" y="149602"/>
                  <a:pt x="83421" y="150995"/>
                </a:cubicBezTo>
                <a:cubicBezTo>
                  <a:pt x="76456" y="152388"/>
                  <a:pt x="69652" y="147941"/>
                  <a:pt x="68259" y="140976"/>
                </a:cubicBezTo>
                <a:lnTo>
                  <a:pt x="68259" y="141030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4"/>
          <p:cNvSpPr/>
          <p:nvPr/>
        </p:nvSpPr>
        <p:spPr>
          <a:xfrm>
            <a:off x="731520" y="548640"/>
            <a:ext cx="10801117" cy="0"/>
          </a:xfrm>
          <a:custGeom>
            <a:avLst/>
            <a:gdLst/>
            <a:ahLst/>
            <a:cxnLst/>
            <a:rect l="l" t="t" r="r" b="b"/>
            <a:pathLst>
              <a:path w="10801117" h="0">
                <a:moveTo>
                  <a:pt x="0" y="0"/>
                </a:moveTo>
                <a:lnTo>
                  <a:pt x="10801117" y="0"/>
                </a:lnTo>
              </a:path>
            </a:pathLst>
          </a:custGeom>
          <a:noFill/>
          <a:ln w="12700">
            <a:solidFill>
              <a:srgbClr val="8B66FF"/>
            </a:solidFill>
          </a:ln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8" name="Text 15"/>
          <p:cNvSpPr/>
          <p:nvPr/>
        </p:nvSpPr>
        <p:spPr>
          <a:xfrm>
            <a:off x="731520" y="0"/>
            <a:ext cx="6238240" cy="548640"/>
          </a:xfrm>
          <a:custGeom>
            <a:avLst/>
            <a:gdLst/>
            <a:ahLst/>
            <a:cxnLst/>
            <a:rect l="l" t="t" r="r" b="b"/>
            <a:pathLst>
              <a:path w="6238240" h="548640">
                <a:moveTo>
                  <a:pt x="0" y="548640"/>
                </a:moveTo>
                <a:lnTo>
                  <a:pt x="0" y="0"/>
                </a:lnTo>
                <a:lnTo>
                  <a:pt x="6238240" y="0"/>
                </a:lnTo>
                <a:lnTo>
                  <a:pt x="623824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Understanding and Reducing Our Environmental Footprint</a:t>
            </a:r>
            <a:endParaRPr lang="en-US" sz="800" dirty="0"/>
          </a:p>
        </p:txBody>
      </p:sp>
      <p:sp>
        <p:nvSpPr>
          <p:cNvPr id="19" name="Text 16"/>
          <p:cNvSpPr/>
          <p:nvPr/>
        </p:nvSpPr>
        <p:spPr>
          <a:xfrm>
            <a:off x="9997440" y="0"/>
            <a:ext cx="1554479" cy="549275"/>
          </a:xfrm>
          <a:custGeom>
            <a:avLst/>
            <a:gdLst/>
            <a:ahLst/>
            <a:cxnLst/>
            <a:rect l="l" t="t" r="r" b="b"/>
            <a:pathLst>
              <a:path w="1554479" h="549275">
                <a:moveTo>
                  <a:pt x="0" y="549275"/>
                </a:moveTo>
                <a:lnTo>
                  <a:pt x="0" y="0"/>
                </a:lnTo>
                <a:lnTo>
                  <a:pt x="1554479" y="0"/>
                </a:lnTo>
                <a:lnTo>
                  <a:pt x="1554479" y="549275"/>
                </a:lnTo>
                <a:lnTo>
                  <a:pt x="0" y="549275"/>
                </a:lnTo>
              </a:path>
            </a:pathLst>
          </a:custGeom>
          <a:noFill/>
          <a:ln/>
        </p:spPr>
        <p:txBody>
          <a:bodyPr wrap="square" lIns="0" tIns="0" rIns="2880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8</a:t>
            </a:r>
            <a:endParaRPr lang="en-US" sz="800" dirty="0"/>
          </a:p>
        </p:txBody>
      </p:sp>
      <p:sp>
        <p:nvSpPr>
          <p:cNvPr id="20" name="Text 17"/>
          <p:cNvSpPr/>
          <p:nvPr/>
        </p:nvSpPr>
        <p:spPr>
          <a:xfrm>
            <a:off x="10820399" y="5892799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0" y="731520"/>
                </a:moveTo>
                <a:lnTo>
                  <a:pt x="0" y="0"/>
                </a:lnTo>
                <a:lnTo>
                  <a:pt x="731520" y="0"/>
                </a:lnTo>
                <a:lnTo>
                  <a:pt x="731520" y="731520"/>
                </a:lnTo>
                <a:lnTo>
                  <a:pt x="0" y="73152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1" name="Text 18"/>
          <p:cNvSpPr/>
          <p:nvPr/>
        </p:nvSpPr>
        <p:spPr>
          <a:xfrm>
            <a:off x="731519" y="932927"/>
            <a:ext cx="6238241" cy="1393712"/>
          </a:xfrm>
          <a:custGeom>
            <a:avLst/>
            <a:gdLst/>
            <a:ahLst/>
            <a:cxnLst/>
            <a:rect l="l" t="t" r="r" b="b"/>
            <a:pathLst>
              <a:path w="6238241" h="1393712">
                <a:moveTo>
                  <a:pt x="0" y="1393712"/>
                </a:moveTo>
                <a:lnTo>
                  <a:pt x="0" y="0"/>
                </a:lnTo>
                <a:lnTo>
                  <a:pt x="6238241" y="0"/>
                </a:lnTo>
                <a:lnTo>
                  <a:pt x="6238241" y="1393712"/>
                </a:lnTo>
                <a:lnTo>
                  <a:pt x="0" y="1393712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868"/>
              </a:spcBef>
              <a:buNone/>
            </a:pPr>
            <a:r>
              <a:rPr lang="en-US" sz="3126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Case Studies: Successful Environmental Footprint Reduction</a:t>
            </a:r>
            <a:endParaRPr lang="en-US" sz="3126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0775373" y="0"/>
            <a:ext cx="1416628" cy="6858000"/>
          </a:xfrm>
          <a:custGeom>
            <a:avLst/>
            <a:gdLst/>
            <a:ahLst/>
            <a:cxnLst/>
            <a:rect l="l" t="t" r="r" b="b"/>
            <a:pathLst>
              <a:path w="1416628" h="6858000">
                <a:moveTo>
                  <a:pt x="0" y="6858000"/>
                </a:moveTo>
                <a:lnTo>
                  <a:pt x="0" y="0"/>
                </a:lnTo>
                <a:lnTo>
                  <a:pt x="1416628" y="0"/>
                </a:lnTo>
                <a:lnTo>
                  <a:pt x="1416628" y="6858000"/>
                </a:lnTo>
                <a:lnTo>
                  <a:pt x="0" y="6858000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pic>
        <p:nvPicPr>
          <p:cNvPr id="3" name="Image 0" descr="/tmp/tmp-1-3mImnGKIsI0d-.jpg">    </p:cNvPr>
          <p:cNvPicPr>
            <a:picLocks noChangeAspect="1"/>
          </p:cNvPicPr>
          <p:nvPr/>
        </p:nvPicPr>
        <p:blipFill>
          <a:blip r:embed="rId2"/>
          <a:srcRect l="30136" r="30136" t="0" b="0"/>
          <a:stretch/>
        </p:blipFill>
        <p:spPr>
          <a:xfrm>
            <a:off x="8559334" y="1"/>
            <a:ext cx="3632666" cy="685800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8559334" y="1"/>
            <a:ext cx="3632666" cy="6858000"/>
          </a:xfrm>
          <a:custGeom>
            <a:avLst/>
            <a:gdLst/>
            <a:ahLst/>
            <a:cxnLst/>
            <a:rect l="l" t="t" r="r" b="b"/>
            <a:pathLst>
              <a:path w="3632666" h="6858000">
                <a:moveTo>
                  <a:pt x="0" y="6858000"/>
                </a:moveTo>
                <a:lnTo>
                  <a:pt x="0" y="0"/>
                </a:lnTo>
                <a:lnTo>
                  <a:pt x="3632666" y="0"/>
                </a:lnTo>
                <a:lnTo>
                  <a:pt x="3632666" y="6858000"/>
                </a:lnTo>
                <a:lnTo>
                  <a:pt x="0" y="68580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2"/>
          <p:cNvSpPr/>
          <p:nvPr/>
        </p:nvSpPr>
        <p:spPr>
          <a:xfrm>
            <a:off x="731518" y="3262709"/>
            <a:ext cx="3566160" cy="914400"/>
          </a:xfrm>
          <a:custGeom>
            <a:avLst/>
            <a:gdLst/>
            <a:ahLst/>
            <a:cxnLst/>
            <a:rect l="l" t="t" r="r" b="b"/>
            <a:pathLst>
              <a:path w="3566160" h="914400">
                <a:moveTo>
                  <a:pt x="0" y="914400"/>
                </a:moveTo>
                <a:lnTo>
                  <a:pt x="0" y="0"/>
                </a:lnTo>
                <a:lnTo>
                  <a:pt x="3566160" y="0"/>
                </a:lnTo>
                <a:lnTo>
                  <a:pt x="3566160" y="914400"/>
                </a:lnTo>
                <a:lnTo>
                  <a:pt x="0" y="9144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49"/>
              </a:spcBef>
              <a:buNone/>
            </a:pPr>
            <a:r>
              <a:rPr lang="en-US" sz="1149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Many people are unaware of their environmental impact, which hinders efforts to reduce their footprint.</a:t>
            </a:r>
            <a:endParaRPr lang="en-US" sz="1149" dirty="0"/>
          </a:p>
          <a:p>
            <a:pPr algn="l" marL="0" indent="0">
              <a:lnSpc>
                <a:spcPct val="100000"/>
              </a:lnSpc>
              <a:spcBef>
                <a:spcPts val="1149"/>
              </a:spcBef>
              <a:buNone/>
            </a:pPr>
            <a:r>
              <a:rPr lang="en-US" sz="1149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Increasing awareness is the first step towards meaningful change.</a:t>
            </a:r>
            <a:endParaRPr lang="en-US" sz="1149" dirty="0"/>
          </a:p>
        </p:txBody>
      </p:sp>
      <p:sp>
        <p:nvSpPr>
          <p:cNvPr id="6" name="Text 3"/>
          <p:cNvSpPr/>
          <p:nvPr/>
        </p:nvSpPr>
        <p:spPr>
          <a:xfrm>
            <a:off x="731518" y="2796400"/>
            <a:ext cx="3566160" cy="365760"/>
          </a:xfrm>
          <a:custGeom>
            <a:avLst/>
            <a:gdLst/>
            <a:ahLst/>
            <a:cxnLst/>
            <a:rect l="l" t="t" r="r" b="b"/>
            <a:pathLst>
              <a:path w="3566160" h="365760">
                <a:moveTo>
                  <a:pt x="0" y="365760"/>
                </a:moveTo>
                <a:lnTo>
                  <a:pt x="0" y="0"/>
                </a:lnTo>
                <a:lnTo>
                  <a:pt x="3566160" y="0"/>
                </a:lnTo>
                <a:lnTo>
                  <a:pt x="356616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Awareness Gaps</a:t>
            </a:r>
            <a:endParaRPr lang="en-US" sz="1400" dirty="0"/>
          </a:p>
        </p:txBody>
      </p:sp>
      <p:sp>
        <p:nvSpPr>
          <p:cNvPr id="7" name="Text 4"/>
          <p:cNvSpPr/>
          <p:nvPr/>
        </p:nvSpPr>
        <p:spPr>
          <a:xfrm>
            <a:off x="4645426" y="3262709"/>
            <a:ext cx="3566160" cy="914400"/>
          </a:xfrm>
          <a:custGeom>
            <a:avLst/>
            <a:gdLst/>
            <a:ahLst/>
            <a:cxnLst/>
            <a:rect l="l" t="t" r="r" b="b"/>
            <a:pathLst>
              <a:path w="3566160" h="914400">
                <a:moveTo>
                  <a:pt x="0" y="914400"/>
                </a:moveTo>
                <a:lnTo>
                  <a:pt x="0" y="0"/>
                </a:lnTo>
                <a:lnTo>
                  <a:pt x="3566160" y="0"/>
                </a:lnTo>
                <a:lnTo>
                  <a:pt x="3566160" y="914400"/>
                </a:lnTo>
                <a:lnTo>
                  <a:pt x="0" y="9144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Seek support from friends and community groups to foster collaboration.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This collaboration can lead to innovative solutions and shared resources.</a:t>
            </a:r>
            <a:endParaRPr lang="en-US" sz="1200" dirty="0"/>
          </a:p>
        </p:txBody>
      </p:sp>
      <p:sp>
        <p:nvSpPr>
          <p:cNvPr id="8" name="Text 5"/>
          <p:cNvSpPr/>
          <p:nvPr/>
        </p:nvSpPr>
        <p:spPr>
          <a:xfrm>
            <a:off x="4645426" y="2796400"/>
            <a:ext cx="3566160" cy="365760"/>
          </a:xfrm>
          <a:custGeom>
            <a:avLst/>
            <a:gdLst/>
            <a:ahLst/>
            <a:cxnLst/>
            <a:rect l="l" t="t" r="r" b="b"/>
            <a:pathLst>
              <a:path w="3566160" h="365760">
                <a:moveTo>
                  <a:pt x="0" y="365760"/>
                </a:moveTo>
                <a:lnTo>
                  <a:pt x="0" y="0"/>
                </a:lnTo>
                <a:lnTo>
                  <a:pt x="3566160" y="0"/>
                </a:lnTo>
                <a:lnTo>
                  <a:pt x="356616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Support Networks</a:t>
            </a:r>
            <a:endParaRPr lang="en-US" sz="1400" dirty="0"/>
          </a:p>
        </p:txBody>
      </p:sp>
      <p:sp>
        <p:nvSpPr>
          <p:cNvPr id="9" name="Text 6"/>
          <p:cNvSpPr/>
          <p:nvPr/>
        </p:nvSpPr>
        <p:spPr>
          <a:xfrm>
            <a:off x="731518" y="5250930"/>
            <a:ext cx="3566160" cy="914400"/>
          </a:xfrm>
          <a:custGeom>
            <a:avLst/>
            <a:gdLst/>
            <a:ahLst/>
            <a:cxnLst/>
            <a:rect l="l" t="t" r="r" b="b"/>
            <a:pathLst>
              <a:path w="3566160" h="914400">
                <a:moveTo>
                  <a:pt x="0" y="914400"/>
                </a:moveTo>
                <a:lnTo>
                  <a:pt x="0" y="0"/>
                </a:lnTo>
                <a:lnTo>
                  <a:pt x="3566160" y="0"/>
                </a:lnTo>
                <a:lnTo>
                  <a:pt x="3566160" y="914400"/>
                </a:lnTo>
                <a:lnTo>
                  <a:pt x="0" y="9144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Persistence and creativity are essential in making sustainable choices.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Consider specific alternatives, like using public transport or reducing single-use plastics.</a:t>
            </a:r>
            <a:endParaRPr lang="en-US" sz="1200" dirty="0"/>
          </a:p>
        </p:txBody>
      </p:sp>
      <p:sp>
        <p:nvSpPr>
          <p:cNvPr id="10" name="Text 7"/>
          <p:cNvSpPr/>
          <p:nvPr/>
        </p:nvSpPr>
        <p:spPr>
          <a:xfrm>
            <a:off x="731518" y="4784621"/>
            <a:ext cx="3566160" cy="365760"/>
          </a:xfrm>
          <a:custGeom>
            <a:avLst/>
            <a:gdLst/>
            <a:ahLst/>
            <a:cxnLst/>
            <a:rect l="l" t="t" r="r" b="b"/>
            <a:pathLst>
              <a:path w="3566160" h="365760">
                <a:moveTo>
                  <a:pt x="0" y="365760"/>
                </a:moveTo>
                <a:lnTo>
                  <a:pt x="0" y="0"/>
                </a:lnTo>
                <a:lnTo>
                  <a:pt x="3566160" y="0"/>
                </a:lnTo>
                <a:lnTo>
                  <a:pt x="356616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Creative Solutions</a:t>
            </a:r>
            <a:endParaRPr lang="en-US" sz="1400" dirty="0"/>
          </a:p>
        </p:txBody>
      </p:sp>
      <p:sp>
        <p:nvSpPr>
          <p:cNvPr id="11" name="Text 8"/>
          <p:cNvSpPr/>
          <p:nvPr/>
        </p:nvSpPr>
        <p:spPr>
          <a:xfrm>
            <a:off x="4645426" y="5250930"/>
            <a:ext cx="3566160" cy="914400"/>
          </a:xfrm>
          <a:custGeom>
            <a:avLst/>
            <a:gdLst/>
            <a:ahLst/>
            <a:cxnLst/>
            <a:rect l="l" t="t" r="r" b="b"/>
            <a:pathLst>
              <a:path w="3566160" h="914400">
                <a:moveTo>
                  <a:pt x="0" y="914400"/>
                </a:moveTo>
                <a:lnTo>
                  <a:pt x="0" y="0"/>
                </a:lnTo>
                <a:lnTo>
                  <a:pt x="3566160" y="0"/>
                </a:lnTo>
                <a:lnTo>
                  <a:pt x="3566160" y="914400"/>
                </a:lnTo>
                <a:lnTo>
                  <a:pt x="0" y="9144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Recognizing and celebrating small victories is crucial for motivation.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Acknowledging progress helps maintain momentum in sustainability efforts.</a:t>
            </a:r>
            <a:endParaRPr lang="en-US" sz="1200" dirty="0"/>
          </a:p>
        </p:txBody>
      </p:sp>
      <p:sp>
        <p:nvSpPr>
          <p:cNvPr id="12" name="Text 9"/>
          <p:cNvSpPr/>
          <p:nvPr/>
        </p:nvSpPr>
        <p:spPr>
          <a:xfrm>
            <a:off x="4645426" y="4784621"/>
            <a:ext cx="3566160" cy="365760"/>
          </a:xfrm>
          <a:custGeom>
            <a:avLst/>
            <a:gdLst/>
            <a:ahLst/>
            <a:cxnLst/>
            <a:rect l="l" t="t" r="r" b="b"/>
            <a:pathLst>
              <a:path w="3566160" h="365760">
                <a:moveTo>
                  <a:pt x="0" y="365760"/>
                </a:moveTo>
                <a:lnTo>
                  <a:pt x="0" y="0"/>
                </a:lnTo>
                <a:lnTo>
                  <a:pt x="3566160" y="0"/>
                </a:lnTo>
                <a:lnTo>
                  <a:pt x="356616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Celebrate Progress</a:t>
            </a:r>
            <a:endParaRPr lang="en-US" sz="1400" dirty="0"/>
          </a:p>
        </p:txBody>
      </p:sp>
      <p:sp>
        <p:nvSpPr>
          <p:cNvPr id="13" name="Text 10"/>
          <p:cNvSpPr/>
          <p:nvPr/>
        </p:nvSpPr>
        <p:spPr>
          <a:xfrm>
            <a:off x="731518" y="231945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62872" y="148621"/>
                </a:moveTo>
                <a:cubicBezTo>
                  <a:pt x="262872" y="85495"/>
                  <a:pt x="211698" y="34321"/>
                  <a:pt x="148572" y="34321"/>
                </a:cubicBezTo>
                <a:cubicBezTo>
                  <a:pt x="85446" y="34321"/>
                  <a:pt x="34272" y="85495"/>
                  <a:pt x="34272" y="148621"/>
                </a:cubicBezTo>
                <a:cubicBezTo>
                  <a:pt x="34272" y="211747"/>
                  <a:pt x="85446" y="262921"/>
                  <a:pt x="148572" y="262921"/>
                </a:cubicBezTo>
                <a:cubicBezTo>
                  <a:pt x="211698" y="262921"/>
                  <a:pt x="262872" y="211747"/>
                  <a:pt x="262872" y="148621"/>
                </a:cubicBezTo>
                <a:lnTo>
                  <a:pt x="262872" y="148621"/>
                </a:lnTo>
                <a:moveTo>
                  <a:pt x="240798" y="265136"/>
                </a:moveTo>
                <a:cubicBezTo>
                  <a:pt x="215509" y="285210"/>
                  <a:pt x="183434" y="297211"/>
                  <a:pt x="148572" y="297211"/>
                </a:cubicBezTo>
                <a:cubicBezTo>
                  <a:pt x="66490" y="297211"/>
                  <a:pt x="-18" y="230703"/>
                  <a:pt x="-18" y="148621"/>
                </a:cubicBezTo>
                <a:cubicBezTo>
                  <a:pt x="-18" y="66540"/>
                  <a:pt x="66490" y="31"/>
                  <a:pt x="148572" y="31"/>
                </a:cubicBezTo>
                <a:cubicBezTo>
                  <a:pt x="230654" y="31"/>
                  <a:pt x="297162" y="66540"/>
                  <a:pt x="297162" y="148621"/>
                </a:cubicBezTo>
                <a:cubicBezTo>
                  <a:pt x="297162" y="183483"/>
                  <a:pt x="285161" y="215558"/>
                  <a:pt x="265087" y="240847"/>
                </a:cubicBezTo>
                <a:lnTo>
                  <a:pt x="360741" y="336502"/>
                </a:lnTo>
                <a:cubicBezTo>
                  <a:pt x="367457" y="343217"/>
                  <a:pt x="367457" y="354075"/>
                  <a:pt x="360741" y="360719"/>
                </a:cubicBezTo>
                <a:cubicBezTo>
                  <a:pt x="354026" y="367363"/>
                  <a:pt x="343168" y="367434"/>
                  <a:pt x="336524" y="360719"/>
                </a:cubicBezTo>
                <a:lnTo>
                  <a:pt x="240798" y="265136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1"/>
          <p:cNvSpPr/>
          <p:nvPr/>
        </p:nvSpPr>
        <p:spPr>
          <a:xfrm>
            <a:off x="4645426" y="2317397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55562" y="72992"/>
                </a:moveTo>
                <a:lnTo>
                  <a:pt x="126359" y="102195"/>
                </a:lnTo>
                <a:cubicBezTo>
                  <a:pt x="117615" y="104595"/>
                  <a:pt x="109499" y="108996"/>
                  <a:pt x="102641" y="115054"/>
                </a:cubicBezTo>
                <a:lnTo>
                  <a:pt x="87440" y="128598"/>
                </a:lnTo>
                <a:cubicBezTo>
                  <a:pt x="81610" y="133799"/>
                  <a:pt x="74009" y="136657"/>
                  <a:pt x="66180" y="136657"/>
                </a:cubicBezTo>
                <a:lnTo>
                  <a:pt x="54864" y="136657"/>
                </a:lnTo>
                <a:lnTo>
                  <a:pt x="54864" y="209809"/>
                </a:lnTo>
                <a:cubicBezTo>
                  <a:pt x="66523" y="210152"/>
                  <a:pt x="77610" y="214895"/>
                  <a:pt x="85896" y="223182"/>
                </a:cubicBezTo>
                <a:lnTo>
                  <a:pt x="106242" y="243527"/>
                </a:lnTo>
                <a:lnTo>
                  <a:pt x="110242" y="247528"/>
                </a:lnTo>
                <a:lnTo>
                  <a:pt x="110242" y="247528"/>
                </a:lnTo>
                <a:lnTo>
                  <a:pt x="125673" y="262958"/>
                </a:lnTo>
                <a:cubicBezTo>
                  <a:pt x="129216" y="266501"/>
                  <a:pt x="135045" y="266501"/>
                  <a:pt x="138589" y="262958"/>
                </a:cubicBezTo>
                <a:cubicBezTo>
                  <a:pt x="139560" y="261987"/>
                  <a:pt x="140303" y="260844"/>
                  <a:pt x="140703" y="259643"/>
                </a:cubicBezTo>
                <a:cubicBezTo>
                  <a:pt x="142304" y="255243"/>
                  <a:pt x="146018" y="251928"/>
                  <a:pt x="150590" y="250899"/>
                </a:cubicBezTo>
                <a:cubicBezTo>
                  <a:pt x="155162" y="249871"/>
                  <a:pt x="159963" y="251242"/>
                  <a:pt x="163278" y="254614"/>
                </a:cubicBezTo>
                <a:lnTo>
                  <a:pt x="169450" y="260672"/>
                </a:lnTo>
                <a:cubicBezTo>
                  <a:pt x="176079" y="267302"/>
                  <a:pt x="186823" y="267302"/>
                  <a:pt x="193396" y="260672"/>
                </a:cubicBezTo>
                <a:cubicBezTo>
                  <a:pt x="196482" y="257586"/>
                  <a:pt x="198139" y="253643"/>
                  <a:pt x="198311" y="249585"/>
                </a:cubicBezTo>
                <a:cubicBezTo>
                  <a:pt x="198539" y="244556"/>
                  <a:pt x="201511" y="240098"/>
                  <a:pt x="206083" y="237926"/>
                </a:cubicBezTo>
                <a:cubicBezTo>
                  <a:pt x="210655" y="235755"/>
                  <a:pt x="215970" y="236212"/>
                  <a:pt x="220027" y="239127"/>
                </a:cubicBezTo>
                <a:cubicBezTo>
                  <a:pt x="225400" y="242956"/>
                  <a:pt x="232886" y="242441"/>
                  <a:pt x="237687" y="237641"/>
                </a:cubicBezTo>
                <a:cubicBezTo>
                  <a:pt x="243059" y="232269"/>
                  <a:pt x="243059" y="223582"/>
                  <a:pt x="237687" y="218267"/>
                </a:cubicBezTo>
                <a:lnTo>
                  <a:pt x="194367" y="174947"/>
                </a:lnTo>
                <a:lnTo>
                  <a:pt x="173907" y="193807"/>
                </a:lnTo>
                <a:cubicBezTo>
                  <a:pt x="158305" y="208208"/>
                  <a:pt x="134360" y="208437"/>
                  <a:pt x="118472" y="194321"/>
                </a:cubicBezTo>
                <a:cubicBezTo>
                  <a:pt x="100355" y="178205"/>
                  <a:pt x="99955" y="150087"/>
                  <a:pt x="117558" y="133456"/>
                </a:cubicBezTo>
                <a:lnTo>
                  <a:pt x="157620" y="95623"/>
                </a:lnTo>
                <a:cubicBezTo>
                  <a:pt x="173279" y="80878"/>
                  <a:pt x="193967" y="72649"/>
                  <a:pt x="215513" y="72649"/>
                </a:cubicBezTo>
                <a:cubicBezTo>
                  <a:pt x="236144" y="72649"/>
                  <a:pt x="256089" y="80250"/>
                  <a:pt x="271462" y="93908"/>
                </a:cubicBezTo>
                <a:lnTo>
                  <a:pt x="288665" y="109225"/>
                </a:lnTo>
                <a:lnTo>
                  <a:pt x="310896" y="109225"/>
                </a:lnTo>
                <a:lnTo>
                  <a:pt x="333756" y="109225"/>
                </a:lnTo>
                <a:lnTo>
                  <a:pt x="356616" y="109225"/>
                </a:lnTo>
                <a:cubicBezTo>
                  <a:pt x="361645" y="109225"/>
                  <a:pt x="365760" y="113339"/>
                  <a:pt x="365760" y="118369"/>
                </a:cubicBezTo>
                <a:lnTo>
                  <a:pt x="365760" y="237241"/>
                </a:lnTo>
                <a:cubicBezTo>
                  <a:pt x="365760" y="247356"/>
                  <a:pt x="357588" y="255529"/>
                  <a:pt x="347472" y="255529"/>
                </a:cubicBezTo>
                <a:lnTo>
                  <a:pt x="329184" y="255529"/>
                </a:lnTo>
                <a:cubicBezTo>
                  <a:pt x="322440" y="255529"/>
                  <a:pt x="316497" y="251871"/>
                  <a:pt x="313353" y="246385"/>
                </a:cubicBezTo>
                <a:lnTo>
                  <a:pt x="264833" y="246385"/>
                </a:lnTo>
                <a:cubicBezTo>
                  <a:pt x="262890" y="250214"/>
                  <a:pt x="260318" y="253871"/>
                  <a:pt x="257118" y="257072"/>
                </a:cubicBezTo>
                <a:cubicBezTo>
                  <a:pt x="247345" y="266844"/>
                  <a:pt x="233801" y="270673"/>
                  <a:pt x="221113" y="268559"/>
                </a:cubicBezTo>
                <a:cubicBezTo>
                  <a:pt x="219056" y="272731"/>
                  <a:pt x="216256" y="276617"/>
                  <a:pt x="212769" y="280103"/>
                </a:cubicBezTo>
                <a:cubicBezTo>
                  <a:pt x="197167" y="295705"/>
                  <a:pt x="172764" y="297248"/>
                  <a:pt x="155391" y="284732"/>
                </a:cubicBezTo>
                <a:cubicBezTo>
                  <a:pt x="141046" y="296619"/>
                  <a:pt x="119672" y="295877"/>
                  <a:pt x="106242" y="282389"/>
                </a:cubicBezTo>
                <a:lnTo>
                  <a:pt x="90868" y="266959"/>
                </a:lnTo>
                <a:lnTo>
                  <a:pt x="86868" y="262958"/>
                </a:lnTo>
                <a:lnTo>
                  <a:pt x="66523" y="242613"/>
                </a:lnTo>
                <a:cubicBezTo>
                  <a:pt x="63379" y="239469"/>
                  <a:pt x="59265" y="237641"/>
                  <a:pt x="54864" y="237298"/>
                </a:cubicBezTo>
                <a:cubicBezTo>
                  <a:pt x="54864" y="247356"/>
                  <a:pt x="46634" y="255529"/>
                  <a:pt x="36576" y="255529"/>
                </a:cubicBezTo>
                <a:lnTo>
                  <a:pt x="18288" y="255529"/>
                </a:lnTo>
                <a:cubicBezTo>
                  <a:pt x="8172" y="255529"/>
                  <a:pt x="0" y="247356"/>
                  <a:pt x="0" y="237241"/>
                </a:cubicBezTo>
                <a:lnTo>
                  <a:pt x="0" y="118369"/>
                </a:lnTo>
                <a:cubicBezTo>
                  <a:pt x="0" y="113339"/>
                  <a:pt x="4115" y="109225"/>
                  <a:pt x="9144" y="109225"/>
                </a:cubicBezTo>
                <a:lnTo>
                  <a:pt x="32004" y="109225"/>
                </a:lnTo>
                <a:lnTo>
                  <a:pt x="54864" y="109225"/>
                </a:lnTo>
                <a:lnTo>
                  <a:pt x="66180" y="109225"/>
                </a:lnTo>
                <a:cubicBezTo>
                  <a:pt x="67323" y="109225"/>
                  <a:pt x="68409" y="108825"/>
                  <a:pt x="69209" y="108082"/>
                </a:cubicBezTo>
                <a:lnTo>
                  <a:pt x="84353" y="94594"/>
                </a:lnTo>
                <a:cubicBezTo>
                  <a:pt x="100298" y="80478"/>
                  <a:pt x="120815" y="72649"/>
                  <a:pt x="142132" y="72649"/>
                </a:cubicBezTo>
                <a:lnTo>
                  <a:pt x="148018" y="72649"/>
                </a:lnTo>
                <a:cubicBezTo>
                  <a:pt x="150533" y="72649"/>
                  <a:pt x="153105" y="72763"/>
                  <a:pt x="155562" y="72992"/>
                </a:cubicBezTo>
                <a:lnTo>
                  <a:pt x="155562" y="72992"/>
                </a:lnTo>
                <a:moveTo>
                  <a:pt x="310896" y="218953"/>
                </a:moveTo>
                <a:lnTo>
                  <a:pt x="310896" y="136657"/>
                </a:lnTo>
                <a:lnTo>
                  <a:pt x="283464" y="136657"/>
                </a:lnTo>
                <a:cubicBezTo>
                  <a:pt x="280092" y="136657"/>
                  <a:pt x="276835" y="135399"/>
                  <a:pt x="274377" y="133170"/>
                </a:cubicBezTo>
                <a:lnTo>
                  <a:pt x="253289" y="114425"/>
                </a:lnTo>
                <a:cubicBezTo>
                  <a:pt x="242888" y="105167"/>
                  <a:pt x="229457" y="100081"/>
                  <a:pt x="215513" y="100081"/>
                </a:cubicBezTo>
                <a:cubicBezTo>
                  <a:pt x="200997" y="100081"/>
                  <a:pt x="187052" y="105624"/>
                  <a:pt x="176479" y="115568"/>
                </a:cubicBezTo>
                <a:lnTo>
                  <a:pt x="136417" y="153402"/>
                </a:lnTo>
                <a:cubicBezTo>
                  <a:pt x="130531" y="159002"/>
                  <a:pt x="130645" y="168432"/>
                  <a:pt x="136703" y="173804"/>
                </a:cubicBezTo>
                <a:cubicBezTo>
                  <a:pt x="142018" y="178548"/>
                  <a:pt x="150076" y="178433"/>
                  <a:pt x="155277" y="173633"/>
                </a:cubicBezTo>
                <a:lnTo>
                  <a:pt x="196367" y="135685"/>
                </a:lnTo>
                <a:cubicBezTo>
                  <a:pt x="201911" y="130542"/>
                  <a:pt x="210598" y="130884"/>
                  <a:pt x="215741" y="136485"/>
                </a:cubicBezTo>
                <a:cubicBezTo>
                  <a:pt x="220885" y="142086"/>
                  <a:pt x="220542" y="150716"/>
                  <a:pt x="214941" y="155859"/>
                </a:cubicBezTo>
                <a:lnTo>
                  <a:pt x="214484" y="156316"/>
                </a:lnTo>
                <a:lnTo>
                  <a:pt x="257004" y="198836"/>
                </a:lnTo>
                <a:cubicBezTo>
                  <a:pt x="262719" y="204551"/>
                  <a:pt x="266433" y="211580"/>
                  <a:pt x="268091" y="218895"/>
                </a:cubicBezTo>
                <a:lnTo>
                  <a:pt x="310839" y="218895"/>
                </a:lnTo>
                <a:lnTo>
                  <a:pt x="310896" y="218953"/>
                </a:lnTo>
                <a:moveTo>
                  <a:pt x="36576" y="228097"/>
                </a:moveTo>
                <a:cubicBezTo>
                  <a:pt x="36576" y="223047"/>
                  <a:pt x="32482" y="218953"/>
                  <a:pt x="27432" y="218953"/>
                </a:cubicBezTo>
                <a:cubicBezTo>
                  <a:pt x="22382" y="218953"/>
                  <a:pt x="18288" y="223047"/>
                  <a:pt x="18288" y="228097"/>
                </a:cubicBezTo>
                <a:cubicBezTo>
                  <a:pt x="18288" y="233147"/>
                  <a:pt x="22382" y="237241"/>
                  <a:pt x="27432" y="237241"/>
                </a:cubicBezTo>
                <a:cubicBezTo>
                  <a:pt x="32482" y="237241"/>
                  <a:pt x="36576" y="233147"/>
                  <a:pt x="36576" y="228097"/>
                </a:cubicBezTo>
                <a:moveTo>
                  <a:pt x="338328" y="237241"/>
                </a:moveTo>
                <a:cubicBezTo>
                  <a:pt x="343378" y="237241"/>
                  <a:pt x="347472" y="233147"/>
                  <a:pt x="347472" y="228097"/>
                </a:cubicBezTo>
                <a:cubicBezTo>
                  <a:pt x="347472" y="223047"/>
                  <a:pt x="343378" y="218953"/>
                  <a:pt x="338328" y="218953"/>
                </a:cubicBezTo>
                <a:cubicBezTo>
                  <a:pt x="333278" y="218953"/>
                  <a:pt x="329184" y="223047"/>
                  <a:pt x="329184" y="228097"/>
                </a:cubicBezTo>
                <a:cubicBezTo>
                  <a:pt x="329184" y="233147"/>
                  <a:pt x="333278" y="237241"/>
                  <a:pt x="338328" y="237241"/>
                </a:cubicBez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2"/>
          <p:cNvSpPr/>
          <p:nvPr/>
        </p:nvSpPr>
        <p:spPr>
          <a:xfrm>
            <a:off x="731518" y="4313952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58032" y="177808"/>
                </a:moveTo>
                <a:cubicBezTo>
                  <a:pt x="268319" y="163092"/>
                  <a:pt x="274320" y="145161"/>
                  <a:pt x="274320" y="125730"/>
                </a:cubicBezTo>
                <a:cubicBezTo>
                  <a:pt x="274320" y="75224"/>
                  <a:pt x="233386" y="34290"/>
                  <a:pt x="182880" y="34290"/>
                </a:cubicBezTo>
                <a:cubicBezTo>
                  <a:pt x="132374" y="34290"/>
                  <a:pt x="91440" y="75224"/>
                  <a:pt x="91440" y="125730"/>
                </a:cubicBezTo>
                <a:cubicBezTo>
                  <a:pt x="91440" y="145161"/>
                  <a:pt x="97441" y="163092"/>
                  <a:pt x="107728" y="177808"/>
                </a:cubicBezTo>
                <a:cubicBezTo>
                  <a:pt x="110371" y="181594"/>
                  <a:pt x="113514" y="185880"/>
                  <a:pt x="116872" y="190452"/>
                </a:cubicBezTo>
                <a:lnTo>
                  <a:pt x="116872" y="190452"/>
                </a:lnTo>
                <a:cubicBezTo>
                  <a:pt x="126087" y="203097"/>
                  <a:pt x="137089" y="218242"/>
                  <a:pt x="145304" y="233172"/>
                </a:cubicBezTo>
                <a:cubicBezTo>
                  <a:pt x="152733" y="246745"/>
                  <a:pt x="156520" y="260890"/>
                  <a:pt x="158377" y="274249"/>
                </a:cubicBezTo>
                <a:lnTo>
                  <a:pt x="123587" y="274320"/>
                </a:lnTo>
                <a:cubicBezTo>
                  <a:pt x="122015" y="265748"/>
                  <a:pt x="119372" y="257389"/>
                  <a:pt x="115157" y="249674"/>
                </a:cubicBezTo>
                <a:cubicBezTo>
                  <a:pt x="108085" y="236815"/>
                  <a:pt x="99298" y="224742"/>
                  <a:pt x="90511" y="212669"/>
                </a:cubicBezTo>
                <a:lnTo>
                  <a:pt x="90511" y="212669"/>
                </a:lnTo>
                <a:lnTo>
                  <a:pt x="90511" y="212669"/>
                </a:lnTo>
                <a:cubicBezTo>
                  <a:pt x="86797" y="207597"/>
                  <a:pt x="83082" y="202525"/>
                  <a:pt x="79510" y="197382"/>
                </a:cubicBezTo>
                <a:cubicBezTo>
                  <a:pt x="65437" y="177094"/>
                  <a:pt x="57150" y="152376"/>
                  <a:pt x="57150" y="125730"/>
                </a:cubicBezTo>
                <a:cubicBezTo>
                  <a:pt x="57150" y="56293"/>
                  <a:pt x="113443" y="0"/>
                  <a:pt x="182880" y="0"/>
                </a:cubicBezTo>
                <a:cubicBezTo>
                  <a:pt x="252317" y="0"/>
                  <a:pt x="308610" y="56293"/>
                  <a:pt x="308610" y="125730"/>
                </a:cubicBezTo>
                <a:cubicBezTo>
                  <a:pt x="308610" y="152376"/>
                  <a:pt x="300323" y="177094"/>
                  <a:pt x="286179" y="197382"/>
                </a:cubicBezTo>
                <a:cubicBezTo>
                  <a:pt x="282607" y="202525"/>
                  <a:pt x="278892" y="207597"/>
                  <a:pt x="275177" y="212669"/>
                </a:cubicBezTo>
                <a:lnTo>
                  <a:pt x="275177" y="212669"/>
                </a:lnTo>
                <a:lnTo>
                  <a:pt x="275177" y="212669"/>
                </a:lnTo>
                <a:cubicBezTo>
                  <a:pt x="266390" y="224671"/>
                  <a:pt x="257604" y="236744"/>
                  <a:pt x="250531" y="249674"/>
                </a:cubicBezTo>
                <a:cubicBezTo>
                  <a:pt x="246317" y="257389"/>
                  <a:pt x="243673" y="265747"/>
                  <a:pt x="242102" y="274320"/>
                </a:cubicBezTo>
                <a:lnTo>
                  <a:pt x="207383" y="274320"/>
                </a:lnTo>
                <a:cubicBezTo>
                  <a:pt x="209240" y="260961"/>
                  <a:pt x="213027" y="246745"/>
                  <a:pt x="220456" y="233243"/>
                </a:cubicBezTo>
                <a:cubicBezTo>
                  <a:pt x="228671" y="218313"/>
                  <a:pt x="239673" y="203168"/>
                  <a:pt x="248888" y="190524"/>
                </a:cubicBezTo>
                <a:lnTo>
                  <a:pt x="248888" y="190524"/>
                </a:lnTo>
                <a:lnTo>
                  <a:pt x="248888" y="190524"/>
                </a:lnTo>
                <a:lnTo>
                  <a:pt x="248888" y="190524"/>
                </a:lnTo>
                <a:cubicBezTo>
                  <a:pt x="252246" y="185952"/>
                  <a:pt x="255318" y="181666"/>
                  <a:pt x="257961" y="177879"/>
                </a:cubicBezTo>
                <a:lnTo>
                  <a:pt x="258032" y="177808"/>
                </a:lnTo>
                <a:moveTo>
                  <a:pt x="182880" y="91440"/>
                </a:moveTo>
                <a:cubicBezTo>
                  <a:pt x="163949" y="91440"/>
                  <a:pt x="148590" y="106799"/>
                  <a:pt x="148590" y="125730"/>
                </a:cubicBezTo>
                <a:cubicBezTo>
                  <a:pt x="148590" y="132017"/>
                  <a:pt x="143447" y="137160"/>
                  <a:pt x="137160" y="137160"/>
                </a:cubicBezTo>
                <a:cubicBezTo>
                  <a:pt x="130874" y="137160"/>
                  <a:pt x="125730" y="132017"/>
                  <a:pt x="125730" y="125730"/>
                </a:cubicBezTo>
                <a:cubicBezTo>
                  <a:pt x="125730" y="94155"/>
                  <a:pt x="151305" y="68580"/>
                  <a:pt x="182880" y="68580"/>
                </a:cubicBezTo>
                <a:cubicBezTo>
                  <a:pt x="189167" y="68580"/>
                  <a:pt x="194310" y="73723"/>
                  <a:pt x="194310" y="80010"/>
                </a:cubicBezTo>
                <a:cubicBezTo>
                  <a:pt x="194310" y="86296"/>
                  <a:pt x="189167" y="91440"/>
                  <a:pt x="182880" y="91440"/>
                </a:cubicBezTo>
                <a:lnTo>
                  <a:pt x="182880" y="91440"/>
                </a:lnTo>
                <a:moveTo>
                  <a:pt x="182880" y="365760"/>
                </a:moveTo>
                <a:cubicBezTo>
                  <a:pt x="151305" y="365760"/>
                  <a:pt x="125730" y="340185"/>
                  <a:pt x="125730" y="308610"/>
                </a:cubicBezTo>
                <a:lnTo>
                  <a:pt x="125730" y="297180"/>
                </a:lnTo>
                <a:lnTo>
                  <a:pt x="240030" y="297180"/>
                </a:lnTo>
                <a:lnTo>
                  <a:pt x="240030" y="308610"/>
                </a:lnTo>
                <a:cubicBezTo>
                  <a:pt x="240030" y="340185"/>
                  <a:pt x="214455" y="365760"/>
                  <a:pt x="182880" y="365760"/>
                </a:cubicBez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3"/>
          <p:cNvSpPr/>
          <p:nvPr/>
        </p:nvSpPr>
        <p:spPr>
          <a:xfrm>
            <a:off x="4645426" y="4313952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57988" y="216980"/>
                </a:moveTo>
                <a:cubicBezTo>
                  <a:pt x="140462" y="197739"/>
                  <a:pt x="116396" y="152845"/>
                  <a:pt x="112395" y="50800"/>
                </a:cubicBezTo>
                <a:lnTo>
                  <a:pt x="253492" y="50800"/>
                </a:lnTo>
                <a:cubicBezTo>
                  <a:pt x="249428" y="152844"/>
                  <a:pt x="225362" y="197739"/>
                  <a:pt x="207899" y="216980"/>
                </a:cubicBezTo>
                <a:cubicBezTo>
                  <a:pt x="199199" y="226568"/>
                  <a:pt x="191452" y="230569"/>
                  <a:pt x="186880" y="232283"/>
                </a:cubicBezTo>
                <a:cubicBezTo>
                  <a:pt x="185229" y="232918"/>
                  <a:pt x="183896" y="233236"/>
                  <a:pt x="183007" y="233490"/>
                </a:cubicBezTo>
                <a:cubicBezTo>
                  <a:pt x="182118" y="233299"/>
                  <a:pt x="180784" y="232918"/>
                  <a:pt x="179133" y="232283"/>
                </a:cubicBezTo>
                <a:cubicBezTo>
                  <a:pt x="174561" y="230569"/>
                  <a:pt x="166814" y="226568"/>
                  <a:pt x="158115" y="216980"/>
                </a:cubicBezTo>
                <a:lnTo>
                  <a:pt x="157988" y="216980"/>
                </a:lnTo>
                <a:moveTo>
                  <a:pt x="254000" y="20320"/>
                </a:moveTo>
                <a:lnTo>
                  <a:pt x="111760" y="20320"/>
                </a:lnTo>
                <a:cubicBezTo>
                  <a:pt x="94933" y="20320"/>
                  <a:pt x="81217" y="34163"/>
                  <a:pt x="81852" y="50927"/>
                </a:cubicBezTo>
                <a:cubicBezTo>
                  <a:pt x="81979" y="54292"/>
                  <a:pt x="82106" y="57658"/>
                  <a:pt x="82296" y="60960"/>
                </a:cubicBezTo>
                <a:lnTo>
                  <a:pt x="15240" y="60960"/>
                </a:lnTo>
                <a:cubicBezTo>
                  <a:pt x="6795" y="60960"/>
                  <a:pt x="0" y="67754"/>
                  <a:pt x="0" y="76200"/>
                </a:cubicBezTo>
                <a:cubicBezTo>
                  <a:pt x="0" y="145097"/>
                  <a:pt x="29147" y="189039"/>
                  <a:pt x="64453" y="216281"/>
                </a:cubicBezTo>
                <a:cubicBezTo>
                  <a:pt x="98679" y="242760"/>
                  <a:pt x="137922" y="252857"/>
                  <a:pt x="159385" y="256730"/>
                </a:cubicBezTo>
                <a:cubicBezTo>
                  <a:pt x="162370" y="258318"/>
                  <a:pt x="165164" y="259588"/>
                  <a:pt x="167704" y="260604"/>
                </a:cubicBezTo>
                <a:lnTo>
                  <a:pt x="167704" y="314960"/>
                </a:lnTo>
                <a:lnTo>
                  <a:pt x="116904" y="314960"/>
                </a:lnTo>
                <a:cubicBezTo>
                  <a:pt x="108458" y="314960"/>
                  <a:pt x="101664" y="321755"/>
                  <a:pt x="101664" y="330200"/>
                </a:cubicBezTo>
                <a:cubicBezTo>
                  <a:pt x="101664" y="338646"/>
                  <a:pt x="108458" y="345440"/>
                  <a:pt x="116904" y="345440"/>
                </a:cubicBezTo>
                <a:lnTo>
                  <a:pt x="182944" y="345440"/>
                </a:lnTo>
                <a:lnTo>
                  <a:pt x="248984" y="345440"/>
                </a:lnTo>
                <a:cubicBezTo>
                  <a:pt x="257429" y="345440"/>
                  <a:pt x="264224" y="338646"/>
                  <a:pt x="264224" y="330200"/>
                </a:cubicBezTo>
                <a:cubicBezTo>
                  <a:pt x="264224" y="321755"/>
                  <a:pt x="257429" y="314960"/>
                  <a:pt x="248984" y="314960"/>
                </a:cubicBezTo>
                <a:lnTo>
                  <a:pt x="198184" y="314960"/>
                </a:lnTo>
                <a:lnTo>
                  <a:pt x="198184" y="260604"/>
                </a:lnTo>
                <a:cubicBezTo>
                  <a:pt x="200724" y="259588"/>
                  <a:pt x="203518" y="258318"/>
                  <a:pt x="206502" y="256730"/>
                </a:cubicBezTo>
                <a:cubicBezTo>
                  <a:pt x="227965" y="252920"/>
                  <a:pt x="267145" y="242760"/>
                  <a:pt x="301435" y="216281"/>
                </a:cubicBezTo>
                <a:cubicBezTo>
                  <a:pt x="336614" y="189039"/>
                  <a:pt x="365760" y="145097"/>
                  <a:pt x="365760" y="76200"/>
                </a:cubicBezTo>
                <a:cubicBezTo>
                  <a:pt x="365760" y="67754"/>
                  <a:pt x="358966" y="60960"/>
                  <a:pt x="350520" y="60960"/>
                </a:cubicBezTo>
                <a:lnTo>
                  <a:pt x="283464" y="60960"/>
                </a:lnTo>
                <a:cubicBezTo>
                  <a:pt x="283655" y="57658"/>
                  <a:pt x="283782" y="54356"/>
                  <a:pt x="283909" y="50927"/>
                </a:cubicBezTo>
                <a:cubicBezTo>
                  <a:pt x="284544" y="34163"/>
                  <a:pt x="270828" y="20320"/>
                  <a:pt x="254000" y="20320"/>
                </a:cubicBezTo>
                <a:lnTo>
                  <a:pt x="254000" y="20320"/>
                </a:lnTo>
                <a:moveTo>
                  <a:pt x="281114" y="91440"/>
                </a:moveTo>
                <a:lnTo>
                  <a:pt x="334709" y="91440"/>
                </a:lnTo>
                <a:cubicBezTo>
                  <a:pt x="330899" y="141224"/>
                  <a:pt x="308483" y="172276"/>
                  <a:pt x="282702" y="192151"/>
                </a:cubicBezTo>
                <a:cubicBezTo>
                  <a:pt x="271589" y="200787"/>
                  <a:pt x="259651" y="207391"/>
                  <a:pt x="248158" y="212471"/>
                </a:cubicBezTo>
                <a:cubicBezTo>
                  <a:pt x="262572" y="186880"/>
                  <a:pt x="275336" y="148653"/>
                  <a:pt x="281114" y="91440"/>
                </a:cubicBezTo>
                <a:lnTo>
                  <a:pt x="281114" y="91440"/>
                </a:lnTo>
                <a:moveTo>
                  <a:pt x="117602" y="212471"/>
                </a:moveTo>
                <a:cubicBezTo>
                  <a:pt x="106109" y="207391"/>
                  <a:pt x="94234" y="200787"/>
                  <a:pt x="83058" y="192151"/>
                </a:cubicBezTo>
                <a:cubicBezTo>
                  <a:pt x="57277" y="172276"/>
                  <a:pt x="34861" y="141224"/>
                  <a:pt x="31051" y="91440"/>
                </a:cubicBezTo>
                <a:lnTo>
                  <a:pt x="84646" y="91440"/>
                </a:lnTo>
                <a:cubicBezTo>
                  <a:pt x="90424" y="148654"/>
                  <a:pt x="103188" y="186881"/>
                  <a:pt x="117602" y="212471"/>
                </a:cubicBezTo>
                <a:lnTo>
                  <a:pt x="117602" y="212471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4"/>
          <p:cNvSpPr/>
          <p:nvPr/>
        </p:nvSpPr>
        <p:spPr>
          <a:xfrm>
            <a:off x="731520" y="548640"/>
            <a:ext cx="10801117" cy="0"/>
          </a:xfrm>
          <a:custGeom>
            <a:avLst/>
            <a:gdLst/>
            <a:ahLst/>
            <a:cxnLst/>
            <a:rect l="l" t="t" r="r" b="b"/>
            <a:pathLst>
              <a:path w="10801117" h="0">
                <a:moveTo>
                  <a:pt x="0" y="0"/>
                </a:moveTo>
                <a:lnTo>
                  <a:pt x="10801117" y="0"/>
                </a:lnTo>
              </a:path>
            </a:pathLst>
          </a:custGeom>
          <a:noFill/>
          <a:ln w="12700">
            <a:solidFill>
              <a:srgbClr val="8B66FF"/>
            </a:solidFill>
          </a:ln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8" name="Text 15"/>
          <p:cNvSpPr/>
          <p:nvPr/>
        </p:nvSpPr>
        <p:spPr>
          <a:xfrm>
            <a:off x="731520" y="0"/>
            <a:ext cx="7451616" cy="548640"/>
          </a:xfrm>
          <a:custGeom>
            <a:avLst/>
            <a:gdLst/>
            <a:ahLst/>
            <a:cxnLst/>
            <a:rect l="l" t="t" r="r" b="b"/>
            <a:pathLst>
              <a:path w="7451616" h="548640">
                <a:moveTo>
                  <a:pt x="0" y="548640"/>
                </a:moveTo>
                <a:lnTo>
                  <a:pt x="0" y="0"/>
                </a:lnTo>
                <a:lnTo>
                  <a:pt x="7451616" y="0"/>
                </a:lnTo>
                <a:lnTo>
                  <a:pt x="7451616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Understanding and Reducing Our Environmental Footprint</a:t>
            </a:r>
            <a:endParaRPr lang="en-US" sz="800" dirty="0"/>
          </a:p>
        </p:txBody>
      </p:sp>
      <p:sp>
        <p:nvSpPr>
          <p:cNvPr id="19" name="Text 16"/>
          <p:cNvSpPr/>
          <p:nvPr/>
        </p:nvSpPr>
        <p:spPr>
          <a:xfrm>
            <a:off x="9997440" y="0"/>
            <a:ext cx="1554479" cy="549275"/>
          </a:xfrm>
          <a:custGeom>
            <a:avLst/>
            <a:gdLst/>
            <a:ahLst/>
            <a:cxnLst/>
            <a:rect l="l" t="t" r="r" b="b"/>
            <a:pathLst>
              <a:path w="1554479" h="549275">
                <a:moveTo>
                  <a:pt x="0" y="549275"/>
                </a:moveTo>
                <a:lnTo>
                  <a:pt x="0" y="0"/>
                </a:lnTo>
                <a:lnTo>
                  <a:pt x="1554479" y="0"/>
                </a:lnTo>
                <a:lnTo>
                  <a:pt x="1554479" y="549275"/>
                </a:lnTo>
                <a:lnTo>
                  <a:pt x="0" y="549275"/>
                </a:lnTo>
              </a:path>
            </a:pathLst>
          </a:custGeom>
          <a:noFill/>
          <a:ln/>
        </p:spPr>
        <p:txBody>
          <a:bodyPr wrap="square" lIns="0" tIns="0" rIns="2880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9</a:t>
            </a:r>
            <a:endParaRPr lang="en-US" sz="800" dirty="0"/>
          </a:p>
        </p:txBody>
      </p:sp>
      <p:sp>
        <p:nvSpPr>
          <p:cNvPr id="20" name="Text 17"/>
          <p:cNvSpPr/>
          <p:nvPr/>
        </p:nvSpPr>
        <p:spPr>
          <a:xfrm>
            <a:off x="10820399" y="5892799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0" y="731520"/>
                </a:moveTo>
                <a:lnTo>
                  <a:pt x="0" y="0"/>
                </a:lnTo>
                <a:lnTo>
                  <a:pt x="731520" y="0"/>
                </a:lnTo>
                <a:lnTo>
                  <a:pt x="731520" y="731520"/>
                </a:lnTo>
                <a:lnTo>
                  <a:pt x="0" y="73152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1" name="Text 18"/>
          <p:cNvSpPr/>
          <p:nvPr/>
        </p:nvSpPr>
        <p:spPr>
          <a:xfrm>
            <a:off x="731519" y="932927"/>
            <a:ext cx="7480067" cy="884627"/>
          </a:xfrm>
          <a:custGeom>
            <a:avLst/>
            <a:gdLst/>
            <a:ahLst/>
            <a:cxnLst/>
            <a:rect l="l" t="t" r="r" b="b"/>
            <a:pathLst>
              <a:path w="7480067" h="884627">
                <a:moveTo>
                  <a:pt x="0" y="884627"/>
                </a:moveTo>
                <a:lnTo>
                  <a:pt x="0" y="0"/>
                </a:lnTo>
                <a:lnTo>
                  <a:pt x="7480067" y="0"/>
                </a:lnTo>
                <a:lnTo>
                  <a:pt x="7480067" y="884627"/>
                </a:lnTo>
                <a:lnTo>
                  <a:pt x="0" y="884627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Overcoming Challenges</a:t>
            </a:r>
            <a:endParaRPr lang="en-US" sz="3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1"/>
            <a:ext cx="12192000" cy="2824222"/>
          </a:xfrm>
          <a:custGeom>
            <a:avLst/>
            <a:gdLst/>
            <a:ahLst/>
            <a:cxnLst/>
            <a:rect l="l" t="t" r="r" b="b"/>
            <a:pathLst>
              <a:path w="12192000" h="2824222">
                <a:moveTo>
                  <a:pt x="0" y="2824222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2824222"/>
                </a:lnTo>
                <a:lnTo>
                  <a:pt x="0" y="2824222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731518" y="309324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98755" y="548640"/>
                </a:moveTo>
                <a:cubicBezTo>
                  <a:pt x="44214" y="548640"/>
                  <a:pt x="0" y="504426"/>
                  <a:pt x="0" y="449885"/>
                </a:cubicBezTo>
                <a:lnTo>
                  <a:pt x="0" y="98755"/>
                </a:lnTo>
                <a:cubicBezTo>
                  <a:pt x="0" y="44214"/>
                  <a:pt x="44214" y="0"/>
                  <a:pt x="98755" y="0"/>
                </a:cubicBezTo>
                <a:lnTo>
                  <a:pt x="449885" y="0"/>
                </a:lnTo>
                <a:cubicBezTo>
                  <a:pt x="504426" y="0"/>
                  <a:pt x="548640" y="44214"/>
                  <a:pt x="548640" y="98755"/>
                </a:cubicBezTo>
                <a:lnTo>
                  <a:pt x="548640" y="449885"/>
                </a:lnTo>
                <a:cubicBezTo>
                  <a:pt x="548640" y="504426"/>
                  <a:pt x="504426" y="548640"/>
                  <a:pt x="449885" y="548640"/>
                </a:cubicBezTo>
                <a:lnTo>
                  <a:pt x="98755" y="548640"/>
                </a:lnTo>
              </a:path>
            </a:pathLst>
          </a:custGeom>
          <a:solidFill>
            <a:srgbClr val="3E00FF">
              <a:alpha val="10000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404361" y="309324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98755" y="548640"/>
                </a:moveTo>
                <a:cubicBezTo>
                  <a:pt x="44214" y="548640"/>
                  <a:pt x="0" y="504426"/>
                  <a:pt x="0" y="449885"/>
                </a:cubicBezTo>
                <a:lnTo>
                  <a:pt x="0" y="98755"/>
                </a:lnTo>
                <a:cubicBezTo>
                  <a:pt x="0" y="44214"/>
                  <a:pt x="44214" y="0"/>
                  <a:pt x="98755" y="0"/>
                </a:cubicBezTo>
                <a:lnTo>
                  <a:pt x="449885" y="0"/>
                </a:lnTo>
                <a:cubicBezTo>
                  <a:pt x="504426" y="0"/>
                  <a:pt x="548640" y="44214"/>
                  <a:pt x="548640" y="98755"/>
                </a:cubicBezTo>
                <a:lnTo>
                  <a:pt x="548640" y="449885"/>
                </a:lnTo>
                <a:cubicBezTo>
                  <a:pt x="548640" y="504426"/>
                  <a:pt x="504426" y="548640"/>
                  <a:pt x="449885" y="548640"/>
                </a:cubicBezTo>
                <a:lnTo>
                  <a:pt x="98755" y="548640"/>
                </a:lnTo>
              </a:path>
            </a:pathLst>
          </a:custGeom>
          <a:solidFill>
            <a:srgbClr val="3E00FF">
              <a:alpha val="10000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8077201" y="309324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98755" y="548640"/>
                </a:moveTo>
                <a:cubicBezTo>
                  <a:pt x="44214" y="548640"/>
                  <a:pt x="0" y="504426"/>
                  <a:pt x="0" y="449885"/>
                </a:cubicBezTo>
                <a:lnTo>
                  <a:pt x="0" y="98755"/>
                </a:lnTo>
                <a:cubicBezTo>
                  <a:pt x="0" y="44214"/>
                  <a:pt x="44214" y="0"/>
                  <a:pt x="98755" y="0"/>
                </a:cubicBezTo>
                <a:lnTo>
                  <a:pt x="449885" y="0"/>
                </a:lnTo>
                <a:cubicBezTo>
                  <a:pt x="504426" y="0"/>
                  <a:pt x="548640" y="44214"/>
                  <a:pt x="548640" y="98755"/>
                </a:cubicBezTo>
                <a:lnTo>
                  <a:pt x="548640" y="449885"/>
                </a:lnTo>
                <a:cubicBezTo>
                  <a:pt x="548640" y="504426"/>
                  <a:pt x="504426" y="548640"/>
                  <a:pt x="449885" y="548640"/>
                </a:cubicBezTo>
                <a:lnTo>
                  <a:pt x="98755" y="548640"/>
                </a:lnTo>
              </a:path>
            </a:pathLst>
          </a:custGeom>
          <a:solidFill>
            <a:srgbClr val="3E00FF">
              <a:alpha val="10000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pic>
        <p:nvPicPr>
          <p:cNvPr id="6" name="Image 0" descr="/tmp/tmp-1-Ux3MeFU19Fk2-.jpg">    </p:cNvPr>
          <p:cNvPicPr>
            <a:picLocks noChangeAspect="1"/>
          </p:cNvPicPr>
          <p:nvPr/>
        </p:nvPicPr>
        <p:blipFill>
          <a:blip r:embed="rId2"/>
          <a:srcRect l="0" r="0" t="7351" b="7351"/>
          <a:stretch/>
        </p:blipFill>
        <p:spPr>
          <a:xfrm>
            <a:off x="7419373" y="0"/>
            <a:ext cx="4772628" cy="2824223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7419373" y="0"/>
            <a:ext cx="4772628" cy="2824223"/>
          </a:xfrm>
          <a:custGeom>
            <a:avLst/>
            <a:gdLst/>
            <a:ahLst/>
            <a:cxnLst/>
            <a:rect l="l" t="t" r="r" b="b"/>
            <a:pathLst>
              <a:path w="4772628" h="2824223">
                <a:moveTo>
                  <a:pt x="0" y="2824223"/>
                </a:moveTo>
                <a:lnTo>
                  <a:pt x="0" y="0"/>
                </a:lnTo>
                <a:lnTo>
                  <a:pt x="4772628" y="0"/>
                </a:lnTo>
                <a:lnTo>
                  <a:pt x="4772628" y="2824223"/>
                </a:lnTo>
                <a:lnTo>
                  <a:pt x="0" y="2824223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5"/>
          <p:cNvSpPr/>
          <p:nvPr/>
        </p:nvSpPr>
        <p:spPr>
          <a:xfrm>
            <a:off x="8077201" y="4410394"/>
            <a:ext cx="3383280" cy="1645920"/>
          </a:xfrm>
          <a:custGeom>
            <a:avLst/>
            <a:gdLst/>
            <a:ahLst/>
            <a:cxnLst/>
            <a:rect l="l" t="t" r="r" b="b"/>
            <a:pathLst>
              <a:path w="3383280" h="1645920">
                <a:moveTo>
                  <a:pt x="0" y="1645920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1645920"/>
                </a:lnTo>
                <a:lnTo>
                  <a:pt x="0" y="16459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Continuing to make sustainable choices is crucial for our planet's health.</a:t>
            </a:r>
            <a:endParaRPr lang="en-US" sz="11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Promoting environmental awareness helps inspire others to join the movement.</a:t>
            </a:r>
            <a:endParaRPr lang="en-US" sz="1100" dirty="0"/>
          </a:p>
        </p:txBody>
      </p:sp>
      <p:sp>
        <p:nvSpPr>
          <p:cNvPr id="9" name="Text 6"/>
          <p:cNvSpPr/>
          <p:nvPr/>
        </p:nvSpPr>
        <p:spPr>
          <a:xfrm>
            <a:off x="8077201" y="3823376"/>
            <a:ext cx="3383280" cy="461665"/>
          </a:xfrm>
          <a:custGeom>
            <a:avLst/>
            <a:gdLst/>
            <a:ahLst/>
            <a:cxnLst/>
            <a:rect l="l" t="t" r="r" b="b"/>
            <a:pathLst>
              <a:path w="3383280" h="461665">
                <a:moveTo>
                  <a:pt x="0" y="461665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461665"/>
                </a:lnTo>
                <a:lnTo>
                  <a:pt x="0" y="46166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Sustainable Choices</a:t>
            </a:r>
            <a:endParaRPr lang="en-US" sz="1400" dirty="0"/>
          </a:p>
        </p:txBody>
      </p:sp>
      <p:sp>
        <p:nvSpPr>
          <p:cNvPr id="10" name="Text 7"/>
          <p:cNvSpPr/>
          <p:nvPr/>
        </p:nvSpPr>
        <p:spPr>
          <a:xfrm>
            <a:off x="8214361" y="3230406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49078" y="48006"/>
                </a:moveTo>
                <a:cubicBezTo>
                  <a:pt x="47449" y="48006"/>
                  <a:pt x="46034" y="49163"/>
                  <a:pt x="45691" y="50792"/>
                </a:cubicBezTo>
                <a:lnTo>
                  <a:pt x="37076" y="96012"/>
                </a:lnTo>
                <a:lnTo>
                  <a:pt x="87054" y="96012"/>
                </a:lnTo>
                <a:lnTo>
                  <a:pt x="91854" y="48006"/>
                </a:lnTo>
                <a:lnTo>
                  <a:pt x="49078" y="48006"/>
                </a:lnTo>
                <a:moveTo>
                  <a:pt x="84996" y="116586"/>
                </a:moveTo>
                <a:lnTo>
                  <a:pt x="33176" y="116586"/>
                </a:lnTo>
                <a:lnTo>
                  <a:pt x="23489" y="167378"/>
                </a:lnTo>
                <a:cubicBezTo>
                  <a:pt x="23103" y="169478"/>
                  <a:pt x="24689" y="171450"/>
                  <a:pt x="26875" y="171450"/>
                </a:cubicBezTo>
                <a:lnTo>
                  <a:pt x="79510" y="171450"/>
                </a:lnTo>
                <a:lnTo>
                  <a:pt x="84996" y="116586"/>
                </a:lnTo>
                <a:moveTo>
                  <a:pt x="105656" y="116586"/>
                </a:moveTo>
                <a:lnTo>
                  <a:pt x="100170" y="171450"/>
                </a:lnTo>
                <a:lnTo>
                  <a:pt x="174150" y="171450"/>
                </a:lnTo>
                <a:lnTo>
                  <a:pt x="168664" y="116586"/>
                </a:lnTo>
                <a:lnTo>
                  <a:pt x="105656" y="116586"/>
                </a:lnTo>
                <a:moveTo>
                  <a:pt x="166607" y="96012"/>
                </a:moveTo>
                <a:lnTo>
                  <a:pt x="161806" y="48006"/>
                </a:lnTo>
                <a:lnTo>
                  <a:pt x="112514" y="48006"/>
                </a:lnTo>
                <a:lnTo>
                  <a:pt x="107713" y="96012"/>
                </a:lnTo>
                <a:lnTo>
                  <a:pt x="166607" y="96012"/>
                </a:lnTo>
                <a:moveTo>
                  <a:pt x="189324" y="116586"/>
                </a:moveTo>
                <a:lnTo>
                  <a:pt x="194810" y="171450"/>
                </a:lnTo>
                <a:lnTo>
                  <a:pt x="247445" y="171450"/>
                </a:lnTo>
                <a:cubicBezTo>
                  <a:pt x="249588" y="171450"/>
                  <a:pt x="251217" y="169478"/>
                  <a:pt x="250831" y="167378"/>
                </a:cubicBezTo>
                <a:lnTo>
                  <a:pt x="241144" y="116586"/>
                </a:lnTo>
                <a:lnTo>
                  <a:pt x="189324" y="116586"/>
                </a:lnTo>
                <a:moveTo>
                  <a:pt x="237244" y="96012"/>
                </a:moveTo>
                <a:lnTo>
                  <a:pt x="228629" y="50792"/>
                </a:lnTo>
                <a:cubicBezTo>
                  <a:pt x="228329" y="49163"/>
                  <a:pt x="226914" y="48006"/>
                  <a:pt x="225242" y="48006"/>
                </a:cubicBezTo>
                <a:lnTo>
                  <a:pt x="182466" y="48006"/>
                </a:lnTo>
                <a:lnTo>
                  <a:pt x="187266" y="96012"/>
                </a:lnTo>
                <a:lnTo>
                  <a:pt x="237244" y="96012"/>
                </a:lnTo>
                <a:moveTo>
                  <a:pt x="25503" y="46934"/>
                </a:moveTo>
                <a:cubicBezTo>
                  <a:pt x="27646" y="35619"/>
                  <a:pt x="37548" y="27432"/>
                  <a:pt x="49078" y="27432"/>
                </a:cubicBezTo>
                <a:lnTo>
                  <a:pt x="225242" y="27432"/>
                </a:lnTo>
                <a:cubicBezTo>
                  <a:pt x="236772" y="27432"/>
                  <a:pt x="246674" y="35619"/>
                  <a:pt x="248817" y="46934"/>
                </a:cubicBezTo>
                <a:lnTo>
                  <a:pt x="271020" y="163520"/>
                </a:lnTo>
                <a:cubicBezTo>
                  <a:pt x="273849" y="178308"/>
                  <a:pt x="262490" y="192024"/>
                  <a:pt x="247445" y="192024"/>
                </a:cubicBezTo>
                <a:lnTo>
                  <a:pt x="147447" y="192024"/>
                </a:lnTo>
                <a:lnTo>
                  <a:pt x="147447" y="226314"/>
                </a:lnTo>
                <a:lnTo>
                  <a:pt x="181737" y="226314"/>
                </a:lnTo>
                <a:cubicBezTo>
                  <a:pt x="187438" y="226314"/>
                  <a:pt x="192024" y="230900"/>
                  <a:pt x="192024" y="236601"/>
                </a:cubicBezTo>
                <a:cubicBezTo>
                  <a:pt x="192024" y="242302"/>
                  <a:pt x="187438" y="246888"/>
                  <a:pt x="181737" y="246888"/>
                </a:cubicBezTo>
                <a:lnTo>
                  <a:pt x="92583" y="246888"/>
                </a:lnTo>
                <a:cubicBezTo>
                  <a:pt x="86882" y="246888"/>
                  <a:pt x="82296" y="242302"/>
                  <a:pt x="82296" y="236601"/>
                </a:cubicBezTo>
                <a:cubicBezTo>
                  <a:pt x="82296" y="230900"/>
                  <a:pt x="86882" y="226314"/>
                  <a:pt x="92583" y="226314"/>
                </a:cubicBezTo>
                <a:lnTo>
                  <a:pt x="126873" y="226314"/>
                </a:lnTo>
                <a:lnTo>
                  <a:pt x="126873" y="192024"/>
                </a:lnTo>
                <a:lnTo>
                  <a:pt x="26875" y="192024"/>
                </a:lnTo>
                <a:cubicBezTo>
                  <a:pt x="11830" y="192024"/>
                  <a:pt x="471" y="178308"/>
                  <a:pt x="3300" y="163520"/>
                </a:cubicBezTo>
                <a:lnTo>
                  <a:pt x="25503" y="46934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8"/>
          <p:cNvSpPr/>
          <p:nvPr/>
        </p:nvSpPr>
        <p:spPr>
          <a:xfrm>
            <a:off x="4404361" y="4410394"/>
            <a:ext cx="3383280" cy="1645920"/>
          </a:xfrm>
          <a:custGeom>
            <a:avLst/>
            <a:gdLst/>
            <a:ahLst/>
            <a:cxnLst/>
            <a:rect l="l" t="t" r="r" b="b"/>
            <a:pathLst>
              <a:path w="3383280" h="1645920">
                <a:moveTo>
                  <a:pt x="0" y="1645920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1645920"/>
                </a:lnTo>
                <a:lnTo>
                  <a:pt x="0" y="16459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Every small action contributes to a larger goal of sustainability.</a:t>
            </a:r>
            <a:endParaRPr lang="en-US" sz="11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By making conscious choices, individuals can significantly reduce their environmental footprint.</a:t>
            </a:r>
            <a:endParaRPr lang="en-US" sz="1100" dirty="0"/>
          </a:p>
        </p:txBody>
      </p:sp>
      <p:sp>
        <p:nvSpPr>
          <p:cNvPr id="12" name="Text 9"/>
          <p:cNvSpPr/>
          <p:nvPr/>
        </p:nvSpPr>
        <p:spPr>
          <a:xfrm>
            <a:off x="4404361" y="3823376"/>
            <a:ext cx="3383280" cy="461665"/>
          </a:xfrm>
          <a:custGeom>
            <a:avLst/>
            <a:gdLst/>
            <a:ahLst/>
            <a:cxnLst/>
            <a:rect l="l" t="t" r="r" b="b"/>
            <a:pathLst>
              <a:path w="3383280" h="461665">
                <a:moveTo>
                  <a:pt x="0" y="461665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461665"/>
                </a:lnTo>
                <a:lnTo>
                  <a:pt x="0" y="46166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Individual Impact</a:t>
            </a:r>
            <a:endParaRPr lang="en-US" sz="1400" dirty="0"/>
          </a:p>
        </p:txBody>
      </p:sp>
      <p:sp>
        <p:nvSpPr>
          <p:cNvPr id="13" name="Text 10"/>
          <p:cNvSpPr/>
          <p:nvPr/>
        </p:nvSpPr>
        <p:spPr>
          <a:xfrm>
            <a:off x="4541521" y="3230406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80153" y="125607"/>
                </a:moveTo>
                <a:cubicBezTo>
                  <a:pt x="91351" y="122018"/>
                  <a:pt x="103299" y="120035"/>
                  <a:pt x="115729" y="120035"/>
                </a:cubicBezTo>
                <a:lnTo>
                  <a:pt x="158591" y="120035"/>
                </a:lnTo>
                <a:cubicBezTo>
                  <a:pt x="165717" y="120035"/>
                  <a:pt x="171450" y="125768"/>
                  <a:pt x="171450" y="132894"/>
                </a:cubicBezTo>
                <a:cubicBezTo>
                  <a:pt x="171450" y="140020"/>
                  <a:pt x="165717" y="145753"/>
                  <a:pt x="158591" y="145753"/>
                </a:cubicBezTo>
                <a:lnTo>
                  <a:pt x="115729" y="145753"/>
                </a:lnTo>
                <a:cubicBezTo>
                  <a:pt x="102120" y="145753"/>
                  <a:pt x="89208" y="148753"/>
                  <a:pt x="77688" y="154165"/>
                </a:cubicBezTo>
                <a:cubicBezTo>
                  <a:pt x="81814" y="188079"/>
                  <a:pt x="110692" y="214333"/>
                  <a:pt x="145679" y="214333"/>
                </a:cubicBezTo>
                <a:cubicBezTo>
                  <a:pt x="145679" y="214333"/>
                  <a:pt x="145679" y="214333"/>
                  <a:pt x="145732" y="214333"/>
                </a:cubicBezTo>
                <a:lnTo>
                  <a:pt x="146161" y="214333"/>
                </a:lnTo>
                <a:cubicBezTo>
                  <a:pt x="146161" y="214333"/>
                  <a:pt x="146161" y="214333"/>
                  <a:pt x="146215" y="214333"/>
                </a:cubicBezTo>
                <a:cubicBezTo>
                  <a:pt x="198346" y="214065"/>
                  <a:pt x="248602" y="160594"/>
                  <a:pt x="248602" y="83924"/>
                </a:cubicBezTo>
                <a:cubicBezTo>
                  <a:pt x="248602" y="77066"/>
                  <a:pt x="248174" y="70368"/>
                  <a:pt x="247370" y="63832"/>
                </a:cubicBezTo>
                <a:cubicBezTo>
                  <a:pt x="234136" y="72297"/>
                  <a:pt x="218384" y="77173"/>
                  <a:pt x="201454" y="77173"/>
                </a:cubicBezTo>
                <a:lnTo>
                  <a:pt x="145732" y="77173"/>
                </a:lnTo>
                <a:cubicBezTo>
                  <a:pt x="114871" y="77173"/>
                  <a:pt x="88779" y="97586"/>
                  <a:pt x="80153" y="125607"/>
                </a:cubicBezTo>
                <a:lnTo>
                  <a:pt x="80153" y="125607"/>
                </a:lnTo>
                <a:moveTo>
                  <a:pt x="51649" y="139377"/>
                </a:moveTo>
                <a:cubicBezTo>
                  <a:pt x="54918" y="90299"/>
                  <a:pt x="95798" y="51455"/>
                  <a:pt x="145733" y="51455"/>
                </a:cubicBezTo>
                <a:lnTo>
                  <a:pt x="201454" y="51455"/>
                </a:lnTo>
                <a:cubicBezTo>
                  <a:pt x="216831" y="51455"/>
                  <a:pt x="230815" y="45669"/>
                  <a:pt x="241423" y="36185"/>
                </a:cubicBezTo>
                <a:cubicBezTo>
                  <a:pt x="241798" y="35864"/>
                  <a:pt x="242173" y="35489"/>
                  <a:pt x="242548" y="35167"/>
                </a:cubicBezTo>
                <a:cubicBezTo>
                  <a:pt x="246084" y="31845"/>
                  <a:pt x="249245" y="28095"/>
                  <a:pt x="251871" y="23969"/>
                </a:cubicBezTo>
                <a:cubicBezTo>
                  <a:pt x="252728" y="22630"/>
                  <a:pt x="253585" y="21237"/>
                  <a:pt x="254335" y="19790"/>
                </a:cubicBezTo>
                <a:cubicBezTo>
                  <a:pt x="256210" y="16308"/>
                  <a:pt x="261622" y="16147"/>
                  <a:pt x="263015" y="19844"/>
                </a:cubicBezTo>
                <a:cubicBezTo>
                  <a:pt x="263712" y="21719"/>
                  <a:pt x="264354" y="23594"/>
                  <a:pt x="264997" y="25523"/>
                </a:cubicBezTo>
                <a:cubicBezTo>
                  <a:pt x="266551" y="30292"/>
                  <a:pt x="267944" y="35114"/>
                  <a:pt x="269176" y="40097"/>
                </a:cubicBezTo>
                <a:cubicBezTo>
                  <a:pt x="269444" y="41115"/>
                  <a:pt x="269659" y="42133"/>
                  <a:pt x="269873" y="43097"/>
                </a:cubicBezTo>
                <a:cubicBezTo>
                  <a:pt x="272766" y="56116"/>
                  <a:pt x="274320" y="69779"/>
                  <a:pt x="274320" y="83923"/>
                </a:cubicBezTo>
                <a:cubicBezTo>
                  <a:pt x="274320" y="169916"/>
                  <a:pt x="217045" y="239675"/>
                  <a:pt x="146268" y="240050"/>
                </a:cubicBezTo>
                <a:lnTo>
                  <a:pt x="145732" y="240050"/>
                </a:lnTo>
                <a:cubicBezTo>
                  <a:pt x="101959" y="240050"/>
                  <a:pt x="65151" y="210207"/>
                  <a:pt x="54542" y="169756"/>
                </a:cubicBezTo>
                <a:cubicBezTo>
                  <a:pt x="36808" y="186204"/>
                  <a:pt x="25717" y="209671"/>
                  <a:pt x="25717" y="235764"/>
                </a:cubicBezTo>
                <a:lnTo>
                  <a:pt x="25717" y="244336"/>
                </a:lnTo>
                <a:cubicBezTo>
                  <a:pt x="25717" y="251462"/>
                  <a:pt x="19985" y="257195"/>
                  <a:pt x="12859" y="257195"/>
                </a:cubicBezTo>
                <a:cubicBezTo>
                  <a:pt x="5733" y="257195"/>
                  <a:pt x="0" y="251462"/>
                  <a:pt x="0" y="244336"/>
                </a:cubicBezTo>
                <a:lnTo>
                  <a:pt x="0" y="235764"/>
                </a:lnTo>
                <a:cubicBezTo>
                  <a:pt x="0" y="195527"/>
                  <a:pt x="20520" y="160112"/>
                  <a:pt x="51649" y="139377"/>
                </a:cubicBezTo>
                <a:lnTo>
                  <a:pt x="51649" y="139377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1"/>
          <p:cNvSpPr/>
          <p:nvPr/>
        </p:nvSpPr>
        <p:spPr>
          <a:xfrm>
            <a:off x="731520" y="4410394"/>
            <a:ext cx="3383280" cy="1645920"/>
          </a:xfrm>
          <a:custGeom>
            <a:avLst/>
            <a:gdLst/>
            <a:ahLst/>
            <a:cxnLst/>
            <a:rect l="l" t="t" r="r" b="b"/>
            <a:pathLst>
              <a:path w="3383280" h="1645920">
                <a:moveTo>
                  <a:pt x="0" y="1645920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1645920"/>
                </a:lnTo>
                <a:lnTo>
                  <a:pt x="0" y="16459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We have covered the essential strategies for reducing our environmental impact.</a:t>
            </a:r>
            <a:endParaRPr lang="en-US" sz="11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Understanding these strategies is the first step towards meaningful change.</a:t>
            </a:r>
            <a:endParaRPr lang="en-US" sz="1100" dirty="0"/>
          </a:p>
        </p:txBody>
      </p:sp>
      <p:sp>
        <p:nvSpPr>
          <p:cNvPr id="15" name="Text 12"/>
          <p:cNvSpPr/>
          <p:nvPr/>
        </p:nvSpPr>
        <p:spPr>
          <a:xfrm>
            <a:off x="731518" y="3823376"/>
            <a:ext cx="3383280" cy="461665"/>
          </a:xfrm>
          <a:custGeom>
            <a:avLst/>
            <a:gdLst/>
            <a:ahLst/>
            <a:cxnLst/>
            <a:rect l="l" t="t" r="r" b="b"/>
            <a:pathLst>
              <a:path w="3383280" h="461665">
                <a:moveTo>
                  <a:pt x="0" y="461665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461665"/>
                </a:lnTo>
                <a:lnTo>
                  <a:pt x="0" y="46166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Key Takeaways</a:t>
            </a:r>
            <a:endParaRPr lang="en-US" sz="1400" dirty="0"/>
          </a:p>
        </p:txBody>
      </p:sp>
      <p:sp>
        <p:nvSpPr>
          <p:cNvPr id="16" name="Text 13"/>
          <p:cNvSpPr/>
          <p:nvPr/>
        </p:nvSpPr>
        <p:spPr>
          <a:xfrm>
            <a:off x="868678" y="3230406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97244" y="24069"/>
                </a:moveTo>
                <a:cubicBezTo>
                  <a:pt x="105924" y="10353"/>
                  <a:pt x="121087" y="2155"/>
                  <a:pt x="137160" y="2155"/>
                </a:cubicBezTo>
                <a:cubicBezTo>
                  <a:pt x="153233" y="2155"/>
                  <a:pt x="168396" y="10353"/>
                  <a:pt x="177076" y="24069"/>
                </a:cubicBezTo>
                <a:lnTo>
                  <a:pt x="210455" y="76629"/>
                </a:lnTo>
                <a:lnTo>
                  <a:pt x="213991" y="59591"/>
                </a:lnTo>
                <a:cubicBezTo>
                  <a:pt x="215438" y="52626"/>
                  <a:pt x="222242" y="48179"/>
                  <a:pt x="229154" y="49572"/>
                </a:cubicBezTo>
                <a:cubicBezTo>
                  <a:pt x="236065" y="50965"/>
                  <a:pt x="240566" y="57823"/>
                  <a:pt x="239173" y="64734"/>
                </a:cubicBezTo>
                <a:lnTo>
                  <a:pt x="228778" y="115312"/>
                </a:lnTo>
                <a:cubicBezTo>
                  <a:pt x="228028" y="118902"/>
                  <a:pt x="225778" y="122010"/>
                  <a:pt x="222617" y="123831"/>
                </a:cubicBezTo>
                <a:cubicBezTo>
                  <a:pt x="219456" y="125653"/>
                  <a:pt x="215598" y="126081"/>
                  <a:pt x="212116" y="124903"/>
                </a:cubicBezTo>
                <a:lnTo>
                  <a:pt x="163145" y="108615"/>
                </a:lnTo>
                <a:cubicBezTo>
                  <a:pt x="156394" y="106365"/>
                  <a:pt x="152751" y="99078"/>
                  <a:pt x="155001" y="92381"/>
                </a:cubicBezTo>
                <a:cubicBezTo>
                  <a:pt x="157252" y="85684"/>
                  <a:pt x="164538" y="81987"/>
                  <a:pt x="171236" y="84237"/>
                </a:cubicBezTo>
                <a:lnTo>
                  <a:pt x="188488" y="89970"/>
                </a:lnTo>
                <a:lnTo>
                  <a:pt x="155376" y="37838"/>
                </a:lnTo>
                <a:cubicBezTo>
                  <a:pt x="151465" y="31677"/>
                  <a:pt x="144554" y="27873"/>
                  <a:pt x="137160" y="27873"/>
                </a:cubicBezTo>
                <a:cubicBezTo>
                  <a:pt x="129766" y="27873"/>
                  <a:pt x="122854" y="31677"/>
                  <a:pt x="118943" y="37838"/>
                </a:cubicBezTo>
                <a:lnTo>
                  <a:pt x="107424" y="56001"/>
                </a:lnTo>
                <a:cubicBezTo>
                  <a:pt x="103674" y="61895"/>
                  <a:pt x="95958" y="63716"/>
                  <a:pt x="89958" y="60127"/>
                </a:cubicBezTo>
                <a:cubicBezTo>
                  <a:pt x="83742" y="56430"/>
                  <a:pt x="81867" y="48340"/>
                  <a:pt x="85725" y="42232"/>
                </a:cubicBezTo>
                <a:lnTo>
                  <a:pt x="97244" y="24069"/>
                </a:lnTo>
                <a:moveTo>
                  <a:pt x="235208" y="139047"/>
                </a:moveTo>
                <a:cubicBezTo>
                  <a:pt x="241209" y="135458"/>
                  <a:pt x="248924" y="137279"/>
                  <a:pt x="252674" y="143173"/>
                </a:cubicBezTo>
                <a:lnTo>
                  <a:pt x="267033" y="165783"/>
                </a:lnTo>
                <a:cubicBezTo>
                  <a:pt x="271748" y="173230"/>
                  <a:pt x="274266" y="181856"/>
                  <a:pt x="274320" y="190643"/>
                </a:cubicBezTo>
                <a:cubicBezTo>
                  <a:pt x="274481" y="216682"/>
                  <a:pt x="253425" y="237899"/>
                  <a:pt x="227386" y="237899"/>
                </a:cubicBezTo>
                <a:lnTo>
                  <a:pt x="153876" y="237899"/>
                </a:lnTo>
                <a:lnTo>
                  <a:pt x="167164" y="249686"/>
                </a:lnTo>
                <a:cubicBezTo>
                  <a:pt x="172468" y="254401"/>
                  <a:pt x="172950" y="262545"/>
                  <a:pt x="168235" y="267849"/>
                </a:cubicBezTo>
                <a:cubicBezTo>
                  <a:pt x="163520" y="273153"/>
                  <a:pt x="155377" y="273636"/>
                  <a:pt x="150072" y="268921"/>
                </a:cubicBezTo>
                <a:lnTo>
                  <a:pt x="111496" y="234631"/>
                </a:lnTo>
                <a:cubicBezTo>
                  <a:pt x="108763" y="232166"/>
                  <a:pt x="107156" y="228684"/>
                  <a:pt x="107156" y="225040"/>
                </a:cubicBezTo>
                <a:cubicBezTo>
                  <a:pt x="107156" y="221397"/>
                  <a:pt x="108710" y="217861"/>
                  <a:pt x="111496" y="215450"/>
                </a:cubicBezTo>
                <a:lnTo>
                  <a:pt x="150072" y="181160"/>
                </a:lnTo>
                <a:cubicBezTo>
                  <a:pt x="155376" y="176445"/>
                  <a:pt x="163520" y="176927"/>
                  <a:pt x="168235" y="182231"/>
                </a:cubicBezTo>
                <a:cubicBezTo>
                  <a:pt x="172950" y="187536"/>
                  <a:pt x="172468" y="195680"/>
                  <a:pt x="167164" y="200394"/>
                </a:cubicBezTo>
                <a:lnTo>
                  <a:pt x="153823" y="212182"/>
                </a:lnTo>
                <a:lnTo>
                  <a:pt x="227386" y="212182"/>
                </a:lnTo>
                <a:cubicBezTo>
                  <a:pt x="239173" y="212182"/>
                  <a:pt x="248710" y="202591"/>
                  <a:pt x="248603" y="190804"/>
                </a:cubicBezTo>
                <a:cubicBezTo>
                  <a:pt x="248603" y="186839"/>
                  <a:pt x="247424" y="182928"/>
                  <a:pt x="245281" y="179553"/>
                </a:cubicBezTo>
                <a:lnTo>
                  <a:pt x="230922" y="156943"/>
                </a:lnTo>
                <a:cubicBezTo>
                  <a:pt x="227064" y="150835"/>
                  <a:pt x="228939" y="142744"/>
                  <a:pt x="235154" y="139047"/>
                </a:cubicBezTo>
                <a:lnTo>
                  <a:pt x="235208" y="139047"/>
                </a:lnTo>
                <a:moveTo>
                  <a:pt x="68259" y="141030"/>
                </a:moveTo>
                <a:lnTo>
                  <a:pt x="64669" y="123456"/>
                </a:lnTo>
                <a:lnTo>
                  <a:pt x="29039" y="179553"/>
                </a:lnTo>
                <a:cubicBezTo>
                  <a:pt x="26896" y="182928"/>
                  <a:pt x="25771" y="186839"/>
                  <a:pt x="25718" y="190804"/>
                </a:cubicBezTo>
                <a:cubicBezTo>
                  <a:pt x="25664" y="202591"/>
                  <a:pt x="35201" y="212182"/>
                  <a:pt x="46935" y="212182"/>
                </a:cubicBezTo>
                <a:lnTo>
                  <a:pt x="72866" y="212182"/>
                </a:lnTo>
                <a:cubicBezTo>
                  <a:pt x="79992" y="212182"/>
                  <a:pt x="85725" y="217914"/>
                  <a:pt x="85725" y="225040"/>
                </a:cubicBezTo>
                <a:cubicBezTo>
                  <a:pt x="85725" y="232166"/>
                  <a:pt x="79992" y="237899"/>
                  <a:pt x="72866" y="237899"/>
                </a:cubicBezTo>
                <a:lnTo>
                  <a:pt x="46935" y="237899"/>
                </a:lnTo>
                <a:cubicBezTo>
                  <a:pt x="20896" y="237899"/>
                  <a:pt x="-161" y="216736"/>
                  <a:pt x="0" y="190697"/>
                </a:cubicBezTo>
                <a:cubicBezTo>
                  <a:pt x="54" y="181910"/>
                  <a:pt x="2572" y="173284"/>
                  <a:pt x="7287" y="165836"/>
                </a:cubicBezTo>
                <a:lnTo>
                  <a:pt x="42220" y="110812"/>
                </a:lnTo>
                <a:lnTo>
                  <a:pt x="25503" y="116330"/>
                </a:lnTo>
                <a:cubicBezTo>
                  <a:pt x="18752" y="118581"/>
                  <a:pt x="11466" y="114937"/>
                  <a:pt x="9269" y="108186"/>
                </a:cubicBezTo>
                <a:cubicBezTo>
                  <a:pt x="7072" y="101436"/>
                  <a:pt x="10662" y="94149"/>
                  <a:pt x="17413" y="91952"/>
                </a:cubicBezTo>
                <a:lnTo>
                  <a:pt x="66383" y="75665"/>
                </a:lnTo>
                <a:cubicBezTo>
                  <a:pt x="69866" y="74486"/>
                  <a:pt x="73670" y="74914"/>
                  <a:pt x="76885" y="76736"/>
                </a:cubicBezTo>
                <a:cubicBezTo>
                  <a:pt x="80099" y="78558"/>
                  <a:pt x="82296" y="81665"/>
                  <a:pt x="83046" y="85255"/>
                </a:cubicBezTo>
                <a:lnTo>
                  <a:pt x="93440" y="135833"/>
                </a:lnTo>
                <a:cubicBezTo>
                  <a:pt x="94887" y="142798"/>
                  <a:pt x="90386" y="149602"/>
                  <a:pt x="83421" y="150995"/>
                </a:cubicBezTo>
                <a:cubicBezTo>
                  <a:pt x="76456" y="152388"/>
                  <a:pt x="69652" y="147941"/>
                  <a:pt x="68259" y="140976"/>
                </a:cubicBezTo>
                <a:lnTo>
                  <a:pt x="68259" y="141030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4"/>
          <p:cNvSpPr/>
          <p:nvPr/>
        </p:nvSpPr>
        <p:spPr>
          <a:xfrm>
            <a:off x="731520" y="548640"/>
            <a:ext cx="10801117" cy="0"/>
          </a:xfrm>
          <a:custGeom>
            <a:avLst/>
            <a:gdLst/>
            <a:ahLst/>
            <a:cxnLst/>
            <a:rect l="l" t="t" r="r" b="b"/>
            <a:pathLst>
              <a:path w="10801117" h="0">
                <a:moveTo>
                  <a:pt x="0" y="0"/>
                </a:moveTo>
                <a:lnTo>
                  <a:pt x="10801117" y="0"/>
                </a:lnTo>
              </a:path>
            </a:pathLst>
          </a:custGeom>
          <a:noFill/>
          <a:ln w="12700">
            <a:solidFill>
              <a:srgbClr val="8B66FF"/>
            </a:solidFill>
          </a:ln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8" name="Text 15"/>
          <p:cNvSpPr/>
          <p:nvPr/>
        </p:nvSpPr>
        <p:spPr>
          <a:xfrm>
            <a:off x="731520" y="0"/>
            <a:ext cx="6238240" cy="548640"/>
          </a:xfrm>
          <a:custGeom>
            <a:avLst/>
            <a:gdLst/>
            <a:ahLst/>
            <a:cxnLst/>
            <a:rect l="l" t="t" r="r" b="b"/>
            <a:pathLst>
              <a:path w="6238240" h="548640">
                <a:moveTo>
                  <a:pt x="0" y="548640"/>
                </a:moveTo>
                <a:lnTo>
                  <a:pt x="0" y="0"/>
                </a:lnTo>
                <a:lnTo>
                  <a:pt x="6238240" y="0"/>
                </a:lnTo>
                <a:lnTo>
                  <a:pt x="623824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Understanding and Reducing Our Environmental Footprint</a:t>
            </a:r>
            <a:endParaRPr lang="en-US" sz="800" dirty="0"/>
          </a:p>
        </p:txBody>
      </p:sp>
      <p:sp>
        <p:nvSpPr>
          <p:cNvPr id="19" name="Text 16"/>
          <p:cNvSpPr/>
          <p:nvPr/>
        </p:nvSpPr>
        <p:spPr>
          <a:xfrm>
            <a:off x="9997440" y="0"/>
            <a:ext cx="1554479" cy="549275"/>
          </a:xfrm>
          <a:custGeom>
            <a:avLst/>
            <a:gdLst/>
            <a:ahLst/>
            <a:cxnLst/>
            <a:rect l="l" t="t" r="r" b="b"/>
            <a:pathLst>
              <a:path w="1554479" h="549275">
                <a:moveTo>
                  <a:pt x="0" y="549275"/>
                </a:moveTo>
                <a:lnTo>
                  <a:pt x="0" y="0"/>
                </a:lnTo>
                <a:lnTo>
                  <a:pt x="1554479" y="0"/>
                </a:lnTo>
                <a:lnTo>
                  <a:pt x="1554479" y="549275"/>
                </a:lnTo>
                <a:lnTo>
                  <a:pt x="0" y="549275"/>
                </a:lnTo>
              </a:path>
            </a:pathLst>
          </a:custGeom>
          <a:noFill/>
          <a:ln/>
        </p:spPr>
        <p:txBody>
          <a:bodyPr wrap="square" lIns="0" tIns="0" rIns="2880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10</a:t>
            </a:r>
            <a:endParaRPr lang="en-US" sz="800" dirty="0"/>
          </a:p>
        </p:txBody>
      </p:sp>
      <p:sp>
        <p:nvSpPr>
          <p:cNvPr id="20" name="Text 17"/>
          <p:cNvSpPr/>
          <p:nvPr/>
        </p:nvSpPr>
        <p:spPr>
          <a:xfrm>
            <a:off x="10820399" y="5892799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0" y="731520"/>
                </a:moveTo>
                <a:lnTo>
                  <a:pt x="0" y="0"/>
                </a:lnTo>
                <a:lnTo>
                  <a:pt x="731520" y="0"/>
                </a:lnTo>
                <a:lnTo>
                  <a:pt x="731520" y="731520"/>
                </a:lnTo>
                <a:lnTo>
                  <a:pt x="0" y="73152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1" name="Text 18"/>
          <p:cNvSpPr/>
          <p:nvPr/>
        </p:nvSpPr>
        <p:spPr>
          <a:xfrm>
            <a:off x="731519" y="932927"/>
            <a:ext cx="6238241" cy="1393712"/>
          </a:xfrm>
          <a:custGeom>
            <a:avLst/>
            <a:gdLst/>
            <a:ahLst/>
            <a:cxnLst/>
            <a:rect l="l" t="t" r="r" b="b"/>
            <a:pathLst>
              <a:path w="6238241" h="1393712">
                <a:moveTo>
                  <a:pt x="0" y="1393712"/>
                </a:moveTo>
                <a:lnTo>
                  <a:pt x="0" y="0"/>
                </a:lnTo>
                <a:lnTo>
                  <a:pt x="6238241" y="0"/>
                </a:lnTo>
                <a:lnTo>
                  <a:pt x="6238241" y="1393712"/>
                </a:lnTo>
                <a:lnTo>
                  <a:pt x="0" y="1393712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Conclusion</a:t>
            </a:r>
            <a:endParaRPr lang="en-US" sz="3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0775373" y="0"/>
            <a:ext cx="1416628" cy="6858000"/>
          </a:xfrm>
          <a:custGeom>
            <a:avLst/>
            <a:gdLst/>
            <a:ahLst/>
            <a:cxnLst/>
            <a:rect l="l" t="t" r="r" b="b"/>
            <a:pathLst>
              <a:path w="1416628" h="6858000">
                <a:moveTo>
                  <a:pt x="0" y="6858000"/>
                </a:moveTo>
                <a:lnTo>
                  <a:pt x="0" y="0"/>
                </a:lnTo>
                <a:lnTo>
                  <a:pt x="1416628" y="0"/>
                </a:lnTo>
                <a:lnTo>
                  <a:pt x="1416628" y="6858000"/>
                </a:lnTo>
                <a:lnTo>
                  <a:pt x="0" y="6858000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pic>
        <p:nvPicPr>
          <p:cNvPr id="3" name="Image 0" descr="/tmp/tmp-1-Lg9CDpVoo0VM-.jpg">    </p:cNvPr>
          <p:cNvPicPr>
            <a:picLocks noChangeAspect="1"/>
          </p:cNvPicPr>
          <p:nvPr/>
        </p:nvPicPr>
        <p:blipFill>
          <a:blip r:embed="rId2"/>
          <a:srcRect l="30136" r="30136" t="0" b="0"/>
          <a:stretch/>
        </p:blipFill>
        <p:spPr>
          <a:xfrm>
            <a:off x="8559334" y="1"/>
            <a:ext cx="3632666" cy="685800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8559334" y="1"/>
            <a:ext cx="3632666" cy="6858000"/>
          </a:xfrm>
          <a:custGeom>
            <a:avLst/>
            <a:gdLst/>
            <a:ahLst/>
            <a:cxnLst/>
            <a:rect l="l" t="t" r="r" b="b"/>
            <a:pathLst>
              <a:path w="3632666" h="6858000">
                <a:moveTo>
                  <a:pt x="0" y="6858000"/>
                </a:moveTo>
                <a:lnTo>
                  <a:pt x="0" y="0"/>
                </a:lnTo>
                <a:lnTo>
                  <a:pt x="3632666" y="0"/>
                </a:lnTo>
                <a:lnTo>
                  <a:pt x="3632666" y="6858000"/>
                </a:lnTo>
                <a:lnTo>
                  <a:pt x="0" y="68580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2"/>
          <p:cNvSpPr/>
          <p:nvPr/>
        </p:nvSpPr>
        <p:spPr>
          <a:xfrm>
            <a:off x="731518" y="3262709"/>
            <a:ext cx="3566160" cy="914400"/>
          </a:xfrm>
          <a:custGeom>
            <a:avLst/>
            <a:gdLst/>
            <a:ahLst/>
            <a:cxnLst/>
            <a:rect l="l" t="t" r="r" b="b"/>
            <a:pathLst>
              <a:path w="3566160" h="914400">
                <a:moveTo>
                  <a:pt x="0" y="914400"/>
                </a:moveTo>
                <a:lnTo>
                  <a:pt x="0" y="0"/>
                </a:lnTo>
                <a:lnTo>
                  <a:pt x="3566160" y="0"/>
                </a:lnTo>
                <a:lnTo>
                  <a:pt x="3566160" y="914400"/>
                </a:lnTo>
                <a:lnTo>
                  <a:pt x="0" y="9144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We learned the importance of adaptability in facing challenges.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Reflecting on our experiences has revealed key improvement areas.</a:t>
            </a:r>
            <a:endParaRPr lang="en-US" sz="1200" dirty="0"/>
          </a:p>
        </p:txBody>
      </p:sp>
      <p:sp>
        <p:nvSpPr>
          <p:cNvPr id="6" name="Text 3"/>
          <p:cNvSpPr/>
          <p:nvPr/>
        </p:nvSpPr>
        <p:spPr>
          <a:xfrm>
            <a:off x="731518" y="2796400"/>
            <a:ext cx="3566160" cy="365760"/>
          </a:xfrm>
          <a:custGeom>
            <a:avLst/>
            <a:gdLst/>
            <a:ahLst/>
            <a:cxnLst/>
            <a:rect l="l" t="t" r="r" b="b"/>
            <a:pathLst>
              <a:path w="3566160" h="365760">
                <a:moveTo>
                  <a:pt x="0" y="365760"/>
                </a:moveTo>
                <a:lnTo>
                  <a:pt x="0" y="0"/>
                </a:lnTo>
                <a:lnTo>
                  <a:pt x="3566160" y="0"/>
                </a:lnTo>
                <a:lnTo>
                  <a:pt x="356616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Lessons Learned</a:t>
            </a:r>
            <a:endParaRPr lang="en-US" sz="1400" dirty="0"/>
          </a:p>
        </p:txBody>
      </p:sp>
      <p:sp>
        <p:nvSpPr>
          <p:cNvPr id="7" name="Text 4"/>
          <p:cNvSpPr/>
          <p:nvPr/>
        </p:nvSpPr>
        <p:spPr>
          <a:xfrm>
            <a:off x="4645426" y="3262709"/>
            <a:ext cx="3566160" cy="914400"/>
          </a:xfrm>
          <a:custGeom>
            <a:avLst/>
            <a:gdLst/>
            <a:ahLst/>
            <a:cxnLst/>
            <a:rect l="l" t="t" r="r" b="b"/>
            <a:pathLst>
              <a:path w="3566160" h="914400">
                <a:moveTo>
                  <a:pt x="0" y="914400"/>
                </a:moveTo>
                <a:lnTo>
                  <a:pt x="0" y="0"/>
                </a:lnTo>
                <a:lnTo>
                  <a:pt x="3566160" y="0"/>
                </a:lnTo>
                <a:lnTo>
                  <a:pt x="3566160" y="914400"/>
                </a:lnTo>
                <a:lnTo>
                  <a:pt x="0" y="9144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Identifying new skills will enhance our capabilities.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Exploring partnerships can broaden our impact.</a:t>
            </a:r>
            <a:endParaRPr lang="en-US" sz="1200" dirty="0"/>
          </a:p>
        </p:txBody>
      </p:sp>
      <p:sp>
        <p:nvSpPr>
          <p:cNvPr id="8" name="Text 5"/>
          <p:cNvSpPr/>
          <p:nvPr/>
        </p:nvSpPr>
        <p:spPr>
          <a:xfrm>
            <a:off x="4645426" y="2796400"/>
            <a:ext cx="3566160" cy="365760"/>
          </a:xfrm>
          <a:custGeom>
            <a:avLst/>
            <a:gdLst/>
            <a:ahLst/>
            <a:cxnLst/>
            <a:rect l="l" t="t" r="r" b="b"/>
            <a:pathLst>
              <a:path w="3566160" h="365760">
                <a:moveTo>
                  <a:pt x="0" y="365760"/>
                </a:moveTo>
                <a:lnTo>
                  <a:pt x="0" y="0"/>
                </a:lnTo>
                <a:lnTo>
                  <a:pt x="3566160" y="0"/>
                </a:lnTo>
                <a:lnTo>
                  <a:pt x="356616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Growth Opportunities</a:t>
            </a:r>
            <a:endParaRPr lang="en-US" sz="1400" dirty="0"/>
          </a:p>
        </p:txBody>
      </p:sp>
      <p:sp>
        <p:nvSpPr>
          <p:cNvPr id="9" name="Text 6"/>
          <p:cNvSpPr/>
          <p:nvPr/>
        </p:nvSpPr>
        <p:spPr>
          <a:xfrm>
            <a:off x="731518" y="5250930"/>
            <a:ext cx="3566160" cy="914400"/>
          </a:xfrm>
          <a:custGeom>
            <a:avLst/>
            <a:gdLst/>
            <a:ahLst/>
            <a:cxnLst/>
            <a:rect l="l" t="t" r="r" b="b"/>
            <a:pathLst>
              <a:path w="3566160" h="914400">
                <a:moveTo>
                  <a:pt x="0" y="914400"/>
                </a:moveTo>
                <a:lnTo>
                  <a:pt x="0" y="0"/>
                </a:lnTo>
                <a:lnTo>
                  <a:pt x="3566160" y="0"/>
                </a:lnTo>
                <a:lnTo>
                  <a:pt x="3566160" y="914400"/>
                </a:lnTo>
                <a:lnTo>
                  <a:pt x="0" y="9144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29"/>
              </a:spcBef>
              <a:buNone/>
            </a:pPr>
            <a:r>
              <a:rPr lang="en-US" sz="1029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We will implement specific steps to reduce our environmental footprint, such as increasing recycling efforts and reducing energy consumption.</a:t>
            </a:r>
            <a:endParaRPr lang="en-US" sz="1029" dirty="0"/>
          </a:p>
          <a:p>
            <a:pPr algn="l" marL="0" indent="0">
              <a:lnSpc>
                <a:spcPct val="100000"/>
              </a:lnSpc>
              <a:spcBef>
                <a:spcPts val="1029"/>
              </a:spcBef>
              <a:buNone/>
            </a:pPr>
            <a:r>
              <a:rPr lang="en-US" sz="1029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Setting measurable goals will help us track our progress effectively.</a:t>
            </a:r>
            <a:endParaRPr lang="en-US" sz="1029" dirty="0"/>
          </a:p>
        </p:txBody>
      </p:sp>
      <p:sp>
        <p:nvSpPr>
          <p:cNvPr id="10" name="Text 7"/>
          <p:cNvSpPr/>
          <p:nvPr/>
        </p:nvSpPr>
        <p:spPr>
          <a:xfrm>
            <a:off x="731518" y="4784621"/>
            <a:ext cx="3566160" cy="365760"/>
          </a:xfrm>
          <a:custGeom>
            <a:avLst/>
            <a:gdLst/>
            <a:ahLst/>
            <a:cxnLst/>
            <a:rect l="l" t="t" r="r" b="b"/>
            <a:pathLst>
              <a:path w="3566160" h="365760">
                <a:moveTo>
                  <a:pt x="0" y="365760"/>
                </a:moveTo>
                <a:lnTo>
                  <a:pt x="0" y="0"/>
                </a:lnTo>
                <a:lnTo>
                  <a:pt x="3566160" y="0"/>
                </a:lnTo>
                <a:lnTo>
                  <a:pt x="356616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Action Plan</a:t>
            </a:r>
            <a:endParaRPr lang="en-US" sz="1400" dirty="0"/>
          </a:p>
        </p:txBody>
      </p:sp>
      <p:sp>
        <p:nvSpPr>
          <p:cNvPr id="11" name="Text 8"/>
          <p:cNvSpPr/>
          <p:nvPr/>
        </p:nvSpPr>
        <p:spPr>
          <a:xfrm>
            <a:off x="4645426" y="5250930"/>
            <a:ext cx="3566160" cy="914400"/>
          </a:xfrm>
          <a:custGeom>
            <a:avLst/>
            <a:gdLst/>
            <a:ahLst/>
            <a:cxnLst/>
            <a:rect l="l" t="t" r="r" b="b"/>
            <a:pathLst>
              <a:path w="3566160" h="914400">
                <a:moveTo>
                  <a:pt x="0" y="914400"/>
                </a:moveTo>
                <a:lnTo>
                  <a:pt x="0" y="0"/>
                </a:lnTo>
                <a:lnTo>
                  <a:pt x="3566160" y="0"/>
                </a:lnTo>
                <a:lnTo>
                  <a:pt x="3566160" y="914400"/>
                </a:lnTo>
                <a:lnTo>
                  <a:pt x="0" y="9144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Sharing our journey can inspire others to take action.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We will establish platforms for community dialogue and collaboration.</a:t>
            </a:r>
            <a:endParaRPr lang="en-US" sz="1200" dirty="0"/>
          </a:p>
        </p:txBody>
      </p:sp>
      <p:sp>
        <p:nvSpPr>
          <p:cNvPr id="12" name="Text 9"/>
          <p:cNvSpPr/>
          <p:nvPr/>
        </p:nvSpPr>
        <p:spPr>
          <a:xfrm>
            <a:off x="4645426" y="4784621"/>
            <a:ext cx="3566160" cy="365760"/>
          </a:xfrm>
          <a:custGeom>
            <a:avLst/>
            <a:gdLst/>
            <a:ahLst/>
            <a:cxnLst/>
            <a:rect l="l" t="t" r="r" b="b"/>
            <a:pathLst>
              <a:path w="3566160" h="365760">
                <a:moveTo>
                  <a:pt x="0" y="365760"/>
                </a:moveTo>
                <a:lnTo>
                  <a:pt x="0" y="0"/>
                </a:lnTo>
                <a:lnTo>
                  <a:pt x="3566160" y="0"/>
                </a:lnTo>
                <a:lnTo>
                  <a:pt x="356616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Community Engagement</a:t>
            </a:r>
            <a:endParaRPr lang="en-US" sz="1400" dirty="0"/>
          </a:p>
        </p:txBody>
      </p:sp>
      <p:sp>
        <p:nvSpPr>
          <p:cNvPr id="13" name="Text 10"/>
          <p:cNvSpPr/>
          <p:nvPr/>
        </p:nvSpPr>
        <p:spPr>
          <a:xfrm>
            <a:off x="731518" y="231945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25349" y="71120"/>
                </a:moveTo>
                <a:cubicBezTo>
                  <a:pt x="114554" y="71120"/>
                  <a:pt x="104966" y="77915"/>
                  <a:pt x="101346" y="88138"/>
                </a:cubicBezTo>
                <a:lnTo>
                  <a:pt x="85979" y="132080"/>
                </a:lnTo>
                <a:lnTo>
                  <a:pt x="279718" y="132080"/>
                </a:lnTo>
                <a:lnTo>
                  <a:pt x="264351" y="88138"/>
                </a:lnTo>
                <a:cubicBezTo>
                  <a:pt x="260795" y="77978"/>
                  <a:pt x="251143" y="71120"/>
                  <a:pt x="240348" y="71120"/>
                </a:cubicBezTo>
                <a:lnTo>
                  <a:pt x="125349" y="71120"/>
                </a:lnTo>
                <a:moveTo>
                  <a:pt x="28448" y="162560"/>
                </a:moveTo>
                <a:lnTo>
                  <a:pt x="25400" y="162560"/>
                </a:lnTo>
                <a:cubicBezTo>
                  <a:pt x="16955" y="162560"/>
                  <a:pt x="10160" y="155766"/>
                  <a:pt x="10160" y="147320"/>
                </a:cubicBezTo>
                <a:cubicBezTo>
                  <a:pt x="10160" y="138874"/>
                  <a:pt x="16955" y="132080"/>
                  <a:pt x="25400" y="132080"/>
                </a:cubicBezTo>
                <a:lnTo>
                  <a:pt x="53721" y="132080"/>
                </a:lnTo>
                <a:lnTo>
                  <a:pt x="72644" y="78042"/>
                </a:lnTo>
                <a:cubicBezTo>
                  <a:pt x="80455" y="55626"/>
                  <a:pt x="101600" y="40640"/>
                  <a:pt x="125349" y="40640"/>
                </a:cubicBezTo>
                <a:lnTo>
                  <a:pt x="240411" y="40640"/>
                </a:lnTo>
                <a:cubicBezTo>
                  <a:pt x="264160" y="40640"/>
                  <a:pt x="285305" y="55626"/>
                  <a:pt x="293180" y="78042"/>
                </a:cubicBezTo>
                <a:lnTo>
                  <a:pt x="312039" y="132080"/>
                </a:lnTo>
                <a:lnTo>
                  <a:pt x="340360" y="132080"/>
                </a:lnTo>
                <a:cubicBezTo>
                  <a:pt x="348805" y="132080"/>
                  <a:pt x="355600" y="138874"/>
                  <a:pt x="355600" y="147320"/>
                </a:cubicBezTo>
                <a:cubicBezTo>
                  <a:pt x="355600" y="155766"/>
                  <a:pt x="348805" y="162560"/>
                  <a:pt x="340360" y="162560"/>
                </a:cubicBezTo>
                <a:lnTo>
                  <a:pt x="337312" y="162560"/>
                </a:lnTo>
                <a:cubicBezTo>
                  <a:pt x="342519" y="171514"/>
                  <a:pt x="345440" y="181928"/>
                  <a:pt x="345440" y="193040"/>
                </a:cubicBezTo>
                <a:lnTo>
                  <a:pt x="345440" y="243840"/>
                </a:lnTo>
                <a:lnTo>
                  <a:pt x="345440" y="274320"/>
                </a:lnTo>
                <a:lnTo>
                  <a:pt x="345440" y="309880"/>
                </a:lnTo>
                <a:cubicBezTo>
                  <a:pt x="345440" y="318326"/>
                  <a:pt x="338645" y="325120"/>
                  <a:pt x="330200" y="325120"/>
                </a:cubicBezTo>
                <a:cubicBezTo>
                  <a:pt x="321754" y="325120"/>
                  <a:pt x="314960" y="318326"/>
                  <a:pt x="314960" y="309880"/>
                </a:cubicBezTo>
                <a:lnTo>
                  <a:pt x="314960" y="274320"/>
                </a:lnTo>
                <a:lnTo>
                  <a:pt x="50800" y="274320"/>
                </a:lnTo>
                <a:lnTo>
                  <a:pt x="50800" y="309880"/>
                </a:lnTo>
                <a:cubicBezTo>
                  <a:pt x="50800" y="318326"/>
                  <a:pt x="44005" y="325120"/>
                  <a:pt x="35560" y="325120"/>
                </a:cubicBezTo>
                <a:cubicBezTo>
                  <a:pt x="27114" y="325120"/>
                  <a:pt x="20320" y="318326"/>
                  <a:pt x="20320" y="309880"/>
                </a:cubicBezTo>
                <a:lnTo>
                  <a:pt x="20320" y="274320"/>
                </a:lnTo>
                <a:lnTo>
                  <a:pt x="20320" y="243840"/>
                </a:lnTo>
                <a:lnTo>
                  <a:pt x="20320" y="193040"/>
                </a:lnTo>
                <a:cubicBezTo>
                  <a:pt x="20320" y="181928"/>
                  <a:pt x="23304" y="171514"/>
                  <a:pt x="28448" y="162560"/>
                </a:cubicBezTo>
                <a:lnTo>
                  <a:pt x="28448" y="162560"/>
                </a:lnTo>
                <a:moveTo>
                  <a:pt x="81280" y="162560"/>
                </a:moveTo>
                <a:cubicBezTo>
                  <a:pt x="64452" y="162560"/>
                  <a:pt x="50800" y="176213"/>
                  <a:pt x="50800" y="193040"/>
                </a:cubicBezTo>
                <a:lnTo>
                  <a:pt x="50800" y="243840"/>
                </a:lnTo>
                <a:lnTo>
                  <a:pt x="314960" y="243840"/>
                </a:lnTo>
                <a:lnTo>
                  <a:pt x="314960" y="193040"/>
                </a:lnTo>
                <a:cubicBezTo>
                  <a:pt x="314960" y="176212"/>
                  <a:pt x="301307" y="162560"/>
                  <a:pt x="284480" y="162560"/>
                </a:cubicBezTo>
                <a:lnTo>
                  <a:pt x="81280" y="162560"/>
                </a:lnTo>
                <a:moveTo>
                  <a:pt x="71120" y="203200"/>
                </a:moveTo>
                <a:cubicBezTo>
                  <a:pt x="71120" y="191978"/>
                  <a:pt x="80218" y="182880"/>
                  <a:pt x="91440" y="182880"/>
                </a:cubicBezTo>
                <a:cubicBezTo>
                  <a:pt x="102662" y="182880"/>
                  <a:pt x="111760" y="191978"/>
                  <a:pt x="111760" y="203200"/>
                </a:cubicBezTo>
                <a:cubicBezTo>
                  <a:pt x="111760" y="214422"/>
                  <a:pt x="102662" y="223520"/>
                  <a:pt x="91440" y="223520"/>
                </a:cubicBezTo>
                <a:cubicBezTo>
                  <a:pt x="80218" y="223520"/>
                  <a:pt x="71120" y="214422"/>
                  <a:pt x="71120" y="203200"/>
                </a:cubicBezTo>
                <a:lnTo>
                  <a:pt x="71120" y="203200"/>
                </a:lnTo>
                <a:moveTo>
                  <a:pt x="274320" y="182880"/>
                </a:moveTo>
                <a:cubicBezTo>
                  <a:pt x="285542" y="182880"/>
                  <a:pt x="294640" y="191978"/>
                  <a:pt x="294640" y="203200"/>
                </a:cubicBezTo>
                <a:cubicBezTo>
                  <a:pt x="294640" y="214422"/>
                  <a:pt x="285542" y="223520"/>
                  <a:pt x="274320" y="223520"/>
                </a:cubicBezTo>
                <a:cubicBezTo>
                  <a:pt x="263098" y="223520"/>
                  <a:pt x="254000" y="214422"/>
                  <a:pt x="254000" y="203200"/>
                </a:cubicBezTo>
                <a:cubicBezTo>
                  <a:pt x="254000" y="191978"/>
                  <a:pt x="263098" y="182880"/>
                  <a:pt x="274320" y="182880"/>
                </a:cubicBez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1"/>
          <p:cNvSpPr/>
          <p:nvPr/>
        </p:nvSpPr>
        <p:spPr>
          <a:xfrm>
            <a:off x="4645426" y="2317397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62872" y="148621"/>
                </a:moveTo>
                <a:cubicBezTo>
                  <a:pt x="262872" y="85495"/>
                  <a:pt x="211698" y="34321"/>
                  <a:pt x="148572" y="34321"/>
                </a:cubicBezTo>
                <a:cubicBezTo>
                  <a:pt x="85446" y="34321"/>
                  <a:pt x="34272" y="85495"/>
                  <a:pt x="34272" y="148621"/>
                </a:cubicBezTo>
                <a:cubicBezTo>
                  <a:pt x="34272" y="211747"/>
                  <a:pt x="85446" y="262921"/>
                  <a:pt x="148572" y="262921"/>
                </a:cubicBezTo>
                <a:cubicBezTo>
                  <a:pt x="211698" y="262921"/>
                  <a:pt x="262872" y="211747"/>
                  <a:pt x="262872" y="148621"/>
                </a:cubicBezTo>
                <a:lnTo>
                  <a:pt x="262872" y="148621"/>
                </a:lnTo>
                <a:moveTo>
                  <a:pt x="240798" y="265136"/>
                </a:moveTo>
                <a:cubicBezTo>
                  <a:pt x="215509" y="285210"/>
                  <a:pt x="183434" y="297211"/>
                  <a:pt x="148572" y="297211"/>
                </a:cubicBezTo>
                <a:cubicBezTo>
                  <a:pt x="66490" y="297211"/>
                  <a:pt x="-18" y="230703"/>
                  <a:pt x="-18" y="148621"/>
                </a:cubicBezTo>
                <a:cubicBezTo>
                  <a:pt x="-18" y="66540"/>
                  <a:pt x="66490" y="31"/>
                  <a:pt x="148572" y="31"/>
                </a:cubicBezTo>
                <a:cubicBezTo>
                  <a:pt x="230654" y="31"/>
                  <a:pt x="297162" y="66540"/>
                  <a:pt x="297162" y="148621"/>
                </a:cubicBezTo>
                <a:cubicBezTo>
                  <a:pt x="297162" y="183483"/>
                  <a:pt x="285161" y="215558"/>
                  <a:pt x="265087" y="240847"/>
                </a:cubicBezTo>
                <a:lnTo>
                  <a:pt x="360741" y="336502"/>
                </a:lnTo>
                <a:cubicBezTo>
                  <a:pt x="367457" y="343217"/>
                  <a:pt x="367457" y="354075"/>
                  <a:pt x="360741" y="360719"/>
                </a:cubicBezTo>
                <a:cubicBezTo>
                  <a:pt x="354026" y="367363"/>
                  <a:pt x="343168" y="367434"/>
                  <a:pt x="336524" y="360719"/>
                </a:cubicBezTo>
                <a:lnTo>
                  <a:pt x="240798" y="265136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2"/>
          <p:cNvSpPr/>
          <p:nvPr/>
        </p:nvSpPr>
        <p:spPr>
          <a:xfrm>
            <a:off x="731518" y="4313952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29659" y="32092"/>
                </a:moveTo>
                <a:cubicBezTo>
                  <a:pt x="141232" y="13804"/>
                  <a:pt x="161449" y="2874"/>
                  <a:pt x="182880" y="2874"/>
                </a:cubicBezTo>
                <a:cubicBezTo>
                  <a:pt x="204311" y="2874"/>
                  <a:pt x="224528" y="13804"/>
                  <a:pt x="236101" y="32092"/>
                </a:cubicBezTo>
                <a:lnTo>
                  <a:pt x="280607" y="102172"/>
                </a:lnTo>
                <a:lnTo>
                  <a:pt x="285321" y="79455"/>
                </a:lnTo>
                <a:cubicBezTo>
                  <a:pt x="287250" y="70168"/>
                  <a:pt x="296323" y="64239"/>
                  <a:pt x="305538" y="66096"/>
                </a:cubicBezTo>
                <a:cubicBezTo>
                  <a:pt x="314754" y="67953"/>
                  <a:pt x="320754" y="77097"/>
                  <a:pt x="318897" y="86313"/>
                </a:cubicBezTo>
                <a:lnTo>
                  <a:pt x="305038" y="153750"/>
                </a:lnTo>
                <a:cubicBezTo>
                  <a:pt x="304038" y="158536"/>
                  <a:pt x="301038" y="162679"/>
                  <a:pt x="296823" y="165108"/>
                </a:cubicBezTo>
                <a:cubicBezTo>
                  <a:pt x="292608" y="167537"/>
                  <a:pt x="287465" y="168109"/>
                  <a:pt x="282821" y="166537"/>
                </a:cubicBezTo>
                <a:lnTo>
                  <a:pt x="217527" y="144820"/>
                </a:lnTo>
                <a:cubicBezTo>
                  <a:pt x="208526" y="141820"/>
                  <a:pt x="203668" y="132104"/>
                  <a:pt x="206669" y="123174"/>
                </a:cubicBezTo>
                <a:cubicBezTo>
                  <a:pt x="209669" y="114245"/>
                  <a:pt x="219385" y="109316"/>
                  <a:pt x="228314" y="112316"/>
                </a:cubicBezTo>
                <a:lnTo>
                  <a:pt x="251317" y="119960"/>
                </a:lnTo>
                <a:lnTo>
                  <a:pt x="207169" y="50451"/>
                </a:lnTo>
                <a:cubicBezTo>
                  <a:pt x="201954" y="42236"/>
                  <a:pt x="192738" y="37164"/>
                  <a:pt x="182880" y="37164"/>
                </a:cubicBezTo>
                <a:cubicBezTo>
                  <a:pt x="173022" y="37164"/>
                  <a:pt x="163806" y="42236"/>
                  <a:pt x="158591" y="50451"/>
                </a:cubicBezTo>
                <a:lnTo>
                  <a:pt x="143232" y="74668"/>
                </a:lnTo>
                <a:cubicBezTo>
                  <a:pt x="138232" y="82527"/>
                  <a:pt x="127945" y="84955"/>
                  <a:pt x="119944" y="80169"/>
                </a:cubicBezTo>
                <a:cubicBezTo>
                  <a:pt x="111657" y="75240"/>
                  <a:pt x="109157" y="64453"/>
                  <a:pt x="114300" y="56309"/>
                </a:cubicBezTo>
                <a:lnTo>
                  <a:pt x="129659" y="32092"/>
                </a:lnTo>
                <a:moveTo>
                  <a:pt x="313611" y="185397"/>
                </a:moveTo>
                <a:cubicBezTo>
                  <a:pt x="321612" y="180610"/>
                  <a:pt x="331899" y="183039"/>
                  <a:pt x="336899" y="190897"/>
                </a:cubicBezTo>
                <a:lnTo>
                  <a:pt x="356045" y="221044"/>
                </a:lnTo>
                <a:cubicBezTo>
                  <a:pt x="362331" y="230974"/>
                  <a:pt x="365689" y="242475"/>
                  <a:pt x="365760" y="254191"/>
                </a:cubicBezTo>
                <a:cubicBezTo>
                  <a:pt x="365974" y="288909"/>
                  <a:pt x="337899" y="317199"/>
                  <a:pt x="303181" y="317199"/>
                </a:cubicBezTo>
                <a:lnTo>
                  <a:pt x="205169" y="317199"/>
                </a:lnTo>
                <a:lnTo>
                  <a:pt x="222885" y="332915"/>
                </a:lnTo>
                <a:cubicBezTo>
                  <a:pt x="229957" y="339201"/>
                  <a:pt x="230600" y="350060"/>
                  <a:pt x="224314" y="357132"/>
                </a:cubicBezTo>
                <a:cubicBezTo>
                  <a:pt x="218027" y="364205"/>
                  <a:pt x="207169" y="364848"/>
                  <a:pt x="200096" y="358561"/>
                </a:cubicBezTo>
                <a:lnTo>
                  <a:pt x="148661" y="312841"/>
                </a:lnTo>
                <a:cubicBezTo>
                  <a:pt x="145018" y="309555"/>
                  <a:pt x="142875" y="304911"/>
                  <a:pt x="142875" y="300054"/>
                </a:cubicBezTo>
                <a:cubicBezTo>
                  <a:pt x="142875" y="295196"/>
                  <a:pt x="144947" y="290481"/>
                  <a:pt x="148661" y="287266"/>
                </a:cubicBezTo>
                <a:lnTo>
                  <a:pt x="200096" y="241546"/>
                </a:lnTo>
                <a:cubicBezTo>
                  <a:pt x="207169" y="235260"/>
                  <a:pt x="218027" y="235903"/>
                  <a:pt x="224314" y="242975"/>
                </a:cubicBezTo>
                <a:cubicBezTo>
                  <a:pt x="230600" y="250047"/>
                  <a:pt x="229957" y="260906"/>
                  <a:pt x="222885" y="267192"/>
                </a:cubicBezTo>
                <a:lnTo>
                  <a:pt x="205097" y="282909"/>
                </a:lnTo>
                <a:lnTo>
                  <a:pt x="303181" y="282909"/>
                </a:lnTo>
                <a:cubicBezTo>
                  <a:pt x="318897" y="282909"/>
                  <a:pt x="331613" y="270121"/>
                  <a:pt x="331470" y="254405"/>
                </a:cubicBezTo>
                <a:cubicBezTo>
                  <a:pt x="331470" y="249119"/>
                  <a:pt x="329898" y="243904"/>
                  <a:pt x="327041" y="239403"/>
                </a:cubicBezTo>
                <a:lnTo>
                  <a:pt x="307896" y="209257"/>
                </a:lnTo>
                <a:cubicBezTo>
                  <a:pt x="302752" y="201113"/>
                  <a:pt x="305252" y="190326"/>
                  <a:pt x="313539" y="185397"/>
                </a:cubicBezTo>
                <a:lnTo>
                  <a:pt x="313611" y="185397"/>
                </a:lnTo>
                <a:moveTo>
                  <a:pt x="91011" y="188040"/>
                </a:moveTo>
                <a:lnTo>
                  <a:pt x="86225" y="164608"/>
                </a:lnTo>
                <a:lnTo>
                  <a:pt x="38719" y="239403"/>
                </a:lnTo>
                <a:cubicBezTo>
                  <a:pt x="35862" y="243904"/>
                  <a:pt x="34361" y="249119"/>
                  <a:pt x="34290" y="254405"/>
                </a:cubicBezTo>
                <a:cubicBezTo>
                  <a:pt x="34219" y="270121"/>
                  <a:pt x="46934" y="282909"/>
                  <a:pt x="62579" y="282909"/>
                </a:cubicBezTo>
                <a:lnTo>
                  <a:pt x="97155" y="282909"/>
                </a:lnTo>
                <a:cubicBezTo>
                  <a:pt x="106656" y="282909"/>
                  <a:pt x="114300" y="290553"/>
                  <a:pt x="114300" y="300054"/>
                </a:cubicBezTo>
                <a:cubicBezTo>
                  <a:pt x="114300" y="309555"/>
                  <a:pt x="106656" y="317199"/>
                  <a:pt x="97155" y="317199"/>
                </a:cubicBezTo>
                <a:lnTo>
                  <a:pt x="62579" y="317199"/>
                </a:lnTo>
                <a:cubicBezTo>
                  <a:pt x="27861" y="317199"/>
                  <a:pt x="-214" y="288981"/>
                  <a:pt x="0" y="254262"/>
                </a:cubicBezTo>
                <a:cubicBezTo>
                  <a:pt x="71" y="242547"/>
                  <a:pt x="3429" y="231045"/>
                  <a:pt x="9715" y="221115"/>
                </a:cubicBezTo>
                <a:lnTo>
                  <a:pt x="56293" y="147749"/>
                </a:lnTo>
                <a:lnTo>
                  <a:pt x="34004" y="155107"/>
                </a:lnTo>
                <a:cubicBezTo>
                  <a:pt x="25003" y="158107"/>
                  <a:pt x="15288" y="153250"/>
                  <a:pt x="12359" y="144249"/>
                </a:cubicBezTo>
                <a:cubicBezTo>
                  <a:pt x="9430" y="135247"/>
                  <a:pt x="14216" y="125532"/>
                  <a:pt x="23217" y="122603"/>
                </a:cubicBezTo>
                <a:lnTo>
                  <a:pt x="88511" y="100886"/>
                </a:lnTo>
                <a:cubicBezTo>
                  <a:pt x="93155" y="99314"/>
                  <a:pt x="98227" y="99886"/>
                  <a:pt x="102513" y="102315"/>
                </a:cubicBezTo>
                <a:cubicBezTo>
                  <a:pt x="106799" y="104744"/>
                  <a:pt x="109728" y="108887"/>
                  <a:pt x="110728" y="113673"/>
                </a:cubicBezTo>
                <a:lnTo>
                  <a:pt x="124587" y="181110"/>
                </a:lnTo>
                <a:cubicBezTo>
                  <a:pt x="126516" y="190397"/>
                  <a:pt x="120515" y="199470"/>
                  <a:pt x="111228" y="201327"/>
                </a:cubicBezTo>
                <a:cubicBezTo>
                  <a:pt x="101941" y="203184"/>
                  <a:pt x="92869" y="197255"/>
                  <a:pt x="91011" y="187968"/>
                </a:cubicBezTo>
                <a:lnTo>
                  <a:pt x="91011" y="188040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3"/>
          <p:cNvSpPr/>
          <p:nvPr/>
        </p:nvSpPr>
        <p:spPr>
          <a:xfrm>
            <a:off x="4645426" y="4313952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350520" y="40640"/>
                </a:moveTo>
                <a:cubicBezTo>
                  <a:pt x="342074" y="40640"/>
                  <a:pt x="335280" y="47435"/>
                  <a:pt x="335280" y="55880"/>
                </a:cubicBezTo>
                <a:lnTo>
                  <a:pt x="335280" y="59500"/>
                </a:lnTo>
                <a:lnTo>
                  <a:pt x="30480" y="142621"/>
                </a:lnTo>
                <a:lnTo>
                  <a:pt x="30480" y="137160"/>
                </a:lnTo>
                <a:cubicBezTo>
                  <a:pt x="30480" y="128715"/>
                  <a:pt x="23686" y="121920"/>
                  <a:pt x="15240" y="121920"/>
                </a:cubicBezTo>
                <a:cubicBezTo>
                  <a:pt x="6794" y="121920"/>
                  <a:pt x="0" y="128715"/>
                  <a:pt x="0" y="137160"/>
                </a:cubicBezTo>
                <a:lnTo>
                  <a:pt x="0" y="150940"/>
                </a:lnTo>
                <a:lnTo>
                  <a:pt x="0" y="162560"/>
                </a:lnTo>
                <a:lnTo>
                  <a:pt x="0" y="203200"/>
                </a:lnTo>
                <a:lnTo>
                  <a:pt x="0" y="214821"/>
                </a:lnTo>
                <a:lnTo>
                  <a:pt x="0" y="228600"/>
                </a:lnTo>
                <a:cubicBezTo>
                  <a:pt x="0" y="237046"/>
                  <a:pt x="6794" y="243840"/>
                  <a:pt x="15240" y="243840"/>
                </a:cubicBezTo>
                <a:cubicBezTo>
                  <a:pt x="23686" y="243840"/>
                  <a:pt x="30480" y="237046"/>
                  <a:pt x="30480" y="228600"/>
                </a:cubicBezTo>
                <a:lnTo>
                  <a:pt x="30480" y="223139"/>
                </a:lnTo>
                <a:lnTo>
                  <a:pt x="105156" y="243523"/>
                </a:lnTo>
                <a:cubicBezTo>
                  <a:pt x="102870" y="250000"/>
                  <a:pt x="101600" y="256921"/>
                  <a:pt x="101600" y="264160"/>
                </a:cubicBezTo>
                <a:cubicBezTo>
                  <a:pt x="101600" y="297815"/>
                  <a:pt x="128905" y="325120"/>
                  <a:pt x="162560" y="325120"/>
                </a:cubicBezTo>
                <a:cubicBezTo>
                  <a:pt x="192342" y="325120"/>
                  <a:pt x="217170" y="303784"/>
                  <a:pt x="222441" y="275527"/>
                </a:cubicBezTo>
                <a:lnTo>
                  <a:pt x="335280" y="306261"/>
                </a:lnTo>
                <a:lnTo>
                  <a:pt x="335280" y="309880"/>
                </a:lnTo>
                <a:cubicBezTo>
                  <a:pt x="335280" y="318326"/>
                  <a:pt x="342075" y="325120"/>
                  <a:pt x="350520" y="325120"/>
                </a:cubicBezTo>
                <a:cubicBezTo>
                  <a:pt x="358966" y="325120"/>
                  <a:pt x="365760" y="318326"/>
                  <a:pt x="365760" y="309880"/>
                </a:cubicBezTo>
                <a:lnTo>
                  <a:pt x="365760" y="294640"/>
                </a:lnTo>
                <a:lnTo>
                  <a:pt x="365760" y="71120"/>
                </a:lnTo>
                <a:lnTo>
                  <a:pt x="365760" y="55880"/>
                </a:lnTo>
                <a:cubicBezTo>
                  <a:pt x="365760" y="47435"/>
                  <a:pt x="358966" y="40640"/>
                  <a:pt x="350520" y="40640"/>
                </a:cubicBezTo>
                <a:lnTo>
                  <a:pt x="350520" y="40640"/>
                </a:lnTo>
                <a:moveTo>
                  <a:pt x="335280" y="274701"/>
                </a:moveTo>
                <a:lnTo>
                  <a:pt x="30480" y="191579"/>
                </a:lnTo>
                <a:lnTo>
                  <a:pt x="30480" y="174244"/>
                </a:lnTo>
                <a:lnTo>
                  <a:pt x="335280" y="91059"/>
                </a:lnTo>
                <a:lnTo>
                  <a:pt x="335280" y="274701"/>
                </a:lnTo>
                <a:moveTo>
                  <a:pt x="132080" y="264160"/>
                </a:moveTo>
                <a:cubicBezTo>
                  <a:pt x="132080" y="259651"/>
                  <a:pt x="133033" y="255397"/>
                  <a:pt x="134811" y="251587"/>
                </a:cubicBezTo>
                <a:lnTo>
                  <a:pt x="192913" y="267398"/>
                </a:lnTo>
                <a:cubicBezTo>
                  <a:pt x="191262" y="282702"/>
                  <a:pt x="178308" y="294576"/>
                  <a:pt x="162624" y="294576"/>
                </a:cubicBezTo>
                <a:cubicBezTo>
                  <a:pt x="145796" y="294576"/>
                  <a:pt x="132144" y="280924"/>
                  <a:pt x="132144" y="264096"/>
                </a:cubicBezTo>
                <a:lnTo>
                  <a:pt x="132080" y="264160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4"/>
          <p:cNvSpPr/>
          <p:nvPr/>
        </p:nvSpPr>
        <p:spPr>
          <a:xfrm>
            <a:off x="731520" y="548640"/>
            <a:ext cx="10801117" cy="0"/>
          </a:xfrm>
          <a:custGeom>
            <a:avLst/>
            <a:gdLst/>
            <a:ahLst/>
            <a:cxnLst/>
            <a:rect l="l" t="t" r="r" b="b"/>
            <a:pathLst>
              <a:path w="10801117" h="0">
                <a:moveTo>
                  <a:pt x="0" y="0"/>
                </a:moveTo>
                <a:lnTo>
                  <a:pt x="10801117" y="0"/>
                </a:lnTo>
              </a:path>
            </a:pathLst>
          </a:custGeom>
          <a:noFill/>
          <a:ln w="12700">
            <a:solidFill>
              <a:srgbClr val="8B66FF"/>
            </a:solidFill>
          </a:ln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8" name="Text 15"/>
          <p:cNvSpPr/>
          <p:nvPr/>
        </p:nvSpPr>
        <p:spPr>
          <a:xfrm>
            <a:off x="731520" y="0"/>
            <a:ext cx="7451616" cy="548640"/>
          </a:xfrm>
          <a:custGeom>
            <a:avLst/>
            <a:gdLst/>
            <a:ahLst/>
            <a:cxnLst/>
            <a:rect l="l" t="t" r="r" b="b"/>
            <a:pathLst>
              <a:path w="7451616" h="548640">
                <a:moveTo>
                  <a:pt x="0" y="548640"/>
                </a:moveTo>
                <a:lnTo>
                  <a:pt x="0" y="0"/>
                </a:lnTo>
                <a:lnTo>
                  <a:pt x="7451616" y="0"/>
                </a:lnTo>
                <a:lnTo>
                  <a:pt x="7451616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Understanding and Reducing Our Environmental Footprint</a:t>
            </a:r>
            <a:endParaRPr lang="en-US" sz="800" dirty="0"/>
          </a:p>
        </p:txBody>
      </p:sp>
      <p:sp>
        <p:nvSpPr>
          <p:cNvPr id="19" name="Text 16"/>
          <p:cNvSpPr/>
          <p:nvPr/>
        </p:nvSpPr>
        <p:spPr>
          <a:xfrm>
            <a:off x="9997440" y="0"/>
            <a:ext cx="1554479" cy="549275"/>
          </a:xfrm>
          <a:custGeom>
            <a:avLst/>
            <a:gdLst/>
            <a:ahLst/>
            <a:cxnLst/>
            <a:rect l="l" t="t" r="r" b="b"/>
            <a:pathLst>
              <a:path w="1554479" h="549275">
                <a:moveTo>
                  <a:pt x="0" y="549275"/>
                </a:moveTo>
                <a:lnTo>
                  <a:pt x="0" y="0"/>
                </a:lnTo>
                <a:lnTo>
                  <a:pt x="1554479" y="0"/>
                </a:lnTo>
                <a:lnTo>
                  <a:pt x="1554479" y="549275"/>
                </a:lnTo>
                <a:lnTo>
                  <a:pt x="0" y="549275"/>
                </a:lnTo>
              </a:path>
            </a:pathLst>
          </a:custGeom>
          <a:noFill/>
          <a:ln/>
        </p:spPr>
        <p:txBody>
          <a:bodyPr wrap="square" lIns="0" tIns="0" rIns="2880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11</a:t>
            </a:r>
            <a:endParaRPr lang="en-US" sz="800" dirty="0"/>
          </a:p>
        </p:txBody>
      </p:sp>
      <p:sp>
        <p:nvSpPr>
          <p:cNvPr id="20" name="Text 17"/>
          <p:cNvSpPr/>
          <p:nvPr/>
        </p:nvSpPr>
        <p:spPr>
          <a:xfrm>
            <a:off x="10820399" y="5892799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0" y="731520"/>
                </a:moveTo>
                <a:lnTo>
                  <a:pt x="0" y="0"/>
                </a:lnTo>
                <a:lnTo>
                  <a:pt x="731520" y="0"/>
                </a:lnTo>
                <a:lnTo>
                  <a:pt x="731520" y="731520"/>
                </a:lnTo>
                <a:lnTo>
                  <a:pt x="0" y="73152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1" name="Text 18"/>
          <p:cNvSpPr/>
          <p:nvPr/>
        </p:nvSpPr>
        <p:spPr>
          <a:xfrm>
            <a:off x="731519" y="932927"/>
            <a:ext cx="7480067" cy="884627"/>
          </a:xfrm>
          <a:custGeom>
            <a:avLst/>
            <a:gdLst/>
            <a:ahLst/>
            <a:cxnLst/>
            <a:rect l="l" t="t" r="r" b="b"/>
            <a:pathLst>
              <a:path w="7480067" h="884627">
                <a:moveTo>
                  <a:pt x="0" y="884627"/>
                </a:moveTo>
                <a:lnTo>
                  <a:pt x="0" y="0"/>
                </a:lnTo>
                <a:lnTo>
                  <a:pt x="7480067" y="0"/>
                </a:lnTo>
                <a:lnTo>
                  <a:pt x="7480067" y="884627"/>
                </a:lnTo>
                <a:lnTo>
                  <a:pt x="0" y="884627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Reflection and Next Steps</a:t>
            </a:r>
            <a:endParaRPr lang="en-US" sz="3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0775373" y="0"/>
            <a:ext cx="1416628" cy="6858000"/>
          </a:xfrm>
          <a:custGeom>
            <a:avLst/>
            <a:gdLst/>
            <a:ahLst/>
            <a:cxnLst/>
            <a:rect l="l" t="t" r="r" b="b"/>
            <a:pathLst>
              <a:path w="1416628" h="6858000">
                <a:moveTo>
                  <a:pt x="0" y="6858000"/>
                </a:moveTo>
                <a:lnTo>
                  <a:pt x="0" y="0"/>
                </a:lnTo>
                <a:lnTo>
                  <a:pt x="1416628" y="0"/>
                </a:lnTo>
                <a:lnTo>
                  <a:pt x="1416628" y="6858000"/>
                </a:lnTo>
                <a:lnTo>
                  <a:pt x="0" y="6858000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pic>
        <p:nvPicPr>
          <p:cNvPr id="3" name="Image 0" descr="/tmp/tmp-1-6puSVScapQpY-.jpg">    </p:cNvPr>
          <p:cNvPicPr>
            <a:picLocks noChangeAspect="1"/>
          </p:cNvPicPr>
          <p:nvPr/>
        </p:nvPicPr>
        <p:blipFill>
          <a:blip r:embed="rId2"/>
          <a:srcRect l="31047" r="31047" t="0" b="0"/>
          <a:stretch/>
        </p:blipFill>
        <p:spPr>
          <a:xfrm>
            <a:off x="8559334" y="1"/>
            <a:ext cx="3632666" cy="685800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8559334" y="1"/>
            <a:ext cx="3632666" cy="6858000"/>
          </a:xfrm>
          <a:custGeom>
            <a:avLst/>
            <a:gdLst/>
            <a:ahLst/>
            <a:cxnLst/>
            <a:rect l="l" t="t" r="r" b="b"/>
            <a:pathLst>
              <a:path w="3632666" h="6858000">
                <a:moveTo>
                  <a:pt x="0" y="6858000"/>
                </a:moveTo>
                <a:lnTo>
                  <a:pt x="0" y="0"/>
                </a:lnTo>
                <a:lnTo>
                  <a:pt x="3632666" y="0"/>
                </a:lnTo>
                <a:lnTo>
                  <a:pt x="3632666" y="6858000"/>
                </a:lnTo>
                <a:lnTo>
                  <a:pt x="0" y="68580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2"/>
          <p:cNvSpPr/>
          <p:nvPr/>
        </p:nvSpPr>
        <p:spPr>
          <a:xfrm>
            <a:off x="731518" y="3262709"/>
            <a:ext cx="3566160" cy="914400"/>
          </a:xfrm>
          <a:custGeom>
            <a:avLst/>
            <a:gdLst/>
            <a:ahLst/>
            <a:cxnLst/>
            <a:rect l="l" t="t" r="r" b="b"/>
            <a:pathLst>
              <a:path w="3566160" h="914400">
                <a:moveTo>
                  <a:pt x="0" y="914400"/>
                </a:moveTo>
                <a:lnTo>
                  <a:pt x="0" y="0"/>
                </a:lnTo>
                <a:lnTo>
                  <a:pt x="3566160" y="0"/>
                </a:lnTo>
                <a:lnTo>
                  <a:pt x="3566160" y="914400"/>
                </a:lnTo>
                <a:lnTo>
                  <a:pt x="0" y="9144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Use online calculators to assess your environmental footprint and understand your impact on the planet.</a:t>
            </a:r>
            <a:endParaRPr lang="en-US" sz="1200" dirty="0"/>
          </a:p>
        </p:txBody>
      </p:sp>
      <p:sp>
        <p:nvSpPr>
          <p:cNvPr id="6" name="Text 3"/>
          <p:cNvSpPr/>
          <p:nvPr/>
        </p:nvSpPr>
        <p:spPr>
          <a:xfrm>
            <a:off x="731518" y="2796400"/>
            <a:ext cx="3566160" cy="365760"/>
          </a:xfrm>
          <a:custGeom>
            <a:avLst/>
            <a:gdLst/>
            <a:ahLst/>
            <a:cxnLst/>
            <a:rect l="l" t="t" r="r" b="b"/>
            <a:pathLst>
              <a:path w="3566160" h="365760">
                <a:moveTo>
                  <a:pt x="0" y="365760"/>
                </a:moveTo>
                <a:lnTo>
                  <a:pt x="0" y="0"/>
                </a:lnTo>
                <a:lnTo>
                  <a:pt x="3566160" y="0"/>
                </a:lnTo>
                <a:lnTo>
                  <a:pt x="356616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Online Tools</a:t>
            </a:r>
            <a:endParaRPr lang="en-US" sz="1400" dirty="0"/>
          </a:p>
        </p:txBody>
      </p:sp>
      <p:sp>
        <p:nvSpPr>
          <p:cNvPr id="7" name="Text 4"/>
          <p:cNvSpPr/>
          <p:nvPr/>
        </p:nvSpPr>
        <p:spPr>
          <a:xfrm>
            <a:off x="4645426" y="3262709"/>
            <a:ext cx="3566160" cy="914400"/>
          </a:xfrm>
          <a:custGeom>
            <a:avLst/>
            <a:gdLst/>
            <a:ahLst/>
            <a:cxnLst/>
            <a:rect l="l" t="t" r="r" b="b"/>
            <a:pathLst>
              <a:path w="3566160" h="914400">
                <a:moveTo>
                  <a:pt x="0" y="914400"/>
                </a:moveTo>
                <a:lnTo>
                  <a:pt x="0" y="0"/>
                </a:lnTo>
                <a:lnTo>
                  <a:pt x="3566160" y="0"/>
                </a:lnTo>
                <a:lnTo>
                  <a:pt x="3566160" y="914400"/>
                </a:lnTo>
                <a:lnTo>
                  <a:pt x="0" y="9144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Explore recommended books and articles to enhance your knowledge of environmental issues.</a:t>
            </a:r>
            <a:endParaRPr lang="en-US" sz="1200" dirty="0"/>
          </a:p>
        </p:txBody>
      </p:sp>
      <p:sp>
        <p:nvSpPr>
          <p:cNvPr id="8" name="Text 5"/>
          <p:cNvSpPr/>
          <p:nvPr/>
        </p:nvSpPr>
        <p:spPr>
          <a:xfrm>
            <a:off x="4645426" y="2796400"/>
            <a:ext cx="3566160" cy="365760"/>
          </a:xfrm>
          <a:custGeom>
            <a:avLst/>
            <a:gdLst/>
            <a:ahLst/>
            <a:cxnLst/>
            <a:rect l="l" t="t" r="r" b="b"/>
            <a:pathLst>
              <a:path w="3566160" h="365760">
                <a:moveTo>
                  <a:pt x="0" y="365760"/>
                </a:moveTo>
                <a:lnTo>
                  <a:pt x="0" y="0"/>
                </a:lnTo>
                <a:lnTo>
                  <a:pt x="3566160" y="0"/>
                </a:lnTo>
                <a:lnTo>
                  <a:pt x="356616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Further Reading</a:t>
            </a:r>
            <a:endParaRPr lang="en-US" sz="1400" dirty="0"/>
          </a:p>
        </p:txBody>
      </p:sp>
      <p:sp>
        <p:nvSpPr>
          <p:cNvPr id="9" name="Text 6"/>
          <p:cNvSpPr/>
          <p:nvPr/>
        </p:nvSpPr>
        <p:spPr>
          <a:xfrm>
            <a:off x="731518" y="5250930"/>
            <a:ext cx="3566160" cy="914400"/>
          </a:xfrm>
          <a:custGeom>
            <a:avLst/>
            <a:gdLst/>
            <a:ahLst/>
            <a:cxnLst/>
            <a:rect l="l" t="t" r="r" b="b"/>
            <a:pathLst>
              <a:path w="3566160" h="914400">
                <a:moveTo>
                  <a:pt x="0" y="914400"/>
                </a:moveTo>
                <a:lnTo>
                  <a:pt x="0" y="0"/>
                </a:lnTo>
                <a:lnTo>
                  <a:pt x="3566160" y="0"/>
                </a:lnTo>
                <a:lnTo>
                  <a:pt x="3566160" y="914400"/>
                </a:lnTo>
                <a:lnTo>
                  <a:pt x="0" y="9144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Learn about organizations that promote sustainability and how they make a difference.</a:t>
            </a:r>
            <a:endParaRPr lang="en-US" sz="1200" dirty="0"/>
          </a:p>
        </p:txBody>
      </p:sp>
      <p:sp>
        <p:nvSpPr>
          <p:cNvPr id="10" name="Text 7"/>
          <p:cNvSpPr/>
          <p:nvPr/>
        </p:nvSpPr>
        <p:spPr>
          <a:xfrm>
            <a:off x="731518" y="4784621"/>
            <a:ext cx="3566160" cy="365760"/>
          </a:xfrm>
          <a:custGeom>
            <a:avLst/>
            <a:gdLst/>
            <a:ahLst/>
            <a:cxnLst/>
            <a:rect l="l" t="t" r="r" b="b"/>
            <a:pathLst>
              <a:path w="3566160" h="365760">
                <a:moveTo>
                  <a:pt x="0" y="365760"/>
                </a:moveTo>
                <a:lnTo>
                  <a:pt x="0" y="0"/>
                </a:lnTo>
                <a:lnTo>
                  <a:pt x="3566160" y="0"/>
                </a:lnTo>
                <a:lnTo>
                  <a:pt x="356616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Sustainability Initiatives</a:t>
            </a:r>
            <a:endParaRPr lang="en-US" sz="1400" dirty="0"/>
          </a:p>
        </p:txBody>
      </p:sp>
      <p:sp>
        <p:nvSpPr>
          <p:cNvPr id="11" name="Text 8"/>
          <p:cNvSpPr/>
          <p:nvPr/>
        </p:nvSpPr>
        <p:spPr>
          <a:xfrm>
            <a:off x="4645426" y="5250930"/>
            <a:ext cx="3566160" cy="914400"/>
          </a:xfrm>
          <a:custGeom>
            <a:avLst/>
            <a:gdLst/>
            <a:ahLst/>
            <a:cxnLst/>
            <a:rect l="l" t="t" r="r" b="b"/>
            <a:pathLst>
              <a:path w="3566160" h="914400">
                <a:moveTo>
                  <a:pt x="0" y="914400"/>
                </a:moveTo>
                <a:lnTo>
                  <a:pt x="0" y="0"/>
                </a:lnTo>
                <a:lnTo>
                  <a:pt x="3566160" y="0"/>
                </a:lnTo>
                <a:lnTo>
                  <a:pt x="3566160" y="914400"/>
                </a:lnTo>
                <a:lnTo>
                  <a:pt x="0" y="9144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Discover ways to participate in local conservation efforts and contribute to your community's health.</a:t>
            </a:r>
            <a:endParaRPr lang="en-US" sz="1200" dirty="0"/>
          </a:p>
        </p:txBody>
      </p:sp>
      <p:sp>
        <p:nvSpPr>
          <p:cNvPr id="12" name="Text 9"/>
          <p:cNvSpPr/>
          <p:nvPr/>
        </p:nvSpPr>
        <p:spPr>
          <a:xfrm>
            <a:off x="4645426" y="4784621"/>
            <a:ext cx="3566160" cy="365760"/>
          </a:xfrm>
          <a:custGeom>
            <a:avLst/>
            <a:gdLst/>
            <a:ahLst/>
            <a:cxnLst/>
            <a:rect l="l" t="t" r="r" b="b"/>
            <a:pathLst>
              <a:path w="3566160" h="365760">
                <a:moveTo>
                  <a:pt x="0" y="365760"/>
                </a:moveTo>
                <a:lnTo>
                  <a:pt x="0" y="0"/>
                </a:lnTo>
                <a:lnTo>
                  <a:pt x="3566160" y="0"/>
                </a:lnTo>
                <a:lnTo>
                  <a:pt x="356616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Local Conservation</a:t>
            </a:r>
            <a:endParaRPr lang="en-US" sz="1400" dirty="0"/>
          </a:p>
        </p:txBody>
      </p:sp>
      <p:sp>
        <p:nvSpPr>
          <p:cNvPr id="13" name="Text 10"/>
          <p:cNvSpPr/>
          <p:nvPr/>
        </p:nvSpPr>
        <p:spPr>
          <a:xfrm>
            <a:off x="731518" y="231945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85750" y="125730"/>
                </a:moveTo>
                <a:lnTo>
                  <a:pt x="285750" y="320040"/>
                </a:lnTo>
                <a:cubicBezTo>
                  <a:pt x="285750" y="326326"/>
                  <a:pt x="280607" y="331470"/>
                  <a:pt x="274320" y="331470"/>
                </a:cubicBezTo>
                <a:lnTo>
                  <a:pt x="91440" y="331470"/>
                </a:lnTo>
                <a:cubicBezTo>
                  <a:pt x="85154" y="331470"/>
                  <a:pt x="80010" y="326327"/>
                  <a:pt x="80010" y="320040"/>
                </a:cubicBezTo>
                <a:lnTo>
                  <a:pt x="80010" y="125730"/>
                </a:lnTo>
                <a:lnTo>
                  <a:pt x="285750" y="125730"/>
                </a:lnTo>
                <a:moveTo>
                  <a:pt x="285750" y="91440"/>
                </a:moveTo>
                <a:lnTo>
                  <a:pt x="80010" y="91440"/>
                </a:lnTo>
                <a:lnTo>
                  <a:pt x="80010" y="45720"/>
                </a:lnTo>
                <a:cubicBezTo>
                  <a:pt x="80010" y="39434"/>
                  <a:pt x="85153" y="34290"/>
                  <a:pt x="91440" y="34290"/>
                </a:cubicBezTo>
                <a:lnTo>
                  <a:pt x="274320" y="34290"/>
                </a:lnTo>
                <a:cubicBezTo>
                  <a:pt x="280606" y="34290"/>
                  <a:pt x="285750" y="39434"/>
                  <a:pt x="285750" y="45720"/>
                </a:cubicBezTo>
                <a:lnTo>
                  <a:pt x="285750" y="91440"/>
                </a:lnTo>
                <a:moveTo>
                  <a:pt x="320040" y="91440"/>
                </a:moveTo>
                <a:lnTo>
                  <a:pt x="320040" y="45720"/>
                </a:lnTo>
                <a:cubicBezTo>
                  <a:pt x="320040" y="20503"/>
                  <a:pt x="299537" y="0"/>
                  <a:pt x="274320" y="0"/>
                </a:cubicBezTo>
                <a:lnTo>
                  <a:pt x="91440" y="0"/>
                </a:lnTo>
                <a:cubicBezTo>
                  <a:pt x="66223" y="0"/>
                  <a:pt x="45720" y="20503"/>
                  <a:pt x="45720" y="45720"/>
                </a:cubicBezTo>
                <a:lnTo>
                  <a:pt x="45720" y="91440"/>
                </a:lnTo>
                <a:lnTo>
                  <a:pt x="45720" y="108585"/>
                </a:lnTo>
                <a:lnTo>
                  <a:pt x="45720" y="125730"/>
                </a:lnTo>
                <a:lnTo>
                  <a:pt x="45720" y="320040"/>
                </a:lnTo>
                <a:cubicBezTo>
                  <a:pt x="45720" y="345257"/>
                  <a:pt x="66223" y="365760"/>
                  <a:pt x="91440" y="365760"/>
                </a:cubicBezTo>
                <a:lnTo>
                  <a:pt x="274320" y="365760"/>
                </a:lnTo>
                <a:cubicBezTo>
                  <a:pt x="299537" y="365760"/>
                  <a:pt x="320040" y="345257"/>
                  <a:pt x="320040" y="320040"/>
                </a:cubicBezTo>
                <a:lnTo>
                  <a:pt x="320040" y="125730"/>
                </a:lnTo>
                <a:lnTo>
                  <a:pt x="320040" y="108585"/>
                </a:lnTo>
                <a:lnTo>
                  <a:pt x="320040" y="91440"/>
                </a:lnTo>
                <a:moveTo>
                  <a:pt x="102870" y="165735"/>
                </a:moveTo>
                <a:cubicBezTo>
                  <a:pt x="102870" y="175204"/>
                  <a:pt x="110546" y="182880"/>
                  <a:pt x="120015" y="182880"/>
                </a:cubicBezTo>
                <a:cubicBezTo>
                  <a:pt x="129484" y="182880"/>
                  <a:pt x="137160" y="175204"/>
                  <a:pt x="137160" y="165735"/>
                </a:cubicBezTo>
                <a:cubicBezTo>
                  <a:pt x="137160" y="156266"/>
                  <a:pt x="129484" y="148590"/>
                  <a:pt x="120015" y="148590"/>
                </a:cubicBezTo>
                <a:cubicBezTo>
                  <a:pt x="110546" y="148590"/>
                  <a:pt x="102870" y="156266"/>
                  <a:pt x="102870" y="165735"/>
                </a:cubicBezTo>
                <a:moveTo>
                  <a:pt x="120015" y="211455"/>
                </a:moveTo>
                <a:cubicBezTo>
                  <a:pt x="110546" y="211455"/>
                  <a:pt x="102870" y="219131"/>
                  <a:pt x="102870" y="228600"/>
                </a:cubicBezTo>
                <a:cubicBezTo>
                  <a:pt x="102870" y="238069"/>
                  <a:pt x="110546" y="245745"/>
                  <a:pt x="120015" y="245745"/>
                </a:cubicBezTo>
                <a:cubicBezTo>
                  <a:pt x="129484" y="245745"/>
                  <a:pt x="137160" y="238069"/>
                  <a:pt x="137160" y="228600"/>
                </a:cubicBezTo>
                <a:cubicBezTo>
                  <a:pt x="137160" y="219131"/>
                  <a:pt x="129484" y="211455"/>
                  <a:pt x="120015" y="211455"/>
                </a:cubicBezTo>
                <a:moveTo>
                  <a:pt x="102870" y="291465"/>
                </a:moveTo>
                <a:cubicBezTo>
                  <a:pt x="102870" y="300966"/>
                  <a:pt x="110514" y="308610"/>
                  <a:pt x="120015" y="308610"/>
                </a:cubicBezTo>
                <a:lnTo>
                  <a:pt x="182880" y="308610"/>
                </a:lnTo>
                <a:cubicBezTo>
                  <a:pt x="192381" y="308610"/>
                  <a:pt x="200025" y="300966"/>
                  <a:pt x="200025" y="291465"/>
                </a:cubicBezTo>
                <a:cubicBezTo>
                  <a:pt x="200025" y="281964"/>
                  <a:pt x="192381" y="274320"/>
                  <a:pt x="182880" y="274320"/>
                </a:cubicBezTo>
                <a:lnTo>
                  <a:pt x="120015" y="274320"/>
                </a:lnTo>
                <a:cubicBezTo>
                  <a:pt x="110514" y="274320"/>
                  <a:pt x="102870" y="281964"/>
                  <a:pt x="102870" y="291465"/>
                </a:cubicBezTo>
                <a:lnTo>
                  <a:pt x="102870" y="291465"/>
                </a:lnTo>
                <a:moveTo>
                  <a:pt x="182880" y="148590"/>
                </a:moveTo>
                <a:cubicBezTo>
                  <a:pt x="173411" y="148590"/>
                  <a:pt x="165735" y="156266"/>
                  <a:pt x="165735" y="165735"/>
                </a:cubicBezTo>
                <a:cubicBezTo>
                  <a:pt x="165735" y="175204"/>
                  <a:pt x="173411" y="182880"/>
                  <a:pt x="182880" y="182880"/>
                </a:cubicBezTo>
                <a:cubicBezTo>
                  <a:pt x="192349" y="182880"/>
                  <a:pt x="200025" y="175204"/>
                  <a:pt x="200025" y="165735"/>
                </a:cubicBezTo>
                <a:cubicBezTo>
                  <a:pt x="200025" y="156266"/>
                  <a:pt x="192349" y="148590"/>
                  <a:pt x="182880" y="148590"/>
                </a:cubicBezTo>
                <a:lnTo>
                  <a:pt x="182880" y="148590"/>
                </a:lnTo>
                <a:moveTo>
                  <a:pt x="165735" y="228600"/>
                </a:moveTo>
                <a:cubicBezTo>
                  <a:pt x="165735" y="238069"/>
                  <a:pt x="173411" y="245745"/>
                  <a:pt x="182880" y="245745"/>
                </a:cubicBezTo>
                <a:cubicBezTo>
                  <a:pt x="192349" y="245745"/>
                  <a:pt x="200025" y="238069"/>
                  <a:pt x="200025" y="228600"/>
                </a:cubicBezTo>
                <a:cubicBezTo>
                  <a:pt x="200025" y="219131"/>
                  <a:pt x="192349" y="211455"/>
                  <a:pt x="182880" y="211455"/>
                </a:cubicBezTo>
                <a:cubicBezTo>
                  <a:pt x="173411" y="211455"/>
                  <a:pt x="165735" y="219131"/>
                  <a:pt x="165735" y="228600"/>
                </a:cubicBezTo>
                <a:moveTo>
                  <a:pt x="245745" y="148590"/>
                </a:moveTo>
                <a:cubicBezTo>
                  <a:pt x="236276" y="148590"/>
                  <a:pt x="228600" y="156266"/>
                  <a:pt x="228600" y="165735"/>
                </a:cubicBezTo>
                <a:cubicBezTo>
                  <a:pt x="228600" y="175204"/>
                  <a:pt x="236276" y="182880"/>
                  <a:pt x="245745" y="182880"/>
                </a:cubicBezTo>
                <a:cubicBezTo>
                  <a:pt x="255214" y="182880"/>
                  <a:pt x="262890" y="175204"/>
                  <a:pt x="262890" y="165735"/>
                </a:cubicBezTo>
                <a:cubicBezTo>
                  <a:pt x="262890" y="156266"/>
                  <a:pt x="255214" y="148590"/>
                  <a:pt x="245745" y="148590"/>
                </a:cubicBezTo>
                <a:lnTo>
                  <a:pt x="245745" y="148590"/>
                </a:lnTo>
                <a:moveTo>
                  <a:pt x="228600" y="228600"/>
                </a:moveTo>
                <a:cubicBezTo>
                  <a:pt x="228600" y="238069"/>
                  <a:pt x="236276" y="245745"/>
                  <a:pt x="245745" y="245745"/>
                </a:cubicBezTo>
                <a:cubicBezTo>
                  <a:pt x="255214" y="245745"/>
                  <a:pt x="262890" y="238069"/>
                  <a:pt x="262890" y="228600"/>
                </a:cubicBezTo>
                <a:cubicBezTo>
                  <a:pt x="262890" y="219131"/>
                  <a:pt x="255214" y="211455"/>
                  <a:pt x="245745" y="211455"/>
                </a:cubicBezTo>
                <a:cubicBezTo>
                  <a:pt x="236276" y="211455"/>
                  <a:pt x="228600" y="219131"/>
                  <a:pt x="228600" y="228600"/>
                </a:cubicBezTo>
                <a:moveTo>
                  <a:pt x="245745" y="274320"/>
                </a:moveTo>
                <a:cubicBezTo>
                  <a:pt x="236276" y="274320"/>
                  <a:pt x="228600" y="281996"/>
                  <a:pt x="228600" y="291465"/>
                </a:cubicBezTo>
                <a:cubicBezTo>
                  <a:pt x="228600" y="300934"/>
                  <a:pt x="236276" y="308610"/>
                  <a:pt x="245745" y="308610"/>
                </a:cubicBezTo>
                <a:cubicBezTo>
                  <a:pt x="255214" y="308610"/>
                  <a:pt x="262890" y="300934"/>
                  <a:pt x="262890" y="291465"/>
                </a:cubicBezTo>
                <a:cubicBezTo>
                  <a:pt x="262890" y="281996"/>
                  <a:pt x="255214" y="274320"/>
                  <a:pt x="245745" y="274320"/>
                </a:cubicBezTo>
                <a:lnTo>
                  <a:pt x="245745" y="274320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1"/>
          <p:cNvSpPr/>
          <p:nvPr/>
        </p:nvSpPr>
        <p:spPr>
          <a:xfrm>
            <a:off x="4645426" y="2317397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2860" y="62865"/>
                </a:moveTo>
                <a:cubicBezTo>
                  <a:pt x="22860" y="28146"/>
                  <a:pt x="51006" y="0"/>
                  <a:pt x="85725" y="0"/>
                </a:cubicBezTo>
                <a:lnTo>
                  <a:pt x="302895" y="0"/>
                </a:lnTo>
                <a:cubicBezTo>
                  <a:pt x="324969" y="0"/>
                  <a:pt x="342900" y="17931"/>
                  <a:pt x="342900" y="40005"/>
                </a:cubicBezTo>
                <a:lnTo>
                  <a:pt x="342900" y="245745"/>
                </a:lnTo>
                <a:cubicBezTo>
                  <a:pt x="342900" y="261676"/>
                  <a:pt x="333542" y="275463"/>
                  <a:pt x="320040" y="281892"/>
                </a:cubicBezTo>
                <a:lnTo>
                  <a:pt x="320040" y="331470"/>
                </a:lnTo>
                <a:lnTo>
                  <a:pt x="325755" y="331470"/>
                </a:lnTo>
                <a:cubicBezTo>
                  <a:pt x="335256" y="331470"/>
                  <a:pt x="342900" y="339114"/>
                  <a:pt x="342900" y="348615"/>
                </a:cubicBezTo>
                <a:cubicBezTo>
                  <a:pt x="342900" y="358116"/>
                  <a:pt x="335256" y="365760"/>
                  <a:pt x="325755" y="365760"/>
                </a:cubicBezTo>
                <a:lnTo>
                  <a:pt x="80010" y="365760"/>
                </a:lnTo>
                <a:cubicBezTo>
                  <a:pt x="48435" y="365760"/>
                  <a:pt x="22860" y="340185"/>
                  <a:pt x="22860" y="308610"/>
                </a:cubicBezTo>
                <a:cubicBezTo>
                  <a:pt x="22860" y="306681"/>
                  <a:pt x="22931" y="304752"/>
                  <a:pt x="23146" y="302895"/>
                </a:cubicBezTo>
                <a:lnTo>
                  <a:pt x="22860" y="302895"/>
                </a:lnTo>
                <a:lnTo>
                  <a:pt x="22860" y="62865"/>
                </a:lnTo>
                <a:moveTo>
                  <a:pt x="80010" y="285750"/>
                </a:moveTo>
                <a:cubicBezTo>
                  <a:pt x="67366" y="285750"/>
                  <a:pt x="57150" y="295966"/>
                  <a:pt x="57150" y="308610"/>
                </a:cubicBezTo>
                <a:cubicBezTo>
                  <a:pt x="57150" y="321254"/>
                  <a:pt x="67366" y="331470"/>
                  <a:pt x="80010" y="331470"/>
                </a:cubicBezTo>
                <a:lnTo>
                  <a:pt x="285750" y="331470"/>
                </a:lnTo>
                <a:lnTo>
                  <a:pt x="285750" y="285750"/>
                </a:lnTo>
                <a:lnTo>
                  <a:pt x="80010" y="285750"/>
                </a:lnTo>
                <a:moveTo>
                  <a:pt x="57150" y="256246"/>
                </a:moveTo>
                <a:cubicBezTo>
                  <a:pt x="64151" y="253174"/>
                  <a:pt x="71866" y="251460"/>
                  <a:pt x="80010" y="251460"/>
                </a:cubicBezTo>
                <a:lnTo>
                  <a:pt x="302895" y="251460"/>
                </a:lnTo>
                <a:cubicBezTo>
                  <a:pt x="306038" y="251460"/>
                  <a:pt x="308610" y="248888"/>
                  <a:pt x="308610" y="245745"/>
                </a:cubicBezTo>
                <a:lnTo>
                  <a:pt x="308610" y="40005"/>
                </a:lnTo>
                <a:cubicBezTo>
                  <a:pt x="308610" y="36862"/>
                  <a:pt x="306038" y="34290"/>
                  <a:pt x="302895" y="34290"/>
                </a:cubicBezTo>
                <a:lnTo>
                  <a:pt x="85725" y="34290"/>
                </a:lnTo>
                <a:cubicBezTo>
                  <a:pt x="69937" y="34290"/>
                  <a:pt x="57150" y="47077"/>
                  <a:pt x="57150" y="62865"/>
                </a:cubicBezTo>
                <a:lnTo>
                  <a:pt x="57150" y="256246"/>
                </a:lnTo>
                <a:moveTo>
                  <a:pt x="131445" y="80010"/>
                </a:moveTo>
                <a:lnTo>
                  <a:pt x="257175" y="80010"/>
                </a:lnTo>
                <a:cubicBezTo>
                  <a:pt x="266676" y="80010"/>
                  <a:pt x="274320" y="87654"/>
                  <a:pt x="274320" y="97155"/>
                </a:cubicBezTo>
                <a:cubicBezTo>
                  <a:pt x="274320" y="106656"/>
                  <a:pt x="266676" y="114300"/>
                  <a:pt x="257175" y="114300"/>
                </a:cubicBezTo>
                <a:lnTo>
                  <a:pt x="131445" y="114300"/>
                </a:lnTo>
                <a:cubicBezTo>
                  <a:pt x="121944" y="114300"/>
                  <a:pt x="114300" y="106656"/>
                  <a:pt x="114300" y="97155"/>
                </a:cubicBezTo>
                <a:cubicBezTo>
                  <a:pt x="114300" y="87654"/>
                  <a:pt x="121944" y="80010"/>
                  <a:pt x="131445" y="80010"/>
                </a:cubicBezTo>
                <a:moveTo>
                  <a:pt x="131445" y="137160"/>
                </a:moveTo>
                <a:lnTo>
                  <a:pt x="257175" y="137160"/>
                </a:lnTo>
                <a:cubicBezTo>
                  <a:pt x="266676" y="137160"/>
                  <a:pt x="274320" y="144804"/>
                  <a:pt x="274320" y="154305"/>
                </a:cubicBezTo>
                <a:cubicBezTo>
                  <a:pt x="274320" y="163806"/>
                  <a:pt x="266676" y="171450"/>
                  <a:pt x="257175" y="171450"/>
                </a:cubicBezTo>
                <a:lnTo>
                  <a:pt x="131445" y="171450"/>
                </a:lnTo>
                <a:cubicBezTo>
                  <a:pt x="121944" y="171450"/>
                  <a:pt x="114300" y="163806"/>
                  <a:pt x="114300" y="154305"/>
                </a:cubicBezTo>
                <a:cubicBezTo>
                  <a:pt x="114300" y="144804"/>
                  <a:pt x="121944" y="137160"/>
                  <a:pt x="131445" y="137160"/>
                </a:cubicBezTo>
                <a:lnTo>
                  <a:pt x="131445" y="137160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2"/>
          <p:cNvSpPr/>
          <p:nvPr/>
        </p:nvSpPr>
        <p:spPr>
          <a:xfrm>
            <a:off x="731518" y="4313952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29659" y="32092"/>
                </a:moveTo>
                <a:cubicBezTo>
                  <a:pt x="141232" y="13804"/>
                  <a:pt x="161449" y="2874"/>
                  <a:pt x="182880" y="2874"/>
                </a:cubicBezTo>
                <a:cubicBezTo>
                  <a:pt x="204311" y="2874"/>
                  <a:pt x="224528" y="13804"/>
                  <a:pt x="236101" y="32092"/>
                </a:cubicBezTo>
                <a:lnTo>
                  <a:pt x="280607" y="102172"/>
                </a:lnTo>
                <a:lnTo>
                  <a:pt x="285321" y="79455"/>
                </a:lnTo>
                <a:cubicBezTo>
                  <a:pt x="287250" y="70168"/>
                  <a:pt x="296323" y="64239"/>
                  <a:pt x="305538" y="66096"/>
                </a:cubicBezTo>
                <a:cubicBezTo>
                  <a:pt x="314754" y="67953"/>
                  <a:pt x="320754" y="77097"/>
                  <a:pt x="318897" y="86313"/>
                </a:cubicBezTo>
                <a:lnTo>
                  <a:pt x="305038" y="153750"/>
                </a:lnTo>
                <a:cubicBezTo>
                  <a:pt x="304038" y="158536"/>
                  <a:pt x="301038" y="162679"/>
                  <a:pt x="296823" y="165108"/>
                </a:cubicBezTo>
                <a:cubicBezTo>
                  <a:pt x="292608" y="167537"/>
                  <a:pt x="287465" y="168109"/>
                  <a:pt x="282821" y="166537"/>
                </a:cubicBezTo>
                <a:lnTo>
                  <a:pt x="217527" y="144820"/>
                </a:lnTo>
                <a:cubicBezTo>
                  <a:pt x="208526" y="141820"/>
                  <a:pt x="203668" y="132104"/>
                  <a:pt x="206669" y="123174"/>
                </a:cubicBezTo>
                <a:cubicBezTo>
                  <a:pt x="209669" y="114245"/>
                  <a:pt x="219385" y="109316"/>
                  <a:pt x="228314" y="112316"/>
                </a:cubicBezTo>
                <a:lnTo>
                  <a:pt x="251317" y="119960"/>
                </a:lnTo>
                <a:lnTo>
                  <a:pt x="207169" y="50451"/>
                </a:lnTo>
                <a:cubicBezTo>
                  <a:pt x="201954" y="42236"/>
                  <a:pt x="192738" y="37164"/>
                  <a:pt x="182880" y="37164"/>
                </a:cubicBezTo>
                <a:cubicBezTo>
                  <a:pt x="173022" y="37164"/>
                  <a:pt x="163806" y="42236"/>
                  <a:pt x="158591" y="50451"/>
                </a:cubicBezTo>
                <a:lnTo>
                  <a:pt x="143232" y="74668"/>
                </a:lnTo>
                <a:cubicBezTo>
                  <a:pt x="138232" y="82527"/>
                  <a:pt x="127945" y="84955"/>
                  <a:pt x="119944" y="80169"/>
                </a:cubicBezTo>
                <a:cubicBezTo>
                  <a:pt x="111657" y="75240"/>
                  <a:pt x="109157" y="64453"/>
                  <a:pt x="114300" y="56309"/>
                </a:cubicBezTo>
                <a:lnTo>
                  <a:pt x="129659" y="32092"/>
                </a:lnTo>
                <a:moveTo>
                  <a:pt x="313611" y="185397"/>
                </a:moveTo>
                <a:cubicBezTo>
                  <a:pt x="321612" y="180610"/>
                  <a:pt x="331899" y="183039"/>
                  <a:pt x="336899" y="190897"/>
                </a:cubicBezTo>
                <a:lnTo>
                  <a:pt x="356045" y="221044"/>
                </a:lnTo>
                <a:cubicBezTo>
                  <a:pt x="362331" y="230974"/>
                  <a:pt x="365689" y="242475"/>
                  <a:pt x="365760" y="254191"/>
                </a:cubicBezTo>
                <a:cubicBezTo>
                  <a:pt x="365974" y="288909"/>
                  <a:pt x="337899" y="317199"/>
                  <a:pt x="303181" y="317199"/>
                </a:cubicBezTo>
                <a:lnTo>
                  <a:pt x="205169" y="317199"/>
                </a:lnTo>
                <a:lnTo>
                  <a:pt x="222885" y="332915"/>
                </a:lnTo>
                <a:cubicBezTo>
                  <a:pt x="229957" y="339201"/>
                  <a:pt x="230600" y="350060"/>
                  <a:pt x="224314" y="357132"/>
                </a:cubicBezTo>
                <a:cubicBezTo>
                  <a:pt x="218027" y="364205"/>
                  <a:pt x="207169" y="364848"/>
                  <a:pt x="200096" y="358561"/>
                </a:cubicBezTo>
                <a:lnTo>
                  <a:pt x="148661" y="312841"/>
                </a:lnTo>
                <a:cubicBezTo>
                  <a:pt x="145018" y="309555"/>
                  <a:pt x="142875" y="304911"/>
                  <a:pt x="142875" y="300054"/>
                </a:cubicBezTo>
                <a:cubicBezTo>
                  <a:pt x="142875" y="295196"/>
                  <a:pt x="144947" y="290481"/>
                  <a:pt x="148661" y="287266"/>
                </a:cubicBezTo>
                <a:lnTo>
                  <a:pt x="200096" y="241546"/>
                </a:lnTo>
                <a:cubicBezTo>
                  <a:pt x="207169" y="235260"/>
                  <a:pt x="218027" y="235903"/>
                  <a:pt x="224314" y="242975"/>
                </a:cubicBezTo>
                <a:cubicBezTo>
                  <a:pt x="230600" y="250047"/>
                  <a:pt x="229957" y="260906"/>
                  <a:pt x="222885" y="267192"/>
                </a:cubicBezTo>
                <a:lnTo>
                  <a:pt x="205097" y="282909"/>
                </a:lnTo>
                <a:lnTo>
                  <a:pt x="303181" y="282909"/>
                </a:lnTo>
                <a:cubicBezTo>
                  <a:pt x="318897" y="282909"/>
                  <a:pt x="331613" y="270121"/>
                  <a:pt x="331470" y="254405"/>
                </a:cubicBezTo>
                <a:cubicBezTo>
                  <a:pt x="331470" y="249119"/>
                  <a:pt x="329898" y="243904"/>
                  <a:pt x="327041" y="239403"/>
                </a:cubicBezTo>
                <a:lnTo>
                  <a:pt x="307896" y="209257"/>
                </a:lnTo>
                <a:cubicBezTo>
                  <a:pt x="302752" y="201113"/>
                  <a:pt x="305252" y="190326"/>
                  <a:pt x="313539" y="185397"/>
                </a:cubicBezTo>
                <a:lnTo>
                  <a:pt x="313611" y="185397"/>
                </a:lnTo>
                <a:moveTo>
                  <a:pt x="91011" y="188040"/>
                </a:moveTo>
                <a:lnTo>
                  <a:pt x="86225" y="164608"/>
                </a:lnTo>
                <a:lnTo>
                  <a:pt x="38719" y="239403"/>
                </a:lnTo>
                <a:cubicBezTo>
                  <a:pt x="35862" y="243904"/>
                  <a:pt x="34361" y="249119"/>
                  <a:pt x="34290" y="254405"/>
                </a:cubicBezTo>
                <a:cubicBezTo>
                  <a:pt x="34219" y="270121"/>
                  <a:pt x="46934" y="282909"/>
                  <a:pt x="62579" y="282909"/>
                </a:cubicBezTo>
                <a:lnTo>
                  <a:pt x="97155" y="282909"/>
                </a:lnTo>
                <a:cubicBezTo>
                  <a:pt x="106656" y="282909"/>
                  <a:pt x="114300" y="290553"/>
                  <a:pt x="114300" y="300054"/>
                </a:cubicBezTo>
                <a:cubicBezTo>
                  <a:pt x="114300" y="309555"/>
                  <a:pt x="106656" y="317199"/>
                  <a:pt x="97155" y="317199"/>
                </a:cubicBezTo>
                <a:lnTo>
                  <a:pt x="62579" y="317199"/>
                </a:lnTo>
                <a:cubicBezTo>
                  <a:pt x="27861" y="317199"/>
                  <a:pt x="-214" y="288981"/>
                  <a:pt x="0" y="254262"/>
                </a:cubicBezTo>
                <a:cubicBezTo>
                  <a:pt x="71" y="242547"/>
                  <a:pt x="3429" y="231045"/>
                  <a:pt x="9715" y="221115"/>
                </a:cubicBezTo>
                <a:lnTo>
                  <a:pt x="56293" y="147749"/>
                </a:lnTo>
                <a:lnTo>
                  <a:pt x="34004" y="155107"/>
                </a:lnTo>
                <a:cubicBezTo>
                  <a:pt x="25003" y="158107"/>
                  <a:pt x="15288" y="153250"/>
                  <a:pt x="12359" y="144249"/>
                </a:cubicBezTo>
                <a:cubicBezTo>
                  <a:pt x="9430" y="135247"/>
                  <a:pt x="14216" y="125532"/>
                  <a:pt x="23217" y="122603"/>
                </a:cubicBezTo>
                <a:lnTo>
                  <a:pt x="88511" y="100886"/>
                </a:lnTo>
                <a:cubicBezTo>
                  <a:pt x="93155" y="99314"/>
                  <a:pt x="98227" y="99886"/>
                  <a:pt x="102513" y="102315"/>
                </a:cubicBezTo>
                <a:cubicBezTo>
                  <a:pt x="106799" y="104744"/>
                  <a:pt x="109728" y="108887"/>
                  <a:pt x="110728" y="113673"/>
                </a:cubicBezTo>
                <a:lnTo>
                  <a:pt x="124587" y="181110"/>
                </a:lnTo>
                <a:cubicBezTo>
                  <a:pt x="126516" y="190397"/>
                  <a:pt x="120515" y="199470"/>
                  <a:pt x="111228" y="201327"/>
                </a:cubicBezTo>
                <a:cubicBezTo>
                  <a:pt x="101941" y="203184"/>
                  <a:pt x="92869" y="197255"/>
                  <a:pt x="91011" y="187968"/>
                </a:cubicBezTo>
                <a:lnTo>
                  <a:pt x="91011" y="188040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3"/>
          <p:cNvSpPr/>
          <p:nvPr/>
        </p:nvSpPr>
        <p:spPr>
          <a:xfrm>
            <a:off x="4645426" y="4313952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06871" y="167476"/>
                </a:moveTo>
                <a:cubicBezTo>
                  <a:pt x="121801" y="162690"/>
                  <a:pt x="137732" y="160047"/>
                  <a:pt x="154305" y="160047"/>
                </a:cubicBezTo>
                <a:lnTo>
                  <a:pt x="211455" y="160047"/>
                </a:lnTo>
                <a:cubicBezTo>
                  <a:pt x="220956" y="160047"/>
                  <a:pt x="228600" y="167691"/>
                  <a:pt x="228600" y="177192"/>
                </a:cubicBezTo>
                <a:cubicBezTo>
                  <a:pt x="228600" y="186693"/>
                  <a:pt x="220956" y="194337"/>
                  <a:pt x="211455" y="194337"/>
                </a:cubicBezTo>
                <a:lnTo>
                  <a:pt x="154305" y="194337"/>
                </a:lnTo>
                <a:cubicBezTo>
                  <a:pt x="136160" y="194337"/>
                  <a:pt x="118943" y="198337"/>
                  <a:pt x="103584" y="205553"/>
                </a:cubicBezTo>
                <a:cubicBezTo>
                  <a:pt x="109085" y="250772"/>
                  <a:pt x="147590" y="285777"/>
                  <a:pt x="194239" y="285777"/>
                </a:cubicBezTo>
                <a:cubicBezTo>
                  <a:pt x="194239" y="285777"/>
                  <a:pt x="194239" y="285777"/>
                  <a:pt x="194310" y="285777"/>
                </a:cubicBezTo>
                <a:lnTo>
                  <a:pt x="194882" y="285777"/>
                </a:lnTo>
                <a:cubicBezTo>
                  <a:pt x="194882" y="285777"/>
                  <a:pt x="194882" y="285777"/>
                  <a:pt x="194953" y="285777"/>
                </a:cubicBezTo>
                <a:cubicBezTo>
                  <a:pt x="264462" y="285420"/>
                  <a:pt x="331470" y="214125"/>
                  <a:pt x="331470" y="111898"/>
                </a:cubicBezTo>
                <a:cubicBezTo>
                  <a:pt x="331470" y="102754"/>
                  <a:pt x="330899" y="93824"/>
                  <a:pt x="329827" y="85109"/>
                </a:cubicBezTo>
                <a:cubicBezTo>
                  <a:pt x="312182" y="96396"/>
                  <a:pt x="291179" y="102897"/>
                  <a:pt x="268605" y="102897"/>
                </a:cubicBezTo>
                <a:lnTo>
                  <a:pt x="194310" y="102897"/>
                </a:lnTo>
                <a:cubicBezTo>
                  <a:pt x="153162" y="102897"/>
                  <a:pt x="118372" y="130115"/>
                  <a:pt x="106871" y="167476"/>
                </a:cubicBezTo>
                <a:lnTo>
                  <a:pt x="106871" y="167476"/>
                </a:lnTo>
                <a:moveTo>
                  <a:pt x="68866" y="185836"/>
                </a:moveTo>
                <a:cubicBezTo>
                  <a:pt x="73223" y="120399"/>
                  <a:pt x="127730" y="68607"/>
                  <a:pt x="194310" y="68607"/>
                </a:cubicBezTo>
                <a:lnTo>
                  <a:pt x="268605" y="68607"/>
                </a:lnTo>
                <a:cubicBezTo>
                  <a:pt x="289108" y="68607"/>
                  <a:pt x="307753" y="60892"/>
                  <a:pt x="321897" y="48247"/>
                </a:cubicBezTo>
                <a:cubicBezTo>
                  <a:pt x="322397" y="47819"/>
                  <a:pt x="322897" y="47318"/>
                  <a:pt x="323398" y="46890"/>
                </a:cubicBezTo>
                <a:cubicBezTo>
                  <a:pt x="328112" y="42461"/>
                  <a:pt x="332327" y="37460"/>
                  <a:pt x="335828" y="31959"/>
                </a:cubicBezTo>
                <a:cubicBezTo>
                  <a:pt x="336971" y="30173"/>
                  <a:pt x="338114" y="28316"/>
                  <a:pt x="339114" y="26387"/>
                </a:cubicBezTo>
                <a:cubicBezTo>
                  <a:pt x="341614" y="21744"/>
                  <a:pt x="348829" y="21530"/>
                  <a:pt x="350687" y="26459"/>
                </a:cubicBezTo>
                <a:cubicBezTo>
                  <a:pt x="351615" y="28959"/>
                  <a:pt x="352473" y="31459"/>
                  <a:pt x="353330" y="34031"/>
                </a:cubicBezTo>
                <a:cubicBezTo>
                  <a:pt x="355402" y="40389"/>
                  <a:pt x="357259" y="46818"/>
                  <a:pt x="358902" y="53462"/>
                </a:cubicBezTo>
                <a:cubicBezTo>
                  <a:pt x="359259" y="54819"/>
                  <a:pt x="359545" y="56177"/>
                  <a:pt x="359831" y="57463"/>
                </a:cubicBezTo>
                <a:cubicBezTo>
                  <a:pt x="363688" y="74822"/>
                  <a:pt x="365760" y="93038"/>
                  <a:pt x="365760" y="111898"/>
                </a:cubicBezTo>
                <a:cubicBezTo>
                  <a:pt x="365760" y="226555"/>
                  <a:pt x="289393" y="319567"/>
                  <a:pt x="195024" y="320067"/>
                </a:cubicBezTo>
                <a:lnTo>
                  <a:pt x="194310" y="320067"/>
                </a:lnTo>
                <a:cubicBezTo>
                  <a:pt x="135946" y="320067"/>
                  <a:pt x="86868" y="280276"/>
                  <a:pt x="72723" y="226341"/>
                </a:cubicBezTo>
                <a:cubicBezTo>
                  <a:pt x="49078" y="248272"/>
                  <a:pt x="34290" y="279562"/>
                  <a:pt x="34290" y="314352"/>
                </a:cubicBezTo>
                <a:lnTo>
                  <a:pt x="34290" y="325782"/>
                </a:lnTo>
                <a:cubicBezTo>
                  <a:pt x="34290" y="335283"/>
                  <a:pt x="26646" y="342927"/>
                  <a:pt x="17145" y="342927"/>
                </a:cubicBezTo>
                <a:cubicBezTo>
                  <a:pt x="7644" y="342927"/>
                  <a:pt x="0" y="335283"/>
                  <a:pt x="0" y="325782"/>
                </a:cubicBezTo>
                <a:lnTo>
                  <a:pt x="0" y="314352"/>
                </a:lnTo>
                <a:cubicBezTo>
                  <a:pt x="0" y="260702"/>
                  <a:pt x="27361" y="213482"/>
                  <a:pt x="68866" y="185836"/>
                </a:cubicBezTo>
                <a:lnTo>
                  <a:pt x="68866" y="185836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4"/>
          <p:cNvSpPr/>
          <p:nvPr/>
        </p:nvSpPr>
        <p:spPr>
          <a:xfrm>
            <a:off x="731520" y="548640"/>
            <a:ext cx="10801117" cy="0"/>
          </a:xfrm>
          <a:custGeom>
            <a:avLst/>
            <a:gdLst/>
            <a:ahLst/>
            <a:cxnLst/>
            <a:rect l="l" t="t" r="r" b="b"/>
            <a:pathLst>
              <a:path w="10801117" h="0">
                <a:moveTo>
                  <a:pt x="0" y="0"/>
                </a:moveTo>
                <a:lnTo>
                  <a:pt x="10801117" y="0"/>
                </a:lnTo>
              </a:path>
            </a:pathLst>
          </a:custGeom>
          <a:noFill/>
          <a:ln w="12700">
            <a:solidFill>
              <a:srgbClr val="8B66FF"/>
            </a:solidFill>
          </a:ln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8" name="Text 15"/>
          <p:cNvSpPr/>
          <p:nvPr/>
        </p:nvSpPr>
        <p:spPr>
          <a:xfrm>
            <a:off x="731520" y="0"/>
            <a:ext cx="7451616" cy="548640"/>
          </a:xfrm>
          <a:custGeom>
            <a:avLst/>
            <a:gdLst/>
            <a:ahLst/>
            <a:cxnLst/>
            <a:rect l="l" t="t" r="r" b="b"/>
            <a:pathLst>
              <a:path w="7451616" h="548640">
                <a:moveTo>
                  <a:pt x="0" y="548640"/>
                </a:moveTo>
                <a:lnTo>
                  <a:pt x="0" y="0"/>
                </a:lnTo>
                <a:lnTo>
                  <a:pt x="7451616" y="0"/>
                </a:lnTo>
                <a:lnTo>
                  <a:pt x="7451616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Understanding and Reducing Our Environmental Footprint</a:t>
            </a:r>
            <a:endParaRPr lang="en-US" sz="800" dirty="0"/>
          </a:p>
        </p:txBody>
      </p:sp>
      <p:sp>
        <p:nvSpPr>
          <p:cNvPr id="19" name="Text 16"/>
          <p:cNvSpPr/>
          <p:nvPr/>
        </p:nvSpPr>
        <p:spPr>
          <a:xfrm>
            <a:off x="9997440" y="0"/>
            <a:ext cx="1554479" cy="549275"/>
          </a:xfrm>
          <a:custGeom>
            <a:avLst/>
            <a:gdLst/>
            <a:ahLst/>
            <a:cxnLst/>
            <a:rect l="l" t="t" r="r" b="b"/>
            <a:pathLst>
              <a:path w="1554479" h="549275">
                <a:moveTo>
                  <a:pt x="0" y="549275"/>
                </a:moveTo>
                <a:lnTo>
                  <a:pt x="0" y="0"/>
                </a:lnTo>
                <a:lnTo>
                  <a:pt x="1554479" y="0"/>
                </a:lnTo>
                <a:lnTo>
                  <a:pt x="1554479" y="549275"/>
                </a:lnTo>
                <a:lnTo>
                  <a:pt x="0" y="549275"/>
                </a:lnTo>
              </a:path>
            </a:pathLst>
          </a:custGeom>
          <a:noFill/>
          <a:ln/>
        </p:spPr>
        <p:txBody>
          <a:bodyPr wrap="square" lIns="0" tIns="0" rIns="2880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12</a:t>
            </a:r>
            <a:endParaRPr lang="en-US" sz="800" dirty="0"/>
          </a:p>
        </p:txBody>
      </p:sp>
      <p:sp>
        <p:nvSpPr>
          <p:cNvPr id="20" name="Text 17"/>
          <p:cNvSpPr/>
          <p:nvPr/>
        </p:nvSpPr>
        <p:spPr>
          <a:xfrm>
            <a:off x="10820399" y="5892799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0" y="731520"/>
                </a:moveTo>
                <a:lnTo>
                  <a:pt x="0" y="0"/>
                </a:lnTo>
                <a:lnTo>
                  <a:pt x="731520" y="0"/>
                </a:lnTo>
                <a:lnTo>
                  <a:pt x="731520" y="731520"/>
                </a:lnTo>
                <a:lnTo>
                  <a:pt x="0" y="73152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1" name="Text 18"/>
          <p:cNvSpPr/>
          <p:nvPr/>
        </p:nvSpPr>
        <p:spPr>
          <a:xfrm>
            <a:off x="731519" y="932927"/>
            <a:ext cx="7480067" cy="884627"/>
          </a:xfrm>
          <a:custGeom>
            <a:avLst/>
            <a:gdLst/>
            <a:ahLst/>
            <a:cxnLst/>
            <a:rect l="l" t="t" r="r" b="b"/>
            <a:pathLst>
              <a:path w="7480067" h="884627">
                <a:moveTo>
                  <a:pt x="0" y="884627"/>
                </a:moveTo>
                <a:lnTo>
                  <a:pt x="0" y="0"/>
                </a:lnTo>
                <a:lnTo>
                  <a:pt x="7480067" y="0"/>
                </a:lnTo>
                <a:lnTo>
                  <a:pt x="7480067" y="884627"/>
                </a:lnTo>
                <a:lnTo>
                  <a:pt x="0" y="884627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Additional Resources</a:t>
            </a:r>
            <a:endParaRPr lang="en-US" sz="3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0775373" y="0"/>
            <a:ext cx="1416628" cy="6858000"/>
          </a:xfrm>
          <a:custGeom>
            <a:avLst/>
            <a:gdLst/>
            <a:ahLst/>
            <a:cxnLst/>
            <a:rect l="l" t="t" r="r" b="b"/>
            <a:pathLst>
              <a:path w="1416628" h="6858000">
                <a:moveTo>
                  <a:pt x="0" y="6858000"/>
                </a:moveTo>
                <a:lnTo>
                  <a:pt x="0" y="0"/>
                </a:lnTo>
                <a:lnTo>
                  <a:pt x="1416628" y="0"/>
                </a:lnTo>
                <a:lnTo>
                  <a:pt x="1416628" y="6858000"/>
                </a:lnTo>
                <a:lnTo>
                  <a:pt x="0" y="6858000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pic>
        <p:nvPicPr>
          <p:cNvPr id="3" name="Image 0" descr="/tmp/tmp-1-PCeOejTWs2th-.jpg">    </p:cNvPr>
          <p:cNvPicPr>
            <a:picLocks noChangeAspect="1"/>
          </p:cNvPicPr>
          <p:nvPr/>
        </p:nvPicPr>
        <p:blipFill>
          <a:blip r:embed="rId2"/>
          <a:srcRect l="32350" r="32350" t="0" b="0"/>
          <a:stretch/>
        </p:blipFill>
        <p:spPr>
          <a:xfrm>
            <a:off x="8559334" y="1"/>
            <a:ext cx="3632666" cy="685800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8559334" y="1"/>
            <a:ext cx="3632666" cy="6858000"/>
          </a:xfrm>
          <a:custGeom>
            <a:avLst/>
            <a:gdLst/>
            <a:ahLst/>
            <a:cxnLst/>
            <a:rect l="l" t="t" r="r" b="b"/>
            <a:pathLst>
              <a:path w="3632666" h="6858000">
                <a:moveTo>
                  <a:pt x="0" y="6858000"/>
                </a:moveTo>
                <a:lnTo>
                  <a:pt x="0" y="0"/>
                </a:lnTo>
                <a:lnTo>
                  <a:pt x="3632666" y="0"/>
                </a:lnTo>
                <a:lnTo>
                  <a:pt x="3632666" y="6858000"/>
                </a:lnTo>
                <a:lnTo>
                  <a:pt x="0" y="68580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2"/>
          <p:cNvSpPr/>
          <p:nvPr/>
        </p:nvSpPr>
        <p:spPr>
          <a:xfrm>
            <a:off x="731518" y="3262709"/>
            <a:ext cx="3566160" cy="914400"/>
          </a:xfrm>
          <a:custGeom>
            <a:avLst/>
            <a:gdLst/>
            <a:ahLst/>
            <a:cxnLst/>
            <a:rect l="l" t="t" r="r" b="b"/>
            <a:pathLst>
              <a:path w="3566160" h="914400">
                <a:moveTo>
                  <a:pt x="0" y="914400"/>
                </a:moveTo>
                <a:lnTo>
                  <a:pt x="0" y="0"/>
                </a:lnTo>
                <a:lnTo>
                  <a:pt x="3566160" y="0"/>
                </a:lnTo>
                <a:lnTo>
                  <a:pt x="3566160" y="914400"/>
                </a:lnTo>
                <a:lnTo>
                  <a:pt x="0" y="9144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Assessing student understanding through quizzes and discussions helps identify progress and areas for improvement.</a:t>
            </a:r>
            <a:endParaRPr lang="en-US" sz="1200" dirty="0"/>
          </a:p>
        </p:txBody>
      </p:sp>
      <p:sp>
        <p:nvSpPr>
          <p:cNvPr id="6" name="Text 3"/>
          <p:cNvSpPr/>
          <p:nvPr/>
        </p:nvSpPr>
        <p:spPr>
          <a:xfrm>
            <a:off x="731518" y="2796400"/>
            <a:ext cx="3566160" cy="365760"/>
          </a:xfrm>
          <a:custGeom>
            <a:avLst/>
            <a:gdLst/>
            <a:ahLst/>
            <a:cxnLst/>
            <a:rect l="l" t="t" r="r" b="b"/>
            <a:pathLst>
              <a:path w="3566160" h="365760">
                <a:moveTo>
                  <a:pt x="0" y="365760"/>
                </a:moveTo>
                <a:lnTo>
                  <a:pt x="0" y="0"/>
                </a:lnTo>
                <a:lnTo>
                  <a:pt x="3566160" y="0"/>
                </a:lnTo>
                <a:lnTo>
                  <a:pt x="356616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Student Understanding</a:t>
            </a:r>
            <a:endParaRPr lang="en-US" sz="1400" dirty="0"/>
          </a:p>
        </p:txBody>
      </p:sp>
      <p:sp>
        <p:nvSpPr>
          <p:cNvPr id="7" name="Text 4"/>
          <p:cNvSpPr/>
          <p:nvPr/>
        </p:nvSpPr>
        <p:spPr>
          <a:xfrm>
            <a:off x="4645426" y="3262709"/>
            <a:ext cx="3566160" cy="914400"/>
          </a:xfrm>
          <a:custGeom>
            <a:avLst/>
            <a:gdLst/>
            <a:ahLst/>
            <a:cxnLst/>
            <a:rect l="l" t="t" r="r" b="b"/>
            <a:pathLst>
              <a:path w="3566160" h="914400">
                <a:moveTo>
                  <a:pt x="0" y="914400"/>
                </a:moveTo>
                <a:lnTo>
                  <a:pt x="0" y="0"/>
                </a:lnTo>
                <a:lnTo>
                  <a:pt x="3566160" y="0"/>
                </a:lnTo>
                <a:lnTo>
                  <a:pt x="3566160" y="914400"/>
                </a:lnTo>
                <a:lnTo>
                  <a:pt x="0" y="9144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Effective action plans for reducing environmental footprints should be evaluated with clear benchmarks to ensure measurable outcomes.</a:t>
            </a:r>
            <a:endParaRPr lang="en-US" sz="1200" dirty="0"/>
          </a:p>
        </p:txBody>
      </p:sp>
      <p:sp>
        <p:nvSpPr>
          <p:cNvPr id="8" name="Text 5"/>
          <p:cNvSpPr/>
          <p:nvPr/>
        </p:nvSpPr>
        <p:spPr>
          <a:xfrm>
            <a:off x="4645426" y="2796400"/>
            <a:ext cx="3566160" cy="365760"/>
          </a:xfrm>
          <a:custGeom>
            <a:avLst/>
            <a:gdLst/>
            <a:ahLst/>
            <a:cxnLst/>
            <a:rect l="l" t="t" r="r" b="b"/>
            <a:pathLst>
              <a:path w="3566160" h="365760">
                <a:moveTo>
                  <a:pt x="0" y="365760"/>
                </a:moveTo>
                <a:lnTo>
                  <a:pt x="0" y="0"/>
                </a:lnTo>
                <a:lnTo>
                  <a:pt x="3566160" y="0"/>
                </a:lnTo>
                <a:lnTo>
                  <a:pt x="356616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Evaluation Criteria</a:t>
            </a:r>
            <a:endParaRPr lang="en-US" sz="1400" dirty="0"/>
          </a:p>
        </p:txBody>
      </p:sp>
      <p:sp>
        <p:nvSpPr>
          <p:cNvPr id="9" name="Text 6"/>
          <p:cNvSpPr/>
          <p:nvPr/>
        </p:nvSpPr>
        <p:spPr>
          <a:xfrm>
            <a:off x="731518" y="5250930"/>
            <a:ext cx="3566160" cy="914400"/>
          </a:xfrm>
          <a:custGeom>
            <a:avLst/>
            <a:gdLst/>
            <a:ahLst/>
            <a:cxnLst/>
            <a:rect l="l" t="t" r="r" b="b"/>
            <a:pathLst>
              <a:path w="3566160" h="914400">
                <a:moveTo>
                  <a:pt x="0" y="914400"/>
                </a:moveTo>
                <a:lnTo>
                  <a:pt x="0" y="0"/>
                </a:lnTo>
                <a:lnTo>
                  <a:pt x="3566160" y="0"/>
                </a:lnTo>
                <a:lnTo>
                  <a:pt x="3566160" y="914400"/>
                </a:lnTo>
                <a:lnTo>
                  <a:pt x="0" y="9144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Constructive feedback guides students in their learning journey and fosters a supportive environment.</a:t>
            </a:r>
            <a:endParaRPr lang="en-US" sz="1200" dirty="0"/>
          </a:p>
        </p:txBody>
      </p:sp>
      <p:sp>
        <p:nvSpPr>
          <p:cNvPr id="10" name="Text 7"/>
          <p:cNvSpPr/>
          <p:nvPr/>
        </p:nvSpPr>
        <p:spPr>
          <a:xfrm>
            <a:off x="731518" y="4784621"/>
            <a:ext cx="3566160" cy="365760"/>
          </a:xfrm>
          <a:custGeom>
            <a:avLst/>
            <a:gdLst/>
            <a:ahLst/>
            <a:cxnLst/>
            <a:rect l="l" t="t" r="r" b="b"/>
            <a:pathLst>
              <a:path w="3566160" h="365760">
                <a:moveTo>
                  <a:pt x="0" y="365760"/>
                </a:moveTo>
                <a:lnTo>
                  <a:pt x="0" y="0"/>
                </a:lnTo>
                <a:lnTo>
                  <a:pt x="3566160" y="0"/>
                </a:lnTo>
                <a:lnTo>
                  <a:pt x="356616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Feedback Importance</a:t>
            </a:r>
            <a:endParaRPr lang="en-US" sz="1400" dirty="0"/>
          </a:p>
        </p:txBody>
      </p:sp>
      <p:sp>
        <p:nvSpPr>
          <p:cNvPr id="11" name="Text 8"/>
          <p:cNvSpPr/>
          <p:nvPr/>
        </p:nvSpPr>
        <p:spPr>
          <a:xfrm>
            <a:off x="4645426" y="5250930"/>
            <a:ext cx="3566160" cy="914400"/>
          </a:xfrm>
          <a:custGeom>
            <a:avLst/>
            <a:gdLst/>
            <a:ahLst/>
            <a:cxnLst/>
            <a:rect l="l" t="t" r="r" b="b"/>
            <a:pathLst>
              <a:path w="3566160" h="914400">
                <a:moveTo>
                  <a:pt x="0" y="914400"/>
                </a:moveTo>
                <a:lnTo>
                  <a:pt x="0" y="0"/>
                </a:lnTo>
                <a:lnTo>
                  <a:pt x="3566160" y="0"/>
                </a:lnTo>
                <a:lnTo>
                  <a:pt x="3566160" y="914400"/>
                </a:lnTo>
                <a:lnTo>
                  <a:pt x="0" y="9144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Encouraging self-assessment empowers students to take ownership of their learning. It also helps them recognize their strengths and areas for growth.</a:t>
            </a:r>
            <a:endParaRPr lang="en-US" sz="1200" dirty="0"/>
          </a:p>
        </p:txBody>
      </p:sp>
      <p:sp>
        <p:nvSpPr>
          <p:cNvPr id="12" name="Text 9"/>
          <p:cNvSpPr/>
          <p:nvPr/>
        </p:nvSpPr>
        <p:spPr>
          <a:xfrm>
            <a:off x="4645426" y="4784621"/>
            <a:ext cx="3566160" cy="365760"/>
          </a:xfrm>
          <a:custGeom>
            <a:avLst/>
            <a:gdLst/>
            <a:ahLst/>
            <a:cxnLst/>
            <a:rect l="l" t="t" r="r" b="b"/>
            <a:pathLst>
              <a:path w="3566160" h="365760">
                <a:moveTo>
                  <a:pt x="0" y="365760"/>
                </a:moveTo>
                <a:lnTo>
                  <a:pt x="0" y="0"/>
                </a:lnTo>
                <a:lnTo>
                  <a:pt x="3566160" y="0"/>
                </a:lnTo>
                <a:lnTo>
                  <a:pt x="356616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Self-Assessment Opportunities</a:t>
            </a:r>
            <a:endParaRPr lang="en-US" sz="1400" dirty="0"/>
          </a:p>
        </p:txBody>
      </p:sp>
      <p:sp>
        <p:nvSpPr>
          <p:cNvPr id="13" name="Text 10"/>
          <p:cNvSpPr/>
          <p:nvPr/>
        </p:nvSpPr>
        <p:spPr>
          <a:xfrm>
            <a:off x="731518" y="231945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50800" y="76200"/>
                </a:moveTo>
                <a:cubicBezTo>
                  <a:pt x="50800" y="73406"/>
                  <a:pt x="53086" y="71120"/>
                  <a:pt x="55880" y="71120"/>
                </a:cubicBezTo>
                <a:lnTo>
                  <a:pt x="309880" y="71120"/>
                </a:lnTo>
                <a:cubicBezTo>
                  <a:pt x="312674" y="71120"/>
                  <a:pt x="314960" y="73406"/>
                  <a:pt x="314960" y="76200"/>
                </a:cubicBezTo>
                <a:lnTo>
                  <a:pt x="314960" y="274320"/>
                </a:lnTo>
                <a:lnTo>
                  <a:pt x="345440" y="274320"/>
                </a:lnTo>
                <a:lnTo>
                  <a:pt x="345440" y="76200"/>
                </a:lnTo>
                <a:cubicBezTo>
                  <a:pt x="345440" y="56578"/>
                  <a:pt x="329501" y="40640"/>
                  <a:pt x="309880" y="40640"/>
                </a:cubicBezTo>
                <a:lnTo>
                  <a:pt x="55880" y="40640"/>
                </a:lnTo>
                <a:cubicBezTo>
                  <a:pt x="36258" y="40640"/>
                  <a:pt x="20320" y="56578"/>
                  <a:pt x="20320" y="76200"/>
                </a:cubicBezTo>
                <a:lnTo>
                  <a:pt x="20320" y="274320"/>
                </a:lnTo>
                <a:lnTo>
                  <a:pt x="50800" y="274320"/>
                </a:lnTo>
                <a:lnTo>
                  <a:pt x="50800" y="76200"/>
                </a:lnTo>
                <a:moveTo>
                  <a:pt x="142240" y="279400"/>
                </a:moveTo>
                <a:lnTo>
                  <a:pt x="142240" y="294640"/>
                </a:lnTo>
                <a:lnTo>
                  <a:pt x="15240" y="294640"/>
                </a:lnTo>
                <a:cubicBezTo>
                  <a:pt x="6794" y="294640"/>
                  <a:pt x="0" y="301434"/>
                  <a:pt x="0" y="309880"/>
                </a:cubicBezTo>
                <a:cubicBezTo>
                  <a:pt x="0" y="318326"/>
                  <a:pt x="6794" y="325120"/>
                  <a:pt x="15240" y="325120"/>
                </a:cubicBezTo>
                <a:lnTo>
                  <a:pt x="142240" y="325120"/>
                </a:lnTo>
                <a:lnTo>
                  <a:pt x="157480" y="325120"/>
                </a:lnTo>
                <a:lnTo>
                  <a:pt x="248920" y="325120"/>
                </a:lnTo>
                <a:lnTo>
                  <a:pt x="264160" y="325120"/>
                </a:lnTo>
                <a:lnTo>
                  <a:pt x="350520" y="325120"/>
                </a:lnTo>
                <a:cubicBezTo>
                  <a:pt x="358966" y="325120"/>
                  <a:pt x="365760" y="318326"/>
                  <a:pt x="365760" y="309880"/>
                </a:cubicBezTo>
                <a:cubicBezTo>
                  <a:pt x="365760" y="301434"/>
                  <a:pt x="358966" y="294640"/>
                  <a:pt x="350520" y="294640"/>
                </a:cubicBezTo>
                <a:lnTo>
                  <a:pt x="264160" y="294640"/>
                </a:lnTo>
                <a:lnTo>
                  <a:pt x="264160" y="279400"/>
                </a:lnTo>
                <a:cubicBezTo>
                  <a:pt x="264160" y="259778"/>
                  <a:pt x="248222" y="243840"/>
                  <a:pt x="228600" y="243840"/>
                </a:cubicBezTo>
                <a:lnTo>
                  <a:pt x="177800" y="243840"/>
                </a:lnTo>
                <a:cubicBezTo>
                  <a:pt x="158179" y="243840"/>
                  <a:pt x="142240" y="259778"/>
                  <a:pt x="142240" y="279400"/>
                </a:cubicBezTo>
                <a:lnTo>
                  <a:pt x="142240" y="279400"/>
                </a:lnTo>
                <a:moveTo>
                  <a:pt x="233680" y="279400"/>
                </a:moveTo>
                <a:lnTo>
                  <a:pt x="233680" y="294640"/>
                </a:lnTo>
                <a:lnTo>
                  <a:pt x="172720" y="294640"/>
                </a:lnTo>
                <a:lnTo>
                  <a:pt x="172720" y="279400"/>
                </a:lnTo>
                <a:cubicBezTo>
                  <a:pt x="172720" y="276606"/>
                  <a:pt x="175006" y="274320"/>
                  <a:pt x="177800" y="274320"/>
                </a:cubicBezTo>
                <a:lnTo>
                  <a:pt x="228600" y="274320"/>
                </a:lnTo>
                <a:cubicBezTo>
                  <a:pt x="231394" y="274320"/>
                  <a:pt x="233680" y="276606"/>
                  <a:pt x="233680" y="279400"/>
                </a:cubicBezTo>
                <a:lnTo>
                  <a:pt x="233680" y="279400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1"/>
          <p:cNvSpPr/>
          <p:nvPr/>
        </p:nvSpPr>
        <p:spPr>
          <a:xfrm>
            <a:off x="4645426" y="2317397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45745" y="45720"/>
                </a:moveTo>
                <a:lnTo>
                  <a:pt x="274320" y="45720"/>
                </a:lnTo>
                <a:cubicBezTo>
                  <a:pt x="299537" y="45720"/>
                  <a:pt x="320040" y="66223"/>
                  <a:pt x="320040" y="91440"/>
                </a:cubicBezTo>
                <a:lnTo>
                  <a:pt x="320040" y="320040"/>
                </a:lnTo>
                <a:cubicBezTo>
                  <a:pt x="320040" y="345257"/>
                  <a:pt x="299537" y="365760"/>
                  <a:pt x="274320" y="365760"/>
                </a:cubicBezTo>
                <a:lnTo>
                  <a:pt x="91440" y="365760"/>
                </a:lnTo>
                <a:cubicBezTo>
                  <a:pt x="66223" y="365760"/>
                  <a:pt x="45720" y="345257"/>
                  <a:pt x="45720" y="320040"/>
                </a:cubicBezTo>
                <a:lnTo>
                  <a:pt x="45720" y="91440"/>
                </a:lnTo>
                <a:cubicBezTo>
                  <a:pt x="45720" y="66223"/>
                  <a:pt x="66223" y="45720"/>
                  <a:pt x="91440" y="45720"/>
                </a:cubicBezTo>
                <a:lnTo>
                  <a:pt x="120015" y="45720"/>
                </a:lnTo>
                <a:lnTo>
                  <a:pt x="126873" y="45720"/>
                </a:lnTo>
                <a:cubicBezTo>
                  <a:pt x="132159" y="19645"/>
                  <a:pt x="155234" y="0"/>
                  <a:pt x="182880" y="0"/>
                </a:cubicBezTo>
                <a:cubicBezTo>
                  <a:pt x="210526" y="0"/>
                  <a:pt x="233601" y="19645"/>
                  <a:pt x="238887" y="45720"/>
                </a:cubicBezTo>
                <a:lnTo>
                  <a:pt x="245745" y="45720"/>
                </a:lnTo>
                <a:moveTo>
                  <a:pt x="91440" y="80010"/>
                </a:moveTo>
                <a:cubicBezTo>
                  <a:pt x="85154" y="80010"/>
                  <a:pt x="80010" y="85154"/>
                  <a:pt x="80010" y="91440"/>
                </a:cubicBezTo>
                <a:lnTo>
                  <a:pt x="80010" y="320040"/>
                </a:lnTo>
                <a:cubicBezTo>
                  <a:pt x="80010" y="326327"/>
                  <a:pt x="85154" y="331470"/>
                  <a:pt x="91440" y="331470"/>
                </a:cubicBezTo>
                <a:lnTo>
                  <a:pt x="274320" y="331470"/>
                </a:lnTo>
                <a:cubicBezTo>
                  <a:pt x="280606" y="331470"/>
                  <a:pt x="285750" y="326327"/>
                  <a:pt x="285750" y="320040"/>
                </a:cubicBezTo>
                <a:lnTo>
                  <a:pt x="285750" y="91440"/>
                </a:lnTo>
                <a:cubicBezTo>
                  <a:pt x="285750" y="85154"/>
                  <a:pt x="280606" y="80010"/>
                  <a:pt x="274320" y="80010"/>
                </a:cubicBezTo>
                <a:lnTo>
                  <a:pt x="262890" y="80010"/>
                </a:lnTo>
                <a:lnTo>
                  <a:pt x="262890" y="97155"/>
                </a:lnTo>
                <a:cubicBezTo>
                  <a:pt x="262890" y="106656"/>
                  <a:pt x="255246" y="114300"/>
                  <a:pt x="245745" y="114300"/>
                </a:cubicBezTo>
                <a:lnTo>
                  <a:pt x="182880" y="114300"/>
                </a:lnTo>
                <a:lnTo>
                  <a:pt x="120015" y="114300"/>
                </a:lnTo>
                <a:cubicBezTo>
                  <a:pt x="110514" y="114300"/>
                  <a:pt x="102870" y="106656"/>
                  <a:pt x="102870" y="97155"/>
                </a:cubicBezTo>
                <a:lnTo>
                  <a:pt x="102870" y="80010"/>
                </a:lnTo>
                <a:lnTo>
                  <a:pt x="91440" y="80010"/>
                </a:lnTo>
                <a:moveTo>
                  <a:pt x="182880" y="74295"/>
                </a:moveTo>
                <a:cubicBezTo>
                  <a:pt x="192349" y="74295"/>
                  <a:pt x="200025" y="66619"/>
                  <a:pt x="200025" y="57150"/>
                </a:cubicBezTo>
                <a:cubicBezTo>
                  <a:pt x="200025" y="47681"/>
                  <a:pt x="192349" y="40005"/>
                  <a:pt x="182880" y="40005"/>
                </a:cubicBezTo>
                <a:cubicBezTo>
                  <a:pt x="173411" y="40005"/>
                  <a:pt x="165735" y="47681"/>
                  <a:pt x="165735" y="57150"/>
                </a:cubicBezTo>
                <a:cubicBezTo>
                  <a:pt x="165735" y="66619"/>
                  <a:pt x="173411" y="74295"/>
                  <a:pt x="182880" y="74295"/>
                </a:cubicBez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2"/>
          <p:cNvSpPr/>
          <p:nvPr/>
        </p:nvSpPr>
        <p:spPr>
          <a:xfrm>
            <a:off x="731518" y="4313952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88343" y="279499"/>
                </a:moveTo>
                <a:cubicBezTo>
                  <a:pt x="97558" y="272784"/>
                  <a:pt x="109489" y="271070"/>
                  <a:pt x="120204" y="274927"/>
                </a:cubicBezTo>
                <a:cubicBezTo>
                  <a:pt x="139135" y="281785"/>
                  <a:pt x="160352" y="285714"/>
                  <a:pt x="182926" y="285714"/>
                </a:cubicBezTo>
                <a:cubicBezTo>
                  <a:pt x="272009" y="285714"/>
                  <a:pt x="331516" y="228207"/>
                  <a:pt x="331516" y="171414"/>
                </a:cubicBezTo>
                <a:cubicBezTo>
                  <a:pt x="331516" y="114621"/>
                  <a:pt x="272009" y="57114"/>
                  <a:pt x="182926" y="57114"/>
                </a:cubicBezTo>
                <a:cubicBezTo>
                  <a:pt x="93844" y="57114"/>
                  <a:pt x="34336" y="114621"/>
                  <a:pt x="34336" y="171414"/>
                </a:cubicBezTo>
                <a:cubicBezTo>
                  <a:pt x="34336" y="194274"/>
                  <a:pt x="43195" y="216277"/>
                  <a:pt x="59839" y="235137"/>
                </a:cubicBezTo>
                <a:cubicBezTo>
                  <a:pt x="65983" y="242066"/>
                  <a:pt x="68983" y="251210"/>
                  <a:pt x="68269" y="260497"/>
                </a:cubicBezTo>
                <a:cubicBezTo>
                  <a:pt x="67269" y="273427"/>
                  <a:pt x="64197" y="285286"/>
                  <a:pt x="60197" y="295787"/>
                </a:cubicBezTo>
                <a:cubicBezTo>
                  <a:pt x="72341" y="290143"/>
                  <a:pt x="82414" y="283857"/>
                  <a:pt x="88343" y="279571"/>
                </a:cubicBezTo>
                <a:lnTo>
                  <a:pt x="88343" y="279499"/>
                </a:lnTo>
                <a:moveTo>
                  <a:pt x="15191" y="308503"/>
                </a:moveTo>
                <a:cubicBezTo>
                  <a:pt x="16477" y="306574"/>
                  <a:pt x="17691" y="304645"/>
                  <a:pt x="18834" y="302716"/>
                </a:cubicBezTo>
                <a:cubicBezTo>
                  <a:pt x="25978" y="290858"/>
                  <a:pt x="32765" y="275284"/>
                  <a:pt x="34122" y="257782"/>
                </a:cubicBezTo>
                <a:cubicBezTo>
                  <a:pt x="12691" y="233422"/>
                  <a:pt x="46" y="203633"/>
                  <a:pt x="46" y="171414"/>
                </a:cubicBezTo>
                <a:cubicBezTo>
                  <a:pt x="46" y="89333"/>
                  <a:pt x="81914" y="22824"/>
                  <a:pt x="182926" y="22824"/>
                </a:cubicBezTo>
                <a:cubicBezTo>
                  <a:pt x="283939" y="22824"/>
                  <a:pt x="365806" y="89333"/>
                  <a:pt x="365806" y="171414"/>
                </a:cubicBezTo>
                <a:cubicBezTo>
                  <a:pt x="365806" y="253496"/>
                  <a:pt x="283939" y="320004"/>
                  <a:pt x="182926" y="320004"/>
                </a:cubicBezTo>
                <a:cubicBezTo>
                  <a:pt x="156423" y="320004"/>
                  <a:pt x="131277" y="315432"/>
                  <a:pt x="108560" y="307217"/>
                </a:cubicBezTo>
                <a:cubicBezTo>
                  <a:pt x="100059" y="313432"/>
                  <a:pt x="86200" y="321933"/>
                  <a:pt x="69769" y="329077"/>
                </a:cubicBezTo>
                <a:cubicBezTo>
                  <a:pt x="58982" y="333792"/>
                  <a:pt x="46695" y="338078"/>
                  <a:pt x="33979" y="340578"/>
                </a:cubicBezTo>
                <a:cubicBezTo>
                  <a:pt x="33408" y="340721"/>
                  <a:pt x="32836" y="340793"/>
                  <a:pt x="32265" y="340935"/>
                </a:cubicBezTo>
                <a:cubicBezTo>
                  <a:pt x="29121" y="341507"/>
                  <a:pt x="26050" y="342007"/>
                  <a:pt x="22835" y="342293"/>
                </a:cubicBezTo>
                <a:cubicBezTo>
                  <a:pt x="22692" y="342293"/>
                  <a:pt x="22478" y="342364"/>
                  <a:pt x="22335" y="342364"/>
                </a:cubicBezTo>
                <a:cubicBezTo>
                  <a:pt x="18691" y="342721"/>
                  <a:pt x="15048" y="342936"/>
                  <a:pt x="11405" y="342936"/>
                </a:cubicBezTo>
                <a:cubicBezTo>
                  <a:pt x="6761" y="342936"/>
                  <a:pt x="2618" y="340150"/>
                  <a:pt x="832" y="335863"/>
                </a:cubicBezTo>
                <a:cubicBezTo>
                  <a:pt x="-954" y="331577"/>
                  <a:pt x="46" y="326719"/>
                  <a:pt x="3261" y="323433"/>
                </a:cubicBezTo>
                <a:cubicBezTo>
                  <a:pt x="6190" y="320433"/>
                  <a:pt x="8833" y="317218"/>
                  <a:pt x="11333" y="313789"/>
                </a:cubicBezTo>
                <a:cubicBezTo>
                  <a:pt x="12548" y="312146"/>
                  <a:pt x="13691" y="310503"/>
                  <a:pt x="14762" y="308860"/>
                </a:cubicBezTo>
                <a:lnTo>
                  <a:pt x="14977" y="308503"/>
                </a:lnTo>
                <a:lnTo>
                  <a:pt x="15191" y="308503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3"/>
          <p:cNvSpPr/>
          <p:nvPr/>
        </p:nvSpPr>
        <p:spPr>
          <a:xfrm>
            <a:off x="4645426" y="4313952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62872" y="148621"/>
                </a:moveTo>
                <a:cubicBezTo>
                  <a:pt x="262872" y="85495"/>
                  <a:pt x="211698" y="34321"/>
                  <a:pt x="148572" y="34321"/>
                </a:cubicBezTo>
                <a:cubicBezTo>
                  <a:pt x="85446" y="34321"/>
                  <a:pt x="34272" y="85495"/>
                  <a:pt x="34272" y="148621"/>
                </a:cubicBezTo>
                <a:cubicBezTo>
                  <a:pt x="34272" y="211747"/>
                  <a:pt x="85446" y="262921"/>
                  <a:pt x="148572" y="262921"/>
                </a:cubicBezTo>
                <a:cubicBezTo>
                  <a:pt x="211698" y="262921"/>
                  <a:pt x="262872" y="211747"/>
                  <a:pt x="262872" y="148621"/>
                </a:cubicBezTo>
                <a:lnTo>
                  <a:pt x="262872" y="148621"/>
                </a:lnTo>
                <a:moveTo>
                  <a:pt x="240798" y="265136"/>
                </a:moveTo>
                <a:cubicBezTo>
                  <a:pt x="215509" y="285210"/>
                  <a:pt x="183434" y="297211"/>
                  <a:pt x="148572" y="297211"/>
                </a:cubicBezTo>
                <a:cubicBezTo>
                  <a:pt x="66490" y="297211"/>
                  <a:pt x="-18" y="230703"/>
                  <a:pt x="-18" y="148621"/>
                </a:cubicBezTo>
                <a:cubicBezTo>
                  <a:pt x="-18" y="66540"/>
                  <a:pt x="66490" y="31"/>
                  <a:pt x="148572" y="31"/>
                </a:cubicBezTo>
                <a:cubicBezTo>
                  <a:pt x="230654" y="31"/>
                  <a:pt x="297162" y="66540"/>
                  <a:pt x="297162" y="148621"/>
                </a:cubicBezTo>
                <a:cubicBezTo>
                  <a:pt x="297162" y="183483"/>
                  <a:pt x="285161" y="215558"/>
                  <a:pt x="265087" y="240847"/>
                </a:cubicBezTo>
                <a:lnTo>
                  <a:pt x="360741" y="336502"/>
                </a:lnTo>
                <a:cubicBezTo>
                  <a:pt x="367457" y="343217"/>
                  <a:pt x="367457" y="354075"/>
                  <a:pt x="360741" y="360719"/>
                </a:cubicBezTo>
                <a:cubicBezTo>
                  <a:pt x="354026" y="367363"/>
                  <a:pt x="343168" y="367434"/>
                  <a:pt x="336524" y="360719"/>
                </a:cubicBezTo>
                <a:lnTo>
                  <a:pt x="240798" y="265136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4"/>
          <p:cNvSpPr/>
          <p:nvPr/>
        </p:nvSpPr>
        <p:spPr>
          <a:xfrm>
            <a:off x="731520" y="548640"/>
            <a:ext cx="10801117" cy="0"/>
          </a:xfrm>
          <a:custGeom>
            <a:avLst/>
            <a:gdLst/>
            <a:ahLst/>
            <a:cxnLst/>
            <a:rect l="l" t="t" r="r" b="b"/>
            <a:pathLst>
              <a:path w="10801117" h="0">
                <a:moveTo>
                  <a:pt x="0" y="0"/>
                </a:moveTo>
                <a:lnTo>
                  <a:pt x="10801117" y="0"/>
                </a:lnTo>
              </a:path>
            </a:pathLst>
          </a:custGeom>
          <a:noFill/>
          <a:ln w="12700">
            <a:solidFill>
              <a:srgbClr val="8B66FF"/>
            </a:solidFill>
          </a:ln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8" name="Text 15"/>
          <p:cNvSpPr/>
          <p:nvPr/>
        </p:nvSpPr>
        <p:spPr>
          <a:xfrm>
            <a:off x="731520" y="0"/>
            <a:ext cx="7451616" cy="548640"/>
          </a:xfrm>
          <a:custGeom>
            <a:avLst/>
            <a:gdLst/>
            <a:ahLst/>
            <a:cxnLst/>
            <a:rect l="l" t="t" r="r" b="b"/>
            <a:pathLst>
              <a:path w="7451616" h="548640">
                <a:moveTo>
                  <a:pt x="0" y="548640"/>
                </a:moveTo>
                <a:lnTo>
                  <a:pt x="0" y="0"/>
                </a:lnTo>
                <a:lnTo>
                  <a:pt x="7451616" y="0"/>
                </a:lnTo>
                <a:lnTo>
                  <a:pt x="7451616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Understanding and Reducing Our Environmental Footprint</a:t>
            </a:r>
            <a:endParaRPr lang="en-US" sz="800" dirty="0"/>
          </a:p>
        </p:txBody>
      </p:sp>
      <p:sp>
        <p:nvSpPr>
          <p:cNvPr id="19" name="Text 16"/>
          <p:cNvSpPr/>
          <p:nvPr/>
        </p:nvSpPr>
        <p:spPr>
          <a:xfrm>
            <a:off x="9997440" y="0"/>
            <a:ext cx="1554479" cy="549275"/>
          </a:xfrm>
          <a:custGeom>
            <a:avLst/>
            <a:gdLst/>
            <a:ahLst/>
            <a:cxnLst/>
            <a:rect l="l" t="t" r="r" b="b"/>
            <a:pathLst>
              <a:path w="1554479" h="549275">
                <a:moveTo>
                  <a:pt x="0" y="549275"/>
                </a:moveTo>
                <a:lnTo>
                  <a:pt x="0" y="0"/>
                </a:lnTo>
                <a:lnTo>
                  <a:pt x="1554479" y="0"/>
                </a:lnTo>
                <a:lnTo>
                  <a:pt x="1554479" y="549275"/>
                </a:lnTo>
                <a:lnTo>
                  <a:pt x="0" y="549275"/>
                </a:lnTo>
              </a:path>
            </a:pathLst>
          </a:custGeom>
          <a:noFill/>
          <a:ln/>
        </p:spPr>
        <p:txBody>
          <a:bodyPr wrap="square" lIns="0" tIns="0" rIns="2880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13</a:t>
            </a:r>
            <a:endParaRPr lang="en-US" sz="800" dirty="0"/>
          </a:p>
        </p:txBody>
      </p:sp>
      <p:sp>
        <p:nvSpPr>
          <p:cNvPr id="20" name="Text 17"/>
          <p:cNvSpPr/>
          <p:nvPr/>
        </p:nvSpPr>
        <p:spPr>
          <a:xfrm>
            <a:off x="10820399" y="5892799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0" y="731520"/>
                </a:moveTo>
                <a:lnTo>
                  <a:pt x="0" y="0"/>
                </a:lnTo>
                <a:lnTo>
                  <a:pt x="731520" y="0"/>
                </a:lnTo>
                <a:lnTo>
                  <a:pt x="731520" y="731520"/>
                </a:lnTo>
                <a:lnTo>
                  <a:pt x="0" y="73152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1" name="Text 18"/>
          <p:cNvSpPr/>
          <p:nvPr/>
        </p:nvSpPr>
        <p:spPr>
          <a:xfrm>
            <a:off x="731519" y="932927"/>
            <a:ext cx="7480067" cy="884627"/>
          </a:xfrm>
          <a:custGeom>
            <a:avLst/>
            <a:gdLst/>
            <a:ahLst/>
            <a:cxnLst/>
            <a:rect l="l" t="t" r="r" b="b"/>
            <a:pathLst>
              <a:path w="7480067" h="884627">
                <a:moveTo>
                  <a:pt x="0" y="884627"/>
                </a:moveTo>
                <a:lnTo>
                  <a:pt x="0" y="0"/>
                </a:lnTo>
                <a:lnTo>
                  <a:pt x="7480067" y="0"/>
                </a:lnTo>
                <a:lnTo>
                  <a:pt x="7480067" y="884627"/>
                </a:lnTo>
                <a:lnTo>
                  <a:pt x="0" y="884627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Assessment and Evaluation</a:t>
            </a:r>
            <a:endParaRPr lang="en-US" sz="3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0775373" y="0"/>
            <a:ext cx="1416628" cy="6858000"/>
          </a:xfrm>
          <a:custGeom>
            <a:avLst/>
            <a:gdLst/>
            <a:ahLst/>
            <a:cxnLst/>
            <a:rect l="l" t="t" r="r" b="b"/>
            <a:pathLst>
              <a:path w="1416628" h="6858000">
                <a:moveTo>
                  <a:pt x="0" y="6858000"/>
                </a:moveTo>
                <a:lnTo>
                  <a:pt x="0" y="0"/>
                </a:lnTo>
                <a:lnTo>
                  <a:pt x="1416628" y="0"/>
                </a:lnTo>
                <a:lnTo>
                  <a:pt x="1416628" y="6858000"/>
                </a:lnTo>
                <a:lnTo>
                  <a:pt x="0" y="6858000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pic>
        <p:nvPicPr>
          <p:cNvPr id="3" name="Image 0" descr="/tmp/tmp-1-yLBbRshYznSk-.jpg">    </p:cNvPr>
          <p:cNvPicPr>
            <a:picLocks noChangeAspect="1"/>
          </p:cNvPicPr>
          <p:nvPr/>
        </p:nvPicPr>
        <p:blipFill>
          <a:blip r:embed="rId2"/>
          <a:srcRect l="32350" r="32350" t="0" b="0"/>
          <a:stretch/>
        </p:blipFill>
        <p:spPr>
          <a:xfrm>
            <a:off x="8559334" y="1"/>
            <a:ext cx="3632666" cy="685800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8559334" y="1"/>
            <a:ext cx="3632666" cy="6858000"/>
          </a:xfrm>
          <a:custGeom>
            <a:avLst/>
            <a:gdLst/>
            <a:ahLst/>
            <a:cxnLst/>
            <a:rect l="l" t="t" r="r" b="b"/>
            <a:pathLst>
              <a:path w="3632666" h="6858000">
                <a:moveTo>
                  <a:pt x="0" y="6858000"/>
                </a:moveTo>
                <a:lnTo>
                  <a:pt x="0" y="0"/>
                </a:lnTo>
                <a:lnTo>
                  <a:pt x="3632666" y="0"/>
                </a:lnTo>
                <a:lnTo>
                  <a:pt x="3632666" y="6858000"/>
                </a:lnTo>
                <a:lnTo>
                  <a:pt x="0" y="68580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2"/>
          <p:cNvSpPr/>
          <p:nvPr/>
        </p:nvSpPr>
        <p:spPr>
          <a:xfrm>
            <a:off x="731518" y="3262709"/>
            <a:ext cx="3566160" cy="914400"/>
          </a:xfrm>
          <a:custGeom>
            <a:avLst/>
            <a:gdLst/>
            <a:ahLst/>
            <a:cxnLst/>
            <a:rect l="l" t="t" r="r" b="b"/>
            <a:pathLst>
              <a:path w="3566160" h="914400">
                <a:moveTo>
                  <a:pt x="0" y="914400"/>
                </a:moveTo>
                <a:lnTo>
                  <a:pt x="0" y="0"/>
                </a:lnTo>
                <a:lnTo>
                  <a:pt x="3566160" y="0"/>
                </a:lnTo>
                <a:lnTo>
                  <a:pt x="3566160" y="914400"/>
                </a:lnTo>
                <a:lnTo>
                  <a:pt x="0" y="9144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Investigate sustainable technologies tailored for educational settings.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Design a focused plan that emphasizes energy conservation and waste management.</a:t>
            </a:r>
            <a:endParaRPr lang="en-US" sz="1200" dirty="0"/>
          </a:p>
        </p:txBody>
      </p:sp>
      <p:sp>
        <p:nvSpPr>
          <p:cNvPr id="6" name="Text 3"/>
          <p:cNvSpPr/>
          <p:nvPr/>
        </p:nvSpPr>
        <p:spPr>
          <a:xfrm>
            <a:off x="731518" y="2796400"/>
            <a:ext cx="3566160" cy="365760"/>
          </a:xfrm>
          <a:custGeom>
            <a:avLst/>
            <a:gdLst/>
            <a:ahLst/>
            <a:cxnLst/>
            <a:rect l="l" t="t" r="r" b="b"/>
            <a:pathLst>
              <a:path w="3566160" h="365760">
                <a:moveTo>
                  <a:pt x="0" y="365760"/>
                </a:moveTo>
                <a:lnTo>
                  <a:pt x="0" y="0"/>
                </a:lnTo>
                <a:lnTo>
                  <a:pt x="3566160" y="0"/>
                </a:lnTo>
                <a:lnTo>
                  <a:pt x="356616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Eco-Friendly Research</a:t>
            </a:r>
            <a:endParaRPr lang="en-US" sz="1400" dirty="0"/>
          </a:p>
        </p:txBody>
      </p:sp>
      <p:sp>
        <p:nvSpPr>
          <p:cNvPr id="7" name="Text 4"/>
          <p:cNvSpPr/>
          <p:nvPr/>
        </p:nvSpPr>
        <p:spPr>
          <a:xfrm>
            <a:off x="4645426" y="3262709"/>
            <a:ext cx="3566160" cy="914400"/>
          </a:xfrm>
          <a:custGeom>
            <a:avLst/>
            <a:gdLst/>
            <a:ahLst/>
            <a:cxnLst/>
            <a:rect l="l" t="t" r="r" b="b"/>
            <a:pathLst>
              <a:path w="3566160" h="914400">
                <a:moveTo>
                  <a:pt x="0" y="914400"/>
                </a:moveTo>
                <a:lnTo>
                  <a:pt x="0" y="0"/>
                </a:lnTo>
                <a:lnTo>
                  <a:pt x="3566160" y="0"/>
                </a:lnTo>
                <a:lnTo>
                  <a:pt x="3566160" y="914400"/>
                </a:lnTo>
                <a:lnTo>
                  <a:pt x="0" y="9144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Partner with local eco-organizations to enhance community involvement.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Create a fun neighborhood challenge to promote recycling habits.</a:t>
            </a:r>
            <a:endParaRPr lang="en-US" sz="1200" dirty="0"/>
          </a:p>
        </p:txBody>
      </p:sp>
      <p:sp>
        <p:nvSpPr>
          <p:cNvPr id="8" name="Text 5"/>
          <p:cNvSpPr/>
          <p:nvPr/>
        </p:nvSpPr>
        <p:spPr>
          <a:xfrm>
            <a:off x="4645426" y="2796400"/>
            <a:ext cx="3566160" cy="365760"/>
          </a:xfrm>
          <a:custGeom>
            <a:avLst/>
            <a:gdLst/>
            <a:ahLst/>
            <a:cxnLst/>
            <a:rect l="l" t="t" r="r" b="b"/>
            <a:pathLst>
              <a:path w="3566160" h="365760">
                <a:moveTo>
                  <a:pt x="0" y="365760"/>
                </a:moveTo>
                <a:lnTo>
                  <a:pt x="0" y="0"/>
                </a:lnTo>
                <a:lnTo>
                  <a:pt x="3566160" y="0"/>
                </a:lnTo>
                <a:lnTo>
                  <a:pt x="356616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Community Engagement</a:t>
            </a:r>
            <a:endParaRPr lang="en-US" sz="1400" dirty="0"/>
          </a:p>
        </p:txBody>
      </p:sp>
      <p:sp>
        <p:nvSpPr>
          <p:cNvPr id="9" name="Text 6"/>
          <p:cNvSpPr/>
          <p:nvPr/>
        </p:nvSpPr>
        <p:spPr>
          <a:xfrm>
            <a:off x="731518" y="5250930"/>
            <a:ext cx="3566160" cy="914400"/>
          </a:xfrm>
          <a:custGeom>
            <a:avLst/>
            <a:gdLst/>
            <a:ahLst/>
            <a:cxnLst/>
            <a:rect l="l" t="t" r="r" b="b"/>
            <a:pathLst>
              <a:path w="3566160" h="914400">
                <a:moveTo>
                  <a:pt x="0" y="914400"/>
                </a:moveTo>
                <a:lnTo>
                  <a:pt x="0" y="0"/>
                </a:lnTo>
                <a:lnTo>
                  <a:pt x="3566160" y="0"/>
                </a:lnTo>
                <a:lnTo>
                  <a:pt x="3566160" y="914400"/>
                </a:lnTo>
                <a:lnTo>
                  <a:pt x="0" y="9144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Launch joint initiatives with neighboring schools to address local environmental challenges.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Establish a student-led group to brainstorm and implement green innovations.</a:t>
            </a:r>
            <a:endParaRPr lang="en-US" sz="1200" dirty="0"/>
          </a:p>
        </p:txBody>
      </p:sp>
      <p:sp>
        <p:nvSpPr>
          <p:cNvPr id="10" name="Text 7"/>
          <p:cNvSpPr/>
          <p:nvPr/>
        </p:nvSpPr>
        <p:spPr>
          <a:xfrm>
            <a:off x="731518" y="4784621"/>
            <a:ext cx="3566160" cy="365760"/>
          </a:xfrm>
          <a:custGeom>
            <a:avLst/>
            <a:gdLst/>
            <a:ahLst/>
            <a:cxnLst/>
            <a:rect l="l" t="t" r="r" b="b"/>
            <a:pathLst>
              <a:path w="3566160" h="365760">
                <a:moveTo>
                  <a:pt x="0" y="365760"/>
                </a:moveTo>
                <a:lnTo>
                  <a:pt x="0" y="0"/>
                </a:lnTo>
                <a:lnTo>
                  <a:pt x="3566160" y="0"/>
                </a:lnTo>
                <a:lnTo>
                  <a:pt x="356616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Collaborative Projects</a:t>
            </a:r>
            <a:endParaRPr lang="en-US" sz="1400" dirty="0"/>
          </a:p>
        </p:txBody>
      </p:sp>
      <p:sp>
        <p:nvSpPr>
          <p:cNvPr id="11" name="Text 8"/>
          <p:cNvSpPr/>
          <p:nvPr/>
        </p:nvSpPr>
        <p:spPr>
          <a:xfrm>
            <a:off x="4645426" y="5250930"/>
            <a:ext cx="3566160" cy="914400"/>
          </a:xfrm>
          <a:custGeom>
            <a:avLst/>
            <a:gdLst/>
            <a:ahLst/>
            <a:cxnLst/>
            <a:rect l="l" t="t" r="r" b="b"/>
            <a:pathLst>
              <a:path w="3566160" h="914400">
                <a:moveTo>
                  <a:pt x="0" y="914400"/>
                </a:moveTo>
                <a:lnTo>
                  <a:pt x="0" y="0"/>
                </a:lnTo>
                <a:lnTo>
                  <a:pt x="3566160" y="0"/>
                </a:lnTo>
                <a:lnTo>
                  <a:pt x="3566160" y="914400"/>
                </a:lnTo>
                <a:lnTo>
                  <a:pt x="0" y="9144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Explore and share information about upcoming environmental contests for students.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Organize skill-building sessions to prepare students for project presentations.</a:t>
            </a:r>
            <a:endParaRPr lang="en-US" sz="1200" dirty="0"/>
          </a:p>
        </p:txBody>
      </p:sp>
      <p:sp>
        <p:nvSpPr>
          <p:cNvPr id="12" name="Text 9"/>
          <p:cNvSpPr/>
          <p:nvPr/>
        </p:nvSpPr>
        <p:spPr>
          <a:xfrm>
            <a:off x="4645426" y="4784621"/>
            <a:ext cx="3566160" cy="365760"/>
          </a:xfrm>
          <a:custGeom>
            <a:avLst/>
            <a:gdLst/>
            <a:ahLst/>
            <a:cxnLst/>
            <a:rect l="l" t="t" r="r" b="b"/>
            <a:pathLst>
              <a:path w="3566160" h="365760">
                <a:moveTo>
                  <a:pt x="0" y="365760"/>
                </a:moveTo>
                <a:lnTo>
                  <a:pt x="0" y="0"/>
                </a:lnTo>
                <a:lnTo>
                  <a:pt x="3566160" y="0"/>
                </a:lnTo>
                <a:lnTo>
                  <a:pt x="356616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Environmental Competitions</a:t>
            </a:r>
            <a:endParaRPr lang="en-US" sz="1400" dirty="0"/>
          </a:p>
        </p:txBody>
      </p:sp>
      <p:sp>
        <p:nvSpPr>
          <p:cNvPr id="13" name="Text 10"/>
          <p:cNvSpPr/>
          <p:nvPr/>
        </p:nvSpPr>
        <p:spPr>
          <a:xfrm>
            <a:off x="731518" y="231945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06871" y="167476"/>
                </a:moveTo>
                <a:cubicBezTo>
                  <a:pt x="121801" y="162690"/>
                  <a:pt x="137732" y="160047"/>
                  <a:pt x="154305" y="160047"/>
                </a:cubicBezTo>
                <a:lnTo>
                  <a:pt x="211455" y="160047"/>
                </a:lnTo>
                <a:cubicBezTo>
                  <a:pt x="220956" y="160047"/>
                  <a:pt x="228600" y="167691"/>
                  <a:pt x="228600" y="177192"/>
                </a:cubicBezTo>
                <a:cubicBezTo>
                  <a:pt x="228600" y="186693"/>
                  <a:pt x="220956" y="194337"/>
                  <a:pt x="211455" y="194337"/>
                </a:cubicBezTo>
                <a:lnTo>
                  <a:pt x="154305" y="194337"/>
                </a:lnTo>
                <a:cubicBezTo>
                  <a:pt x="136160" y="194337"/>
                  <a:pt x="118943" y="198337"/>
                  <a:pt x="103584" y="205553"/>
                </a:cubicBezTo>
                <a:cubicBezTo>
                  <a:pt x="109085" y="250772"/>
                  <a:pt x="147590" y="285777"/>
                  <a:pt x="194239" y="285777"/>
                </a:cubicBezTo>
                <a:cubicBezTo>
                  <a:pt x="194239" y="285777"/>
                  <a:pt x="194239" y="285777"/>
                  <a:pt x="194310" y="285777"/>
                </a:cubicBezTo>
                <a:lnTo>
                  <a:pt x="194882" y="285777"/>
                </a:lnTo>
                <a:cubicBezTo>
                  <a:pt x="194882" y="285777"/>
                  <a:pt x="194882" y="285777"/>
                  <a:pt x="194953" y="285777"/>
                </a:cubicBezTo>
                <a:cubicBezTo>
                  <a:pt x="264462" y="285420"/>
                  <a:pt x="331470" y="214125"/>
                  <a:pt x="331470" y="111898"/>
                </a:cubicBezTo>
                <a:cubicBezTo>
                  <a:pt x="331470" y="102754"/>
                  <a:pt x="330899" y="93824"/>
                  <a:pt x="329827" y="85109"/>
                </a:cubicBezTo>
                <a:cubicBezTo>
                  <a:pt x="312182" y="96396"/>
                  <a:pt x="291179" y="102897"/>
                  <a:pt x="268605" y="102897"/>
                </a:cubicBezTo>
                <a:lnTo>
                  <a:pt x="194310" y="102897"/>
                </a:lnTo>
                <a:cubicBezTo>
                  <a:pt x="153162" y="102897"/>
                  <a:pt x="118372" y="130115"/>
                  <a:pt x="106871" y="167476"/>
                </a:cubicBezTo>
                <a:lnTo>
                  <a:pt x="106871" y="167476"/>
                </a:lnTo>
                <a:moveTo>
                  <a:pt x="68866" y="185836"/>
                </a:moveTo>
                <a:cubicBezTo>
                  <a:pt x="73223" y="120399"/>
                  <a:pt x="127730" y="68607"/>
                  <a:pt x="194310" y="68607"/>
                </a:cubicBezTo>
                <a:lnTo>
                  <a:pt x="268605" y="68607"/>
                </a:lnTo>
                <a:cubicBezTo>
                  <a:pt x="289108" y="68607"/>
                  <a:pt x="307753" y="60892"/>
                  <a:pt x="321897" y="48247"/>
                </a:cubicBezTo>
                <a:cubicBezTo>
                  <a:pt x="322397" y="47819"/>
                  <a:pt x="322897" y="47318"/>
                  <a:pt x="323398" y="46890"/>
                </a:cubicBezTo>
                <a:cubicBezTo>
                  <a:pt x="328112" y="42461"/>
                  <a:pt x="332327" y="37460"/>
                  <a:pt x="335828" y="31959"/>
                </a:cubicBezTo>
                <a:cubicBezTo>
                  <a:pt x="336971" y="30173"/>
                  <a:pt x="338114" y="28316"/>
                  <a:pt x="339114" y="26387"/>
                </a:cubicBezTo>
                <a:cubicBezTo>
                  <a:pt x="341614" y="21744"/>
                  <a:pt x="348829" y="21530"/>
                  <a:pt x="350687" y="26459"/>
                </a:cubicBezTo>
                <a:cubicBezTo>
                  <a:pt x="351615" y="28959"/>
                  <a:pt x="352473" y="31459"/>
                  <a:pt x="353330" y="34031"/>
                </a:cubicBezTo>
                <a:cubicBezTo>
                  <a:pt x="355402" y="40389"/>
                  <a:pt x="357259" y="46818"/>
                  <a:pt x="358902" y="53462"/>
                </a:cubicBezTo>
                <a:cubicBezTo>
                  <a:pt x="359259" y="54819"/>
                  <a:pt x="359545" y="56177"/>
                  <a:pt x="359831" y="57463"/>
                </a:cubicBezTo>
                <a:cubicBezTo>
                  <a:pt x="363688" y="74822"/>
                  <a:pt x="365760" y="93038"/>
                  <a:pt x="365760" y="111898"/>
                </a:cubicBezTo>
                <a:cubicBezTo>
                  <a:pt x="365760" y="226555"/>
                  <a:pt x="289393" y="319567"/>
                  <a:pt x="195024" y="320067"/>
                </a:cubicBezTo>
                <a:lnTo>
                  <a:pt x="194310" y="320067"/>
                </a:lnTo>
                <a:cubicBezTo>
                  <a:pt x="135946" y="320067"/>
                  <a:pt x="86868" y="280276"/>
                  <a:pt x="72723" y="226341"/>
                </a:cubicBezTo>
                <a:cubicBezTo>
                  <a:pt x="49078" y="248272"/>
                  <a:pt x="34290" y="279562"/>
                  <a:pt x="34290" y="314352"/>
                </a:cubicBezTo>
                <a:lnTo>
                  <a:pt x="34290" y="325782"/>
                </a:lnTo>
                <a:cubicBezTo>
                  <a:pt x="34290" y="335283"/>
                  <a:pt x="26646" y="342927"/>
                  <a:pt x="17145" y="342927"/>
                </a:cubicBezTo>
                <a:cubicBezTo>
                  <a:pt x="7644" y="342927"/>
                  <a:pt x="0" y="335283"/>
                  <a:pt x="0" y="325782"/>
                </a:cubicBezTo>
                <a:lnTo>
                  <a:pt x="0" y="314352"/>
                </a:lnTo>
                <a:cubicBezTo>
                  <a:pt x="0" y="260702"/>
                  <a:pt x="27361" y="213482"/>
                  <a:pt x="68866" y="185836"/>
                </a:cubicBezTo>
                <a:lnTo>
                  <a:pt x="68866" y="185836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1"/>
          <p:cNvSpPr/>
          <p:nvPr/>
        </p:nvSpPr>
        <p:spPr>
          <a:xfrm>
            <a:off x="4645426" y="2317397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55562" y="72992"/>
                </a:moveTo>
                <a:lnTo>
                  <a:pt x="126359" y="102195"/>
                </a:lnTo>
                <a:cubicBezTo>
                  <a:pt x="117615" y="104595"/>
                  <a:pt x="109499" y="108996"/>
                  <a:pt x="102641" y="115054"/>
                </a:cubicBezTo>
                <a:lnTo>
                  <a:pt x="87440" y="128598"/>
                </a:lnTo>
                <a:cubicBezTo>
                  <a:pt x="81610" y="133799"/>
                  <a:pt x="74009" y="136657"/>
                  <a:pt x="66180" y="136657"/>
                </a:cubicBezTo>
                <a:lnTo>
                  <a:pt x="54864" y="136657"/>
                </a:lnTo>
                <a:lnTo>
                  <a:pt x="54864" y="209809"/>
                </a:lnTo>
                <a:cubicBezTo>
                  <a:pt x="66523" y="210152"/>
                  <a:pt x="77610" y="214895"/>
                  <a:pt x="85896" y="223182"/>
                </a:cubicBezTo>
                <a:lnTo>
                  <a:pt x="106242" y="243527"/>
                </a:lnTo>
                <a:lnTo>
                  <a:pt x="110242" y="247528"/>
                </a:lnTo>
                <a:lnTo>
                  <a:pt x="110242" y="247528"/>
                </a:lnTo>
                <a:lnTo>
                  <a:pt x="125673" y="262958"/>
                </a:lnTo>
                <a:cubicBezTo>
                  <a:pt x="129216" y="266501"/>
                  <a:pt x="135045" y="266501"/>
                  <a:pt x="138589" y="262958"/>
                </a:cubicBezTo>
                <a:cubicBezTo>
                  <a:pt x="139560" y="261987"/>
                  <a:pt x="140303" y="260844"/>
                  <a:pt x="140703" y="259643"/>
                </a:cubicBezTo>
                <a:cubicBezTo>
                  <a:pt x="142304" y="255243"/>
                  <a:pt x="146018" y="251928"/>
                  <a:pt x="150590" y="250899"/>
                </a:cubicBezTo>
                <a:cubicBezTo>
                  <a:pt x="155162" y="249871"/>
                  <a:pt x="159963" y="251242"/>
                  <a:pt x="163278" y="254614"/>
                </a:cubicBezTo>
                <a:lnTo>
                  <a:pt x="169450" y="260672"/>
                </a:lnTo>
                <a:cubicBezTo>
                  <a:pt x="176079" y="267302"/>
                  <a:pt x="186823" y="267302"/>
                  <a:pt x="193396" y="260672"/>
                </a:cubicBezTo>
                <a:cubicBezTo>
                  <a:pt x="196482" y="257586"/>
                  <a:pt x="198139" y="253643"/>
                  <a:pt x="198311" y="249585"/>
                </a:cubicBezTo>
                <a:cubicBezTo>
                  <a:pt x="198539" y="244556"/>
                  <a:pt x="201511" y="240098"/>
                  <a:pt x="206083" y="237926"/>
                </a:cubicBezTo>
                <a:cubicBezTo>
                  <a:pt x="210655" y="235755"/>
                  <a:pt x="215970" y="236212"/>
                  <a:pt x="220027" y="239127"/>
                </a:cubicBezTo>
                <a:cubicBezTo>
                  <a:pt x="225400" y="242956"/>
                  <a:pt x="232886" y="242441"/>
                  <a:pt x="237687" y="237641"/>
                </a:cubicBezTo>
                <a:cubicBezTo>
                  <a:pt x="243059" y="232269"/>
                  <a:pt x="243059" y="223582"/>
                  <a:pt x="237687" y="218267"/>
                </a:cubicBezTo>
                <a:lnTo>
                  <a:pt x="194367" y="174947"/>
                </a:lnTo>
                <a:lnTo>
                  <a:pt x="173907" y="193807"/>
                </a:lnTo>
                <a:cubicBezTo>
                  <a:pt x="158305" y="208208"/>
                  <a:pt x="134360" y="208437"/>
                  <a:pt x="118472" y="194321"/>
                </a:cubicBezTo>
                <a:cubicBezTo>
                  <a:pt x="100355" y="178205"/>
                  <a:pt x="99955" y="150087"/>
                  <a:pt x="117558" y="133456"/>
                </a:cubicBezTo>
                <a:lnTo>
                  <a:pt x="157620" y="95623"/>
                </a:lnTo>
                <a:cubicBezTo>
                  <a:pt x="173279" y="80878"/>
                  <a:pt x="193967" y="72649"/>
                  <a:pt x="215513" y="72649"/>
                </a:cubicBezTo>
                <a:cubicBezTo>
                  <a:pt x="236144" y="72649"/>
                  <a:pt x="256089" y="80250"/>
                  <a:pt x="271462" y="93908"/>
                </a:cubicBezTo>
                <a:lnTo>
                  <a:pt x="288665" y="109225"/>
                </a:lnTo>
                <a:lnTo>
                  <a:pt x="310896" y="109225"/>
                </a:lnTo>
                <a:lnTo>
                  <a:pt x="333756" y="109225"/>
                </a:lnTo>
                <a:lnTo>
                  <a:pt x="356616" y="109225"/>
                </a:lnTo>
                <a:cubicBezTo>
                  <a:pt x="361645" y="109225"/>
                  <a:pt x="365760" y="113339"/>
                  <a:pt x="365760" y="118369"/>
                </a:cubicBezTo>
                <a:lnTo>
                  <a:pt x="365760" y="237241"/>
                </a:lnTo>
                <a:cubicBezTo>
                  <a:pt x="365760" y="247356"/>
                  <a:pt x="357588" y="255529"/>
                  <a:pt x="347472" y="255529"/>
                </a:cubicBezTo>
                <a:lnTo>
                  <a:pt x="329184" y="255529"/>
                </a:lnTo>
                <a:cubicBezTo>
                  <a:pt x="322440" y="255529"/>
                  <a:pt x="316497" y="251871"/>
                  <a:pt x="313353" y="246385"/>
                </a:cubicBezTo>
                <a:lnTo>
                  <a:pt x="264833" y="246385"/>
                </a:lnTo>
                <a:cubicBezTo>
                  <a:pt x="262890" y="250214"/>
                  <a:pt x="260318" y="253871"/>
                  <a:pt x="257118" y="257072"/>
                </a:cubicBezTo>
                <a:cubicBezTo>
                  <a:pt x="247345" y="266844"/>
                  <a:pt x="233801" y="270673"/>
                  <a:pt x="221113" y="268559"/>
                </a:cubicBezTo>
                <a:cubicBezTo>
                  <a:pt x="219056" y="272731"/>
                  <a:pt x="216256" y="276617"/>
                  <a:pt x="212769" y="280103"/>
                </a:cubicBezTo>
                <a:cubicBezTo>
                  <a:pt x="197167" y="295705"/>
                  <a:pt x="172764" y="297248"/>
                  <a:pt x="155391" y="284732"/>
                </a:cubicBezTo>
                <a:cubicBezTo>
                  <a:pt x="141046" y="296619"/>
                  <a:pt x="119672" y="295877"/>
                  <a:pt x="106242" y="282389"/>
                </a:cubicBezTo>
                <a:lnTo>
                  <a:pt x="90868" y="266959"/>
                </a:lnTo>
                <a:lnTo>
                  <a:pt x="86868" y="262958"/>
                </a:lnTo>
                <a:lnTo>
                  <a:pt x="66523" y="242613"/>
                </a:lnTo>
                <a:cubicBezTo>
                  <a:pt x="63379" y="239469"/>
                  <a:pt x="59265" y="237641"/>
                  <a:pt x="54864" y="237298"/>
                </a:cubicBezTo>
                <a:cubicBezTo>
                  <a:pt x="54864" y="247356"/>
                  <a:pt x="46634" y="255529"/>
                  <a:pt x="36576" y="255529"/>
                </a:cubicBezTo>
                <a:lnTo>
                  <a:pt x="18288" y="255529"/>
                </a:lnTo>
                <a:cubicBezTo>
                  <a:pt x="8172" y="255529"/>
                  <a:pt x="0" y="247356"/>
                  <a:pt x="0" y="237241"/>
                </a:cubicBezTo>
                <a:lnTo>
                  <a:pt x="0" y="118369"/>
                </a:lnTo>
                <a:cubicBezTo>
                  <a:pt x="0" y="113339"/>
                  <a:pt x="4115" y="109225"/>
                  <a:pt x="9144" y="109225"/>
                </a:cubicBezTo>
                <a:lnTo>
                  <a:pt x="32004" y="109225"/>
                </a:lnTo>
                <a:lnTo>
                  <a:pt x="54864" y="109225"/>
                </a:lnTo>
                <a:lnTo>
                  <a:pt x="66180" y="109225"/>
                </a:lnTo>
                <a:cubicBezTo>
                  <a:pt x="67323" y="109225"/>
                  <a:pt x="68409" y="108825"/>
                  <a:pt x="69209" y="108082"/>
                </a:cubicBezTo>
                <a:lnTo>
                  <a:pt x="84353" y="94594"/>
                </a:lnTo>
                <a:cubicBezTo>
                  <a:pt x="100298" y="80478"/>
                  <a:pt x="120815" y="72649"/>
                  <a:pt x="142132" y="72649"/>
                </a:cubicBezTo>
                <a:lnTo>
                  <a:pt x="148018" y="72649"/>
                </a:lnTo>
                <a:cubicBezTo>
                  <a:pt x="150533" y="72649"/>
                  <a:pt x="153105" y="72763"/>
                  <a:pt x="155562" y="72992"/>
                </a:cubicBezTo>
                <a:lnTo>
                  <a:pt x="155562" y="72992"/>
                </a:lnTo>
                <a:moveTo>
                  <a:pt x="310896" y="218953"/>
                </a:moveTo>
                <a:lnTo>
                  <a:pt x="310896" y="136657"/>
                </a:lnTo>
                <a:lnTo>
                  <a:pt x="283464" y="136657"/>
                </a:lnTo>
                <a:cubicBezTo>
                  <a:pt x="280092" y="136657"/>
                  <a:pt x="276835" y="135399"/>
                  <a:pt x="274377" y="133170"/>
                </a:cubicBezTo>
                <a:lnTo>
                  <a:pt x="253289" y="114425"/>
                </a:lnTo>
                <a:cubicBezTo>
                  <a:pt x="242888" y="105167"/>
                  <a:pt x="229457" y="100081"/>
                  <a:pt x="215513" y="100081"/>
                </a:cubicBezTo>
                <a:cubicBezTo>
                  <a:pt x="200997" y="100081"/>
                  <a:pt x="187052" y="105624"/>
                  <a:pt x="176479" y="115568"/>
                </a:cubicBezTo>
                <a:lnTo>
                  <a:pt x="136417" y="153402"/>
                </a:lnTo>
                <a:cubicBezTo>
                  <a:pt x="130531" y="159002"/>
                  <a:pt x="130645" y="168432"/>
                  <a:pt x="136703" y="173804"/>
                </a:cubicBezTo>
                <a:cubicBezTo>
                  <a:pt x="142018" y="178548"/>
                  <a:pt x="150076" y="178433"/>
                  <a:pt x="155277" y="173633"/>
                </a:cubicBezTo>
                <a:lnTo>
                  <a:pt x="196367" y="135685"/>
                </a:lnTo>
                <a:cubicBezTo>
                  <a:pt x="201911" y="130542"/>
                  <a:pt x="210598" y="130884"/>
                  <a:pt x="215741" y="136485"/>
                </a:cubicBezTo>
                <a:cubicBezTo>
                  <a:pt x="220885" y="142086"/>
                  <a:pt x="220542" y="150716"/>
                  <a:pt x="214941" y="155859"/>
                </a:cubicBezTo>
                <a:lnTo>
                  <a:pt x="214484" y="156316"/>
                </a:lnTo>
                <a:lnTo>
                  <a:pt x="257004" y="198836"/>
                </a:lnTo>
                <a:cubicBezTo>
                  <a:pt x="262719" y="204551"/>
                  <a:pt x="266433" y="211580"/>
                  <a:pt x="268091" y="218895"/>
                </a:cubicBezTo>
                <a:lnTo>
                  <a:pt x="310839" y="218895"/>
                </a:lnTo>
                <a:lnTo>
                  <a:pt x="310896" y="218953"/>
                </a:lnTo>
                <a:moveTo>
                  <a:pt x="36576" y="228097"/>
                </a:moveTo>
                <a:cubicBezTo>
                  <a:pt x="36576" y="223047"/>
                  <a:pt x="32482" y="218953"/>
                  <a:pt x="27432" y="218953"/>
                </a:cubicBezTo>
                <a:cubicBezTo>
                  <a:pt x="22382" y="218953"/>
                  <a:pt x="18288" y="223047"/>
                  <a:pt x="18288" y="228097"/>
                </a:cubicBezTo>
                <a:cubicBezTo>
                  <a:pt x="18288" y="233147"/>
                  <a:pt x="22382" y="237241"/>
                  <a:pt x="27432" y="237241"/>
                </a:cubicBezTo>
                <a:cubicBezTo>
                  <a:pt x="32482" y="237241"/>
                  <a:pt x="36576" y="233147"/>
                  <a:pt x="36576" y="228097"/>
                </a:cubicBezTo>
                <a:moveTo>
                  <a:pt x="338328" y="237241"/>
                </a:moveTo>
                <a:cubicBezTo>
                  <a:pt x="343378" y="237241"/>
                  <a:pt x="347472" y="233147"/>
                  <a:pt x="347472" y="228097"/>
                </a:cubicBezTo>
                <a:cubicBezTo>
                  <a:pt x="347472" y="223047"/>
                  <a:pt x="343378" y="218953"/>
                  <a:pt x="338328" y="218953"/>
                </a:cubicBezTo>
                <a:cubicBezTo>
                  <a:pt x="333278" y="218953"/>
                  <a:pt x="329184" y="223047"/>
                  <a:pt x="329184" y="228097"/>
                </a:cubicBezTo>
                <a:cubicBezTo>
                  <a:pt x="329184" y="233147"/>
                  <a:pt x="333278" y="237241"/>
                  <a:pt x="338328" y="237241"/>
                </a:cubicBez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2"/>
          <p:cNvSpPr/>
          <p:nvPr/>
        </p:nvSpPr>
        <p:spPr>
          <a:xfrm>
            <a:off x="731518" y="4313952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19527" y="147876"/>
                </a:moveTo>
                <a:cubicBezTo>
                  <a:pt x="278749" y="141375"/>
                  <a:pt x="325541" y="93869"/>
                  <a:pt x="330970" y="34290"/>
                </a:cubicBezTo>
                <a:lnTo>
                  <a:pt x="325755" y="34290"/>
                </a:lnTo>
                <a:cubicBezTo>
                  <a:pt x="270962" y="34290"/>
                  <a:pt x="224314" y="69366"/>
                  <a:pt x="207097" y="118229"/>
                </a:cubicBezTo>
                <a:cubicBezTo>
                  <a:pt x="200811" y="106228"/>
                  <a:pt x="193238" y="94940"/>
                  <a:pt x="184523" y="84582"/>
                </a:cubicBezTo>
                <a:cubicBezTo>
                  <a:pt x="211526" y="34290"/>
                  <a:pt x="264676" y="0"/>
                  <a:pt x="325755" y="0"/>
                </a:cubicBezTo>
                <a:lnTo>
                  <a:pt x="342900" y="0"/>
                </a:lnTo>
                <a:cubicBezTo>
                  <a:pt x="355544" y="0"/>
                  <a:pt x="365760" y="10216"/>
                  <a:pt x="365760" y="22860"/>
                </a:cubicBezTo>
                <a:cubicBezTo>
                  <a:pt x="365760" y="104013"/>
                  <a:pt x="305324" y="171021"/>
                  <a:pt x="227028" y="181451"/>
                </a:cubicBezTo>
                <a:cubicBezTo>
                  <a:pt x="225528" y="169878"/>
                  <a:pt x="223028" y="158663"/>
                  <a:pt x="219527" y="147804"/>
                </a:cubicBezTo>
                <a:lnTo>
                  <a:pt x="219527" y="147876"/>
                </a:lnTo>
                <a:moveTo>
                  <a:pt x="34290" y="80010"/>
                </a:moveTo>
                <a:lnTo>
                  <a:pt x="34290" y="91440"/>
                </a:lnTo>
                <a:cubicBezTo>
                  <a:pt x="34290" y="160877"/>
                  <a:pt x="90583" y="217170"/>
                  <a:pt x="160020" y="217170"/>
                </a:cubicBezTo>
                <a:lnTo>
                  <a:pt x="165735" y="217170"/>
                </a:lnTo>
                <a:lnTo>
                  <a:pt x="165735" y="205740"/>
                </a:lnTo>
                <a:lnTo>
                  <a:pt x="165735" y="205740"/>
                </a:lnTo>
                <a:cubicBezTo>
                  <a:pt x="165735" y="136303"/>
                  <a:pt x="109442" y="80010"/>
                  <a:pt x="40005" y="80010"/>
                </a:cubicBezTo>
                <a:lnTo>
                  <a:pt x="34290" y="80010"/>
                </a:lnTo>
                <a:moveTo>
                  <a:pt x="200025" y="205740"/>
                </a:moveTo>
                <a:lnTo>
                  <a:pt x="200025" y="217170"/>
                </a:lnTo>
                <a:lnTo>
                  <a:pt x="200025" y="251460"/>
                </a:lnTo>
                <a:lnTo>
                  <a:pt x="200025" y="348615"/>
                </a:lnTo>
                <a:cubicBezTo>
                  <a:pt x="200025" y="358116"/>
                  <a:pt x="192381" y="365760"/>
                  <a:pt x="182880" y="365760"/>
                </a:cubicBezTo>
                <a:cubicBezTo>
                  <a:pt x="173379" y="365760"/>
                  <a:pt x="165735" y="358116"/>
                  <a:pt x="165735" y="348615"/>
                </a:cubicBezTo>
                <a:lnTo>
                  <a:pt x="165735" y="251460"/>
                </a:lnTo>
                <a:lnTo>
                  <a:pt x="160020" y="251460"/>
                </a:lnTo>
                <a:cubicBezTo>
                  <a:pt x="71652" y="251460"/>
                  <a:pt x="0" y="179808"/>
                  <a:pt x="0" y="91440"/>
                </a:cubicBezTo>
                <a:lnTo>
                  <a:pt x="0" y="68580"/>
                </a:lnTo>
                <a:cubicBezTo>
                  <a:pt x="0" y="55936"/>
                  <a:pt x="10216" y="45720"/>
                  <a:pt x="22860" y="45720"/>
                </a:cubicBezTo>
                <a:lnTo>
                  <a:pt x="40005" y="45720"/>
                </a:lnTo>
                <a:cubicBezTo>
                  <a:pt x="128373" y="45720"/>
                  <a:pt x="200025" y="117372"/>
                  <a:pt x="200025" y="205740"/>
                </a:cubicBezTo>
                <a:lnTo>
                  <a:pt x="200025" y="205740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3"/>
          <p:cNvSpPr/>
          <p:nvPr/>
        </p:nvSpPr>
        <p:spPr>
          <a:xfrm>
            <a:off x="4645426" y="4313952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57988" y="216980"/>
                </a:moveTo>
                <a:cubicBezTo>
                  <a:pt x="140462" y="197739"/>
                  <a:pt x="116396" y="152845"/>
                  <a:pt x="112395" y="50800"/>
                </a:cubicBezTo>
                <a:lnTo>
                  <a:pt x="253492" y="50800"/>
                </a:lnTo>
                <a:cubicBezTo>
                  <a:pt x="249428" y="152844"/>
                  <a:pt x="225362" y="197739"/>
                  <a:pt x="207899" y="216980"/>
                </a:cubicBezTo>
                <a:cubicBezTo>
                  <a:pt x="199199" y="226568"/>
                  <a:pt x="191452" y="230569"/>
                  <a:pt x="186880" y="232283"/>
                </a:cubicBezTo>
                <a:cubicBezTo>
                  <a:pt x="185229" y="232918"/>
                  <a:pt x="183896" y="233236"/>
                  <a:pt x="183007" y="233490"/>
                </a:cubicBezTo>
                <a:cubicBezTo>
                  <a:pt x="182118" y="233299"/>
                  <a:pt x="180784" y="232918"/>
                  <a:pt x="179133" y="232283"/>
                </a:cubicBezTo>
                <a:cubicBezTo>
                  <a:pt x="174561" y="230569"/>
                  <a:pt x="166814" y="226568"/>
                  <a:pt x="158115" y="216980"/>
                </a:cubicBezTo>
                <a:lnTo>
                  <a:pt x="157988" y="216980"/>
                </a:lnTo>
                <a:moveTo>
                  <a:pt x="254000" y="20320"/>
                </a:moveTo>
                <a:lnTo>
                  <a:pt x="111760" y="20320"/>
                </a:lnTo>
                <a:cubicBezTo>
                  <a:pt x="94933" y="20320"/>
                  <a:pt x="81217" y="34163"/>
                  <a:pt x="81852" y="50927"/>
                </a:cubicBezTo>
                <a:cubicBezTo>
                  <a:pt x="81979" y="54292"/>
                  <a:pt x="82106" y="57658"/>
                  <a:pt x="82296" y="60960"/>
                </a:cubicBezTo>
                <a:lnTo>
                  <a:pt x="15240" y="60960"/>
                </a:lnTo>
                <a:cubicBezTo>
                  <a:pt x="6795" y="60960"/>
                  <a:pt x="0" y="67754"/>
                  <a:pt x="0" y="76200"/>
                </a:cubicBezTo>
                <a:cubicBezTo>
                  <a:pt x="0" y="145097"/>
                  <a:pt x="29147" y="189039"/>
                  <a:pt x="64453" y="216281"/>
                </a:cubicBezTo>
                <a:cubicBezTo>
                  <a:pt x="98679" y="242760"/>
                  <a:pt x="137922" y="252857"/>
                  <a:pt x="159385" y="256730"/>
                </a:cubicBezTo>
                <a:cubicBezTo>
                  <a:pt x="162370" y="258318"/>
                  <a:pt x="165164" y="259588"/>
                  <a:pt x="167704" y="260604"/>
                </a:cubicBezTo>
                <a:lnTo>
                  <a:pt x="167704" y="314960"/>
                </a:lnTo>
                <a:lnTo>
                  <a:pt x="116904" y="314960"/>
                </a:lnTo>
                <a:cubicBezTo>
                  <a:pt x="108458" y="314960"/>
                  <a:pt x="101664" y="321755"/>
                  <a:pt x="101664" y="330200"/>
                </a:cubicBezTo>
                <a:cubicBezTo>
                  <a:pt x="101664" y="338646"/>
                  <a:pt x="108458" y="345440"/>
                  <a:pt x="116904" y="345440"/>
                </a:cubicBezTo>
                <a:lnTo>
                  <a:pt x="182944" y="345440"/>
                </a:lnTo>
                <a:lnTo>
                  <a:pt x="248984" y="345440"/>
                </a:lnTo>
                <a:cubicBezTo>
                  <a:pt x="257429" y="345440"/>
                  <a:pt x="264224" y="338646"/>
                  <a:pt x="264224" y="330200"/>
                </a:cubicBezTo>
                <a:cubicBezTo>
                  <a:pt x="264224" y="321755"/>
                  <a:pt x="257429" y="314960"/>
                  <a:pt x="248984" y="314960"/>
                </a:cubicBezTo>
                <a:lnTo>
                  <a:pt x="198184" y="314960"/>
                </a:lnTo>
                <a:lnTo>
                  <a:pt x="198184" y="260604"/>
                </a:lnTo>
                <a:cubicBezTo>
                  <a:pt x="200724" y="259588"/>
                  <a:pt x="203518" y="258318"/>
                  <a:pt x="206502" y="256730"/>
                </a:cubicBezTo>
                <a:cubicBezTo>
                  <a:pt x="227965" y="252920"/>
                  <a:pt x="267145" y="242760"/>
                  <a:pt x="301435" y="216281"/>
                </a:cubicBezTo>
                <a:cubicBezTo>
                  <a:pt x="336614" y="189039"/>
                  <a:pt x="365760" y="145097"/>
                  <a:pt x="365760" y="76200"/>
                </a:cubicBezTo>
                <a:cubicBezTo>
                  <a:pt x="365760" y="67754"/>
                  <a:pt x="358966" y="60960"/>
                  <a:pt x="350520" y="60960"/>
                </a:cubicBezTo>
                <a:lnTo>
                  <a:pt x="283464" y="60960"/>
                </a:lnTo>
                <a:cubicBezTo>
                  <a:pt x="283655" y="57658"/>
                  <a:pt x="283782" y="54356"/>
                  <a:pt x="283909" y="50927"/>
                </a:cubicBezTo>
                <a:cubicBezTo>
                  <a:pt x="284544" y="34163"/>
                  <a:pt x="270828" y="20320"/>
                  <a:pt x="254000" y="20320"/>
                </a:cubicBezTo>
                <a:lnTo>
                  <a:pt x="254000" y="20320"/>
                </a:lnTo>
                <a:moveTo>
                  <a:pt x="281114" y="91440"/>
                </a:moveTo>
                <a:lnTo>
                  <a:pt x="334709" y="91440"/>
                </a:lnTo>
                <a:cubicBezTo>
                  <a:pt x="330899" y="141224"/>
                  <a:pt x="308483" y="172276"/>
                  <a:pt x="282702" y="192151"/>
                </a:cubicBezTo>
                <a:cubicBezTo>
                  <a:pt x="271589" y="200787"/>
                  <a:pt x="259651" y="207391"/>
                  <a:pt x="248158" y="212471"/>
                </a:cubicBezTo>
                <a:cubicBezTo>
                  <a:pt x="262572" y="186880"/>
                  <a:pt x="275336" y="148653"/>
                  <a:pt x="281114" y="91440"/>
                </a:cubicBezTo>
                <a:lnTo>
                  <a:pt x="281114" y="91440"/>
                </a:lnTo>
                <a:moveTo>
                  <a:pt x="117602" y="212471"/>
                </a:moveTo>
                <a:cubicBezTo>
                  <a:pt x="106109" y="207391"/>
                  <a:pt x="94234" y="200787"/>
                  <a:pt x="83058" y="192151"/>
                </a:cubicBezTo>
                <a:cubicBezTo>
                  <a:pt x="57277" y="172276"/>
                  <a:pt x="34861" y="141224"/>
                  <a:pt x="31051" y="91440"/>
                </a:cubicBezTo>
                <a:lnTo>
                  <a:pt x="84646" y="91440"/>
                </a:lnTo>
                <a:cubicBezTo>
                  <a:pt x="90424" y="148654"/>
                  <a:pt x="103188" y="186881"/>
                  <a:pt x="117602" y="212471"/>
                </a:cubicBezTo>
                <a:lnTo>
                  <a:pt x="117602" y="212471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4"/>
          <p:cNvSpPr/>
          <p:nvPr/>
        </p:nvSpPr>
        <p:spPr>
          <a:xfrm>
            <a:off x="731520" y="548640"/>
            <a:ext cx="10801117" cy="0"/>
          </a:xfrm>
          <a:custGeom>
            <a:avLst/>
            <a:gdLst/>
            <a:ahLst/>
            <a:cxnLst/>
            <a:rect l="l" t="t" r="r" b="b"/>
            <a:pathLst>
              <a:path w="10801117" h="0">
                <a:moveTo>
                  <a:pt x="0" y="0"/>
                </a:moveTo>
                <a:lnTo>
                  <a:pt x="10801117" y="0"/>
                </a:lnTo>
              </a:path>
            </a:pathLst>
          </a:custGeom>
          <a:noFill/>
          <a:ln w="12700">
            <a:solidFill>
              <a:srgbClr val="8B66FF"/>
            </a:solidFill>
          </a:ln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8" name="Text 15"/>
          <p:cNvSpPr/>
          <p:nvPr/>
        </p:nvSpPr>
        <p:spPr>
          <a:xfrm>
            <a:off x="731520" y="0"/>
            <a:ext cx="7451616" cy="548640"/>
          </a:xfrm>
          <a:custGeom>
            <a:avLst/>
            <a:gdLst/>
            <a:ahLst/>
            <a:cxnLst/>
            <a:rect l="l" t="t" r="r" b="b"/>
            <a:pathLst>
              <a:path w="7451616" h="548640">
                <a:moveTo>
                  <a:pt x="0" y="548640"/>
                </a:moveTo>
                <a:lnTo>
                  <a:pt x="0" y="0"/>
                </a:lnTo>
                <a:lnTo>
                  <a:pt x="7451616" y="0"/>
                </a:lnTo>
                <a:lnTo>
                  <a:pt x="7451616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Understanding and Reducing Our Environmental Footprint</a:t>
            </a:r>
            <a:endParaRPr lang="en-US" sz="800" dirty="0"/>
          </a:p>
        </p:txBody>
      </p:sp>
      <p:sp>
        <p:nvSpPr>
          <p:cNvPr id="19" name="Text 16"/>
          <p:cNvSpPr/>
          <p:nvPr/>
        </p:nvSpPr>
        <p:spPr>
          <a:xfrm>
            <a:off x="9997440" y="0"/>
            <a:ext cx="1554479" cy="549275"/>
          </a:xfrm>
          <a:custGeom>
            <a:avLst/>
            <a:gdLst/>
            <a:ahLst/>
            <a:cxnLst/>
            <a:rect l="l" t="t" r="r" b="b"/>
            <a:pathLst>
              <a:path w="1554479" h="549275">
                <a:moveTo>
                  <a:pt x="0" y="549275"/>
                </a:moveTo>
                <a:lnTo>
                  <a:pt x="0" y="0"/>
                </a:lnTo>
                <a:lnTo>
                  <a:pt x="1554479" y="0"/>
                </a:lnTo>
                <a:lnTo>
                  <a:pt x="1554479" y="549275"/>
                </a:lnTo>
                <a:lnTo>
                  <a:pt x="0" y="549275"/>
                </a:lnTo>
              </a:path>
            </a:pathLst>
          </a:custGeom>
          <a:noFill/>
          <a:ln/>
        </p:spPr>
        <p:txBody>
          <a:bodyPr wrap="square" lIns="0" tIns="0" rIns="2880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14</a:t>
            </a:r>
            <a:endParaRPr lang="en-US" sz="800" dirty="0"/>
          </a:p>
        </p:txBody>
      </p:sp>
      <p:sp>
        <p:nvSpPr>
          <p:cNvPr id="20" name="Text 17"/>
          <p:cNvSpPr/>
          <p:nvPr/>
        </p:nvSpPr>
        <p:spPr>
          <a:xfrm>
            <a:off x="10820399" y="5892799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0" y="731520"/>
                </a:moveTo>
                <a:lnTo>
                  <a:pt x="0" y="0"/>
                </a:lnTo>
                <a:lnTo>
                  <a:pt x="731520" y="0"/>
                </a:lnTo>
                <a:lnTo>
                  <a:pt x="731520" y="731520"/>
                </a:lnTo>
                <a:lnTo>
                  <a:pt x="0" y="73152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1" name="Text 18"/>
          <p:cNvSpPr/>
          <p:nvPr/>
        </p:nvSpPr>
        <p:spPr>
          <a:xfrm>
            <a:off x="731519" y="932927"/>
            <a:ext cx="7480067" cy="884627"/>
          </a:xfrm>
          <a:custGeom>
            <a:avLst/>
            <a:gdLst/>
            <a:ahLst/>
            <a:cxnLst/>
            <a:rect l="l" t="t" r="r" b="b"/>
            <a:pathLst>
              <a:path w="7480067" h="884627">
                <a:moveTo>
                  <a:pt x="0" y="884627"/>
                </a:moveTo>
                <a:lnTo>
                  <a:pt x="0" y="0"/>
                </a:lnTo>
                <a:lnTo>
                  <a:pt x="7480067" y="0"/>
                </a:lnTo>
                <a:lnTo>
                  <a:pt x="7480067" y="884627"/>
                </a:lnTo>
                <a:lnTo>
                  <a:pt x="0" y="884627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Extension Activities</a:t>
            </a:r>
            <a:endParaRPr lang="en-US" sz="3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518205" y="0"/>
            <a:ext cx="3673796" cy="6858000"/>
          </a:xfrm>
          <a:custGeom>
            <a:avLst/>
            <a:gdLst/>
            <a:ahLst/>
            <a:cxnLst/>
            <a:rect l="l" t="t" r="r" b="b"/>
            <a:pathLst>
              <a:path w="3673796" h="6858000">
                <a:moveTo>
                  <a:pt x="0" y="6858000"/>
                </a:moveTo>
                <a:lnTo>
                  <a:pt x="0" y="0"/>
                </a:lnTo>
                <a:lnTo>
                  <a:pt x="3673796" y="0"/>
                </a:lnTo>
                <a:lnTo>
                  <a:pt x="3673796" y="6858000"/>
                </a:lnTo>
                <a:lnTo>
                  <a:pt x="0" y="6858000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pic>
        <p:nvPicPr>
          <p:cNvPr id="3" name="Image 0" descr="/tmp/tmp-1-UExaYY4GFS5b-.jpg">    </p:cNvPr>
          <p:cNvPicPr>
            <a:picLocks noChangeAspect="1"/>
          </p:cNvPicPr>
          <p:nvPr/>
        </p:nvPicPr>
        <p:blipFill>
          <a:blip r:embed="rId2"/>
          <a:srcRect l="32229" r="32229" t="0" b="0"/>
          <a:stretch/>
        </p:blipFill>
        <p:spPr>
          <a:xfrm>
            <a:off x="8534400" y="0"/>
            <a:ext cx="3657600" cy="685800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8534400" y="0"/>
            <a:ext cx="3657600" cy="6858000"/>
          </a:xfrm>
          <a:custGeom>
            <a:avLst/>
            <a:gdLst/>
            <a:ahLst/>
            <a:cxnLst/>
            <a:rect l="l" t="t" r="r" b="b"/>
            <a:pathLst>
              <a:path w="3657600" h="6858000">
                <a:moveTo>
                  <a:pt x="0" y="6858000"/>
                </a:moveTo>
                <a:lnTo>
                  <a:pt x="0" y="0"/>
                </a:lnTo>
                <a:lnTo>
                  <a:pt x="3657600" y="0"/>
                </a:lnTo>
                <a:lnTo>
                  <a:pt x="3657600" y="6858000"/>
                </a:lnTo>
                <a:lnTo>
                  <a:pt x="0" y="68580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2"/>
          <p:cNvSpPr/>
          <p:nvPr/>
        </p:nvSpPr>
        <p:spPr>
          <a:xfrm>
            <a:off x="731518" y="2825270"/>
            <a:ext cx="3383280" cy="1280160"/>
          </a:xfrm>
          <a:custGeom>
            <a:avLst/>
            <a:gdLst/>
            <a:ahLst/>
            <a:cxnLst/>
            <a:rect l="l" t="t" r="r" b="b"/>
            <a:pathLst>
              <a:path w="3383280" h="1280160">
                <a:moveTo>
                  <a:pt x="0" y="1280160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1280160"/>
                </a:lnTo>
                <a:lnTo>
                  <a:pt x="0" y="12801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Encourage parents to take part in local environmental initiatives.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Provide actionable tips for minimizing energy consumption at home.</a:t>
            </a:r>
            <a:endParaRPr lang="en-US" sz="1200" dirty="0"/>
          </a:p>
        </p:txBody>
      </p:sp>
      <p:sp>
        <p:nvSpPr>
          <p:cNvPr id="6" name="Text 3"/>
          <p:cNvSpPr/>
          <p:nvPr/>
        </p:nvSpPr>
        <p:spPr>
          <a:xfrm>
            <a:off x="731518" y="2358961"/>
            <a:ext cx="3383280" cy="365760"/>
          </a:xfrm>
          <a:custGeom>
            <a:avLst/>
            <a:gdLst/>
            <a:ahLst/>
            <a:cxnLst/>
            <a:rect l="l" t="t" r="r" b="b"/>
            <a:pathLst>
              <a:path w="3383280" h="365760">
                <a:moveTo>
                  <a:pt x="0" y="365760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Eco-Friendly Involvement</a:t>
            </a:r>
            <a:endParaRPr lang="en-US" sz="1400" dirty="0"/>
          </a:p>
        </p:txBody>
      </p:sp>
      <p:sp>
        <p:nvSpPr>
          <p:cNvPr id="7" name="Text 4"/>
          <p:cNvSpPr/>
          <p:nvPr/>
        </p:nvSpPr>
        <p:spPr>
          <a:xfrm>
            <a:off x="4536440" y="2825270"/>
            <a:ext cx="3383280" cy="1280160"/>
          </a:xfrm>
          <a:custGeom>
            <a:avLst/>
            <a:gdLst/>
            <a:ahLst/>
            <a:cxnLst/>
            <a:rect l="l" t="t" r="r" b="b"/>
            <a:pathLst>
              <a:path w="3383280" h="1280160">
                <a:moveTo>
                  <a:pt x="0" y="1280160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1280160"/>
                </a:lnTo>
                <a:lnTo>
                  <a:pt x="0" y="12801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Organize family outings to explore nearby parks and engage with nature.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Create fun projects like building compost bins to teach sustainability.</a:t>
            </a:r>
            <a:endParaRPr lang="en-US" sz="1200" dirty="0"/>
          </a:p>
        </p:txBody>
      </p:sp>
      <p:sp>
        <p:nvSpPr>
          <p:cNvPr id="8" name="Text 5"/>
          <p:cNvSpPr/>
          <p:nvPr/>
        </p:nvSpPr>
        <p:spPr>
          <a:xfrm>
            <a:off x="4536440" y="2358961"/>
            <a:ext cx="3383280" cy="365760"/>
          </a:xfrm>
          <a:custGeom>
            <a:avLst/>
            <a:gdLst/>
            <a:ahLst/>
            <a:cxnLst/>
            <a:rect l="l" t="t" r="r" b="b"/>
            <a:pathLst>
              <a:path w="3383280" h="365760">
                <a:moveTo>
                  <a:pt x="0" y="365760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Family Activities</a:t>
            </a:r>
            <a:endParaRPr lang="en-US" sz="1400" dirty="0"/>
          </a:p>
        </p:txBody>
      </p:sp>
      <p:sp>
        <p:nvSpPr>
          <p:cNvPr id="9" name="Text 6"/>
          <p:cNvSpPr/>
          <p:nvPr/>
        </p:nvSpPr>
        <p:spPr>
          <a:xfrm>
            <a:off x="731518" y="4832216"/>
            <a:ext cx="3383280" cy="1280160"/>
          </a:xfrm>
          <a:custGeom>
            <a:avLst/>
            <a:gdLst/>
            <a:ahLst/>
            <a:cxnLst/>
            <a:rect l="l" t="t" r="r" b="b"/>
            <a:pathLst>
              <a:path w="3383280" h="1280160">
                <a:moveTo>
                  <a:pt x="0" y="1280160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1280160"/>
                </a:lnTo>
                <a:lnTo>
                  <a:pt x="0" y="12801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Share a curated list of engaging documentaries on environmental topics.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Recommend books that inspire eco-conscious living and practices.</a:t>
            </a:r>
            <a:endParaRPr lang="en-US" sz="1200" dirty="0"/>
          </a:p>
        </p:txBody>
      </p:sp>
      <p:sp>
        <p:nvSpPr>
          <p:cNvPr id="10" name="Text 7"/>
          <p:cNvSpPr/>
          <p:nvPr/>
        </p:nvSpPr>
        <p:spPr>
          <a:xfrm>
            <a:off x="731518" y="4365907"/>
            <a:ext cx="3383280" cy="365760"/>
          </a:xfrm>
          <a:custGeom>
            <a:avLst/>
            <a:gdLst/>
            <a:ahLst/>
            <a:cxnLst/>
            <a:rect l="l" t="t" r="r" b="b"/>
            <a:pathLst>
              <a:path w="3383280" h="365760">
                <a:moveTo>
                  <a:pt x="0" y="365760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Sustainability Resources</a:t>
            </a:r>
            <a:endParaRPr lang="en-US" sz="1400" dirty="0"/>
          </a:p>
        </p:txBody>
      </p:sp>
      <p:sp>
        <p:nvSpPr>
          <p:cNvPr id="11" name="Text 8"/>
          <p:cNvSpPr/>
          <p:nvPr/>
        </p:nvSpPr>
        <p:spPr>
          <a:xfrm>
            <a:off x="4536440" y="4832216"/>
            <a:ext cx="3383280" cy="1280160"/>
          </a:xfrm>
          <a:custGeom>
            <a:avLst/>
            <a:gdLst/>
            <a:ahLst/>
            <a:cxnLst/>
            <a:rect l="l" t="t" r="r" b="b"/>
            <a:pathLst>
              <a:path w="3383280" h="1280160">
                <a:moveTo>
                  <a:pt x="0" y="1280160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1280160"/>
                </a:lnTo>
                <a:lnTo>
                  <a:pt x="0" y="12801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Host interactive workshops where families can learn about sustainability together.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Encourage projects that foster teamwork between parents and children on eco-friendly solutions.</a:t>
            </a:r>
            <a:endParaRPr lang="en-US" sz="1200" dirty="0"/>
          </a:p>
        </p:txBody>
      </p:sp>
      <p:sp>
        <p:nvSpPr>
          <p:cNvPr id="12" name="Text 9"/>
          <p:cNvSpPr/>
          <p:nvPr/>
        </p:nvSpPr>
        <p:spPr>
          <a:xfrm>
            <a:off x="4536440" y="4365907"/>
            <a:ext cx="3383280" cy="365760"/>
          </a:xfrm>
          <a:custGeom>
            <a:avLst/>
            <a:gdLst/>
            <a:ahLst/>
            <a:cxnLst/>
            <a:rect l="l" t="t" r="r" b="b"/>
            <a:pathLst>
              <a:path w="3383280" h="365760">
                <a:moveTo>
                  <a:pt x="0" y="365760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Collaborative Learning</a:t>
            </a:r>
            <a:endParaRPr lang="en-US" sz="1400" dirty="0"/>
          </a:p>
        </p:txBody>
      </p:sp>
      <p:sp>
        <p:nvSpPr>
          <p:cNvPr id="13" name="Text 10"/>
          <p:cNvSpPr/>
          <p:nvPr/>
        </p:nvSpPr>
        <p:spPr>
          <a:xfrm>
            <a:off x="731520" y="548640"/>
            <a:ext cx="10801117" cy="0"/>
          </a:xfrm>
          <a:custGeom>
            <a:avLst/>
            <a:gdLst/>
            <a:ahLst/>
            <a:cxnLst/>
            <a:rect l="l" t="t" r="r" b="b"/>
            <a:pathLst>
              <a:path w="10801117" h="0">
                <a:moveTo>
                  <a:pt x="0" y="0"/>
                </a:moveTo>
                <a:lnTo>
                  <a:pt x="10801117" y="0"/>
                </a:lnTo>
              </a:path>
            </a:pathLst>
          </a:custGeom>
          <a:noFill/>
          <a:ln w="12700">
            <a:solidFill>
              <a:srgbClr val="8B66FF"/>
            </a:solidFill>
          </a:ln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4" name="Text 11"/>
          <p:cNvSpPr/>
          <p:nvPr/>
        </p:nvSpPr>
        <p:spPr>
          <a:xfrm>
            <a:off x="731520" y="0"/>
            <a:ext cx="7451616" cy="548640"/>
          </a:xfrm>
          <a:custGeom>
            <a:avLst/>
            <a:gdLst/>
            <a:ahLst/>
            <a:cxnLst/>
            <a:rect l="l" t="t" r="r" b="b"/>
            <a:pathLst>
              <a:path w="7451616" h="548640">
                <a:moveTo>
                  <a:pt x="0" y="548640"/>
                </a:moveTo>
                <a:lnTo>
                  <a:pt x="0" y="0"/>
                </a:lnTo>
                <a:lnTo>
                  <a:pt x="7451616" y="0"/>
                </a:lnTo>
                <a:lnTo>
                  <a:pt x="7451616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Understanding and Reducing Our Environmental Footprint</a:t>
            </a:r>
            <a:endParaRPr lang="en-US" sz="800" dirty="0"/>
          </a:p>
        </p:txBody>
      </p:sp>
      <p:sp>
        <p:nvSpPr>
          <p:cNvPr id="15" name="Text 12"/>
          <p:cNvSpPr/>
          <p:nvPr/>
        </p:nvSpPr>
        <p:spPr>
          <a:xfrm>
            <a:off x="9997440" y="0"/>
            <a:ext cx="1554479" cy="549275"/>
          </a:xfrm>
          <a:custGeom>
            <a:avLst/>
            <a:gdLst/>
            <a:ahLst/>
            <a:cxnLst/>
            <a:rect l="l" t="t" r="r" b="b"/>
            <a:pathLst>
              <a:path w="1554479" h="549275">
                <a:moveTo>
                  <a:pt x="0" y="549275"/>
                </a:moveTo>
                <a:lnTo>
                  <a:pt x="0" y="0"/>
                </a:lnTo>
                <a:lnTo>
                  <a:pt x="1554479" y="0"/>
                </a:lnTo>
                <a:lnTo>
                  <a:pt x="1554479" y="549275"/>
                </a:lnTo>
                <a:lnTo>
                  <a:pt x="0" y="549275"/>
                </a:lnTo>
              </a:path>
            </a:pathLst>
          </a:custGeom>
          <a:noFill/>
          <a:ln/>
        </p:spPr>
        <p:txBody>
          <a:bodyPr wrap="square" lIns="0" tIns="0" rIns="2880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15</a:t>
            </a:r>
            <a:endParaRPr lang="en-US" sz="800" dirty="0"/>
          </a:p>
        </p:txBody>
      </p:sp>
      <p:sp>
        <p:nvSpPr>
          <p:cNvPr id="16" name="Text 13"/>
          <p:cNvSpPr/>
          <p:nvPr/>
        </p:nvSpPr>
        <p:spPr>
          <a:xfrm>
            <a:off x="10820399" y="5892799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0" y="731520"/>
                </a:moveTo>
                <a:lnTo>
                  <a:pt x="0" y="0"/>
                </a:lnTo>
                <a:lnTo>
                  <a:pt x="731520" y="0"/>
                </a:lnTo>
                <a:lnTo>
                  <a:pt x="731520" y="731520"/>
                </a:lnTo>
                <a:lnTo>
                  <a:pt x="0" y="73152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4"/>
          <p:cNvSpPr/>
          <p:nvPr/>
        </p:nvSpPr>
        <p:spPr>
          <a:xfrm>
            <a:off x="731519" y="932927"/>
            <a:ext cx="7480067" cy="884627"/>
          </a:xfrm>
          <a:custGeom>
            <a:avLst/>
            <a:gdLst/>
            <a:ahLst/>
            <a:cxnLst/>
            <a:rect l="l" t="t" r="r" b="b"/>
            <a:pathLst>
              <a:path w="7480067" h="884627">
                <a:moveTo>
                  <a:pt x="0" y="884627"/>
                </a:moveTo>
                <a:lnTo>
                  <a:pt x="0" y="0"/>
                </a:lnTo>
                <a:lnTo>
                  <a:pt x="7480067" y="0"/>
                </a:lnTo>
                <a:lnTo>
                  <a:pt x="7480067" y="884627"/>
                </a:lnTo>
                <a:lnTo>
                  <a:pt x="0" y="884627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Parent Engagement and Support</a:t>
            </a:r>
            <a:endParaRPr lang="en-US" sz="3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518205" y="0"/>
            <a:ext cx="3673796" cy="6858000"/>
          </a:xfrm>
          <a:custGeom>
            <a:avLst/>
            <a:gdLst/>
            <a:ahLst/>
            <a:cxnLst/>
            <a:rect l="l" t="t" r="r" b="b"/>
            <a:pathLst>
              <a:path w="3673796" h="6858000">
                <a:moveTo>
                  <a:pt x="0" y="6858000"/>
                </a:moveTo>
                <a:lnTo>
                  <a:pt x="0" y="0"/>
                </a:lnTo>
                <a:lnTo>
                  <a:pt x="3673796" y="0"/>
                </a:lnTo>
                <a:lnTo>
                  <a:pt x="3673796" y="6858000"/>
                </a:lnTo>
                <a:lnTo>
                  <a:pt x="0" y="6858000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pic>
        <p:nvPicPr>
          <p:cNvPr id="3" name="Image 0" descr="/tmp/tmp-1-9pwfjOmpB9bb-.jpg">    </p:cNvPr>
          <p:cNvPicPr>
            <a:picLocks noChangeAspect="1"/>
          </p:cNvPicPr>
          <p:nvPr/>
        </p:nvPicPr>
        <p:blipFill>
          <a:blip r:embed="rId2"/>
          <a:srcRect l="32271" r="32271" t="0" b="0"/>
          <a:stretch/>
        </p:blipFill>
        <p:spPr>
          <a:xfrm>
            <a:off x="8534400" y="0"/>
            <a:ext cx="3657600" cy="685800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8534400" y="0"/>
            <a:ext cx="3657600" cy="6858000"/>
          </a:xfrm>
          <a:custGeom>
            <a:avLst/>
            <a:gdLst/>
            <a:ahLst/>
            <a:cxnLst/>
            <a:rect l="l" t="t" r="r" b="b"/>
            <a:pathLst>
              <a:path w="3657600" h="6858000">
                <a:moveTo>
                  <a:pt x="0" y="6858000"/>
                </a:moveTo>
                <a:lnTo>
                  <a:pt x="0" y="0"/>
                </a:lnTo>
                <a:lnTo>
                  <a:pt x="3657600" y="0"/>
                </a:lnTo>
                <a:lnTo>
                  <a:pt x="3657600" y="6858000"/>
                </a:lnTo>
                <a:lnTo>
                  <a:pt x="0" y="68580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2"/>
          <p:cNvSpPr/>
          <p:nvPr/>
        </p:nvSpPr>
        <p:spPr>
          <a:xfrm>
            <a:off x="731518" y="2825270"/>
            <a:ext cx="3383280" cy="1280160"/>
          </a:xfrm>
          <a:custGeom>
            <a:avLst/>
            <a:gdLst/>
            <a:ahLst/>
            <a:cxnLst/>
            <a:rect l="l" t="t" r="r" b="b"/>
            <a:pathLst>
              <a:path w="3383280" h="1280160">
                <a:moveTo>
                  <a:pt x="0" y="1280160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1280160"/>
                </a:lnTo>
                <a:lnTo>
                  <a:pt x="0" y="12801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Safety protocols are essential for protecting individuals during environmental activities.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Adhering to these protocols minimizes risks and ensures a safe experience.</a:t>
            </a:r>
            <a:endParaRPr lang="en-US" sz="1200" dirty="0"/>
          </a:p>
        </p:txBody>
      </p:sp>
      <p:sp>
        <p:nvSpPr>
          <p:cNvPr id="6" name="Text 3"/>
          <p:cNvSpPr/>
          <p:nvPr/>
        </p:nvSpPr>
        <p:spPr>
          <a:xfrm>
            <a:off x="731518" y="2358961"/>
            <a:ext cx="3383280" cy="365760"/>
          </a:xfrm>
          <a:custGeom>
            <a:avLst/>
            <a:gdLst/>
            <a:ahLst/>
            <a:cxnLst/>
            <a:rect l="l" t="t" r="r" b="b"/>
            <a:pathLst>
              <a:path w="3383280" h="365760">
                <a:moveTo>
                  <a:pt x="0" y="365760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Safety Protocols</a:t>
            </a:r>
            <a:endParaRPr lang="en-US" sz="1400" dirty="0"/>
          </a:p>
        </p:txBody>
      </p:sp>
      <p:sp>
        <p:nvSpPr>
          <p:cNvPr id="7" name="Text 4"/>
          <p:cNvSpPr/>
          <p:nvPr/>
        </p:nvSpPr>
        <p:spPr>
          <a:xfrm>
            <a:off x="4536440" y="2825270"/>
            <a:ext cx="3383280" cy="1280160"/>
          </a:xfrm>
          <a:custGeom>
            <a:avLst/>
            <a:gdLst/>
            <a:ahLst/>
            <a:cxnLst/>
            <a:rect l="l" t="t" r="r" b="b"/>
            <a:pathLst>
              <a:path w="3383280" h="1280160">
                <a:moveTo>
                  <a:pt x="0" y="1280160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1280160"/>
                </a:lnTo>
                <a:lnTo>
                  <a:pt x="0" y="12801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Understanding potential hazards is crucial when engaging in environmental footprint reduction efforts.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Awareness of these risks helps in preparing and preventing accidents.</a:t>
            </a:r>
            <a:endParaRPr lang="en-US" sz="1200" dirty="0"/>
          </a:p>
        </p:txBody>
      </p:sp>
      <p:sp>
        <p:nvSpPr>
          <p:cNvPr id="8" name="Text 5"/>
          <p:cNvSpPr/>
          <p:nvPr/>
        </p:nvSpPr>
        <p:spPr>
          <a:xfrm>
            <a:off x="4536440" y="2358961"/>
            <a:ext cx="3383280" cy="365760"/>
          </a:xfrm>
          <a:custGeom>
            <a:avLst/>
            <a:gdLst/>
            <a:ahLst/>
            <a:cxnLst/>
            <a:rect l="l" t="t" r="r" b="b"/>
            <a:pathLst>
              <a:path w="3383280" h="365760">
                <a:moveTo>
                  <a:pt x="0" y="365760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Hazard Awareness</a:t>
            </a:r>
            <a:endParaRPr lang="en-US" sz="1400" dirty="0"/>
          </a:p>
        </p:txBody>
      </p:sp>
      <p:sp>
        <p:nvSpPr>
          <p:cNvPr id="9" name="Text 6"/>
          <p:cNvSpPr/>
          <p:nvPr/>
        </p:nvSpPr>
        <p:spPr>
          <a:xfrm>
            <a:off x="731518" y="4832216"/>
            <a:ext cx="3383280" cy="1280160"/>
          </a:xfrm>
          <a:custGeom>
            <a:avLst/>
            <a:gdLst/>
            <a:ahLst/>
            <a:cxnLst/>
            <a:rect l="l" t="t" r="r" b="b"/>
            <a:pathLst>
              <a:path w="3383280" h="1280160">
                <a:moveTo>
                  <a:pt x="0" y="1280160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1280160"/>
                </a:lnTo>
                <a:lnTo>
                  <a:pt x="0" y="12801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Implementing strategies for risk mitigation is vital for a safe learning environment.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Regular training and drills can enhance preparedness and response to potential hazards.</a:t>
            </a:r>
            <a:endParaRPr lang="en-US" sz="1200" dirty="0"/>
          </a:p>
        </p:txBody>
      </p:sp>
      <p:sp>
        <p:nvSpPr>
          <p:cNvPr id="10" name="Text 7"/>
          <p:cNvSpPr/>
          <p:nvPr/>
        </p:nvSpPr>
        <p:spPr>
          <a:xfrm>
            <a:off x="731518" y="4365907"/>
            <a:ext cx="3383280" cy="365760"/>
          </a:xfrm>
          <a:custGeom>
            <a:avLst/>
            <a:gdLst/>
            <a:ahLst/>
            <a:cxnLst/>
            <a:rect l="l" t="t" r="r" b="b"/>
            <a:pathLst>
              <a:path w="3383280" h="365760">
                <a:moveTo>
                  <a:pt x="0" y="365760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Risk Mitigation</a:t>
            </a:r>
            <a:endParaRPr lang="en-US" sz="1400" dirty="0"/>
          </a:p>
        </p:txBody>
      </p:sp>
      <p:sp>
        <p:nvSpPr>
          <p:cNvPr id="11" name="Text 8"/>
          <p:cNvSpPr/>
          <p:nvPr/>
        </p:nvSpPr>
        <p:spPr>
          <a:xfrm>
            <a:off x="4536440" y="4832216"/>
            <a:ext cx="3383280" cy="1280160"/>
          </a:xfrm>
          <a:custGeom>
            <a:avLst/>
            <a:gdLst/>
            <a:ahLst/>
            <a:cxnLst/>
            <a:rect l="l" t="t" r="r" b="b"/>
            <a:pathLst>
              <a:path w="3383280" h="1280160">
                <a:moveTo>
                  <a:pt x="0" y="1280160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1280160"/>
                </a:lnTo>
                <a:lnTo>
                  <a:pt x="0" y="12801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Having clear emergency procedures is necessary for effective crisis management.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A well-defined response plan ensures quick action during unforeseen events.</a:t>
            </a:r>
            <a:endParaRPr lang="en-US" sz="1200" dirty="0"/>
          </a:p>
        </p:txBody>
      </p:sp>
      <p:sp>
        <p:nvSpPr>
          <p:cNvPr id="12" name="Text 9"/>
          <p:cNvSpPr/>
          <p:nvPr/>
        </p:nvSpPr>
        <p:spPr>
          <a:xfrm>
            <a:off x="4536440" y="4365907"/>
            <a:ext cx="3383280" cy="365760"/>
          </a:xfrm>
          <a:custGeom>
            <a:avLst/>
            <a:gdLst/>
            <a:ahLst/>
            <a:cxnLst/>
            <a:rect l="l" t="t" r="r" b="b"/>
            <a:pathLst>
              <a:path w="3383280" h="365760">
                <a:moveTo>
                  <a:pt x="0" y="365760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Emergency Response</a:t>
            </a:r>
            <a:endParaRPr lang="en-US" sz="1400" dirty="0"/>
          </a:p>
        </p:txBody>
      </p:sp>
      <p:sp>
        <p:nvSpPr>
          <p:cNvPr id="13" name="Text 10"/>
          <p:cNvSpPr/>
          <p:nvPr/>
        </p:nvSpPr>
        <p:spPr>
          <a:xfrm>
            <a:off x="731520" y="548640"/>
            <a:ext cx="10801117" cy="0"/>
          </a:xfrm>
          <a:custGeom>
            <a:avLst/>
            <a:gdLst/>
            <a:ahLst/>
            <a:cxnLst/>
            <a:rect l="l" t="t" r="r" b="b"/>
            <a:pathLst>
              <a:path w="10801117" h="0">
                <a:moveTo>
                  <a:pt x="0" y="0"/>
                </a:moveTo>
                <a:lnTo>
                  <a:pt x="10801117" y="0"/>
                </a:lnTo>
              </a:path>
            </a:pathLst>
          </a:custGeom>
          <a:noFill/>
          <a:ln w="12700">
            <a:solidFill>
              <a:srgbClr val="8B66FF"/>
            </a:solidFill>
          </a:ln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4" name="Text 11"/>
          <p:cNvSpPr/>
          <p:nvPr/>
        </p:nvSpPr>
        <p:spPr>
          <a:xfrm>
            <a:off x="731520" y="0"/>
            <a:ext cx="7451616" cy="548640"/>
          </a:xfrm>
          <a:custGeom>
            <a:avLst/>
            <a:gdLst/>
            <a:ahLst/>
            <a:cxnLst/>
            <a:rect l="l" t="t" r="r" b="b"/>
            <a:pathLst>
              <a:path w="7451616" h="548640">
                <a:moveTo>
                  <a:pt x="0" y="548640"/>
                </a:moveTo>
                <a:lnTo>
                  <a:pt x="0" y="0"/>
                </a:lnTo>
                <a:lnTo>
                  <a:pt x="7451616" y="0"/>
                </a:lnTo>
                <a:lnTo>
                  <a:pt x="7451616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Understanding and Reducing Our Environmental Footprint</a:t>
            </a:r>
            <a:endParaRPr lang="en-US" sz="800" dirty="0"/>
          </a:p>
        </p:txBody>
      </p:sp>
      <p:sp>
        <p:nvSpPr>
          <p:cNvPr id="15" name="Text 12"/>
          <p:cNvSpPr/>
          <p:nvPr/>
        </p:nvSpPr>
        <p:spPr>
          <a:xfrm>
            <a:off x="9997440" y="0"/>
            <a:ext cx="1554479" cy="549275"/>
          </a:xfrm>
          <a:custGeom>
            <a:avLst/>
            <a:gdLst/>
            <a:ahLst/>
            <a:cxnLst/>
            <a:rect l="l" t="t" r="r" b="b"/>
            <a:pathLst>
              <a:path w="1554479" h="549275">
                <a:moveTo>
                  <a:pt x="0" y="549275"/>
                </a:moveTo>
                <a:lnTo>
                  <a:pt x="0" y="0"/>
                </a:lnTo>
                <a:lnTo>
                  <a:pt x="1554479" y="0"/>
                </a:lnTo>
                <a:lnTo>
                  <a:pt x="1554479" y="549275"/>
                </a:lnTo>
                <a:lnTo>
                  <a:pt x="0" y="549275"/>
                </a:lnTo>
              </a:path>
            </a:pathLst>
          </a:custGeom>
          <a:noFill/>
          <a:ln/>
        </p:spPr>
        <p:txBody>
          <a:bodyPr wrap="square" lIns="0" tIns="0" rIns="2880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16</a:t>
            </a:r>
            <a:endParaRPr lang="en-US" sz="800" dirty="0"/>
          </a:p>
        </p:txBody>
      </p:sp>
      <p:sp>
        <p:nvSpPr>
          <p:cNvPr id="16" name="Text 13"/>
          <p:cNvSpPr/>
          <p:nvPr/>
        </p:nvSpPr>
        <p:spPr>
          <a:xfrm>
            <a:off x="10820399" y="5892799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0" y="731520"/>
                </a:moveTo>
                <a:lnTo>
                  <a:pt x="0" y="0"/>
                </a:lnTo>
                <a:lnTo>
                  <a:pt x="731520" y="0"/>
                </a:lnTo>
                <a:lnTo>
                  <a:pt x="731520" y="731520"/>
                </a:lnTo>
                <a:lnTo>
                  <a:pt x="0" y="73152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4"/>
          <p:cNvSpPr/>
          <p:nvPr/>
        </p:nvSpPr>
        <p:spPr>
          <a:xfrm>
            <a:off x="731519" y="932927"/>
            <a:ext cx="7480067" cy="884627"/>
          </a:xfrm>
          <a:custGeom>
            <a:avLst/>
            <a:gdLst/>
            <a:ahLst/>
            <a:cxnLst/>
            <a:rect l="l" t="t" r="r" b="b"/>
            <a:pathLst>
              <a:path w="7480067" h="884627">
                <a:moveTo>
                  <a:pt x="0" y="884627"/>
                </a:moveTo>
                <a:lnTo>
                  <a:pt x="0" y="0"/>
                </a:lnTo>
                <a:lnTo>
                  <a:pt x="7480067" y="0"/>
                </a:lnTo>
                <a:lnTo>
                  <a:pt x="7480067" y="884627"/>
                </a:lnTo>
                <a:lnTo>
                  <a:pt x="0" y="884627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942"/>
              </a:spcBef>
              <a:buNone/>
            </a:pPr>
            <a:r>
              <a:rPr lang="en-US" sz="3393" b="1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Safety Considerations and Precautions</a:t>
            </a:r>
            <a:endParaRPr lang="en-US" sz="3393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1"/>
            <a:ext cx="12192000" cy="2824222"/>
          </a:xfrm>
          <a:custGeom>
            <a:avLst/>
            <a:gdLst/>
            <a:ahLst/>
            <a:cxnLst/>
            <a:rect l="l" t="t" r="r" b="b"/>
            <a:pathLst>
              <a:path w="12192000" h="2824222">
                <a:moveTo>
                  <a:pt x="0" y="2824222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2824222"/>
                </a:lnTo>
                <a:lnTo>
                  <a:pt x="0" y="2824222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731518" y="309324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98755" y="548640"/>
                </a:moveTo>
                <a:cubicBezTo>
                  <a:pt x="44214" y="548640"/>
                  <a:pt x="0" y="504426"/>
                  <a:pt x="0" y="449885"/>
                </a:cubicBezTo>
                <a:lnTo>
                  <a:pt x="0" y="98755"/>
                </a:lnTo>
                <a:cubicBezTo>
                  <a:pt x="0" y="44214"/>
                  <a:pt x="44214" y="0"/>
                  <a:pt x="98755" y="0"/>
                </a:cubicBezTo>
                <a:lnTo>
                  <a:pt x="449885" y="0"/>
                </a:lnTo>
                <a:cubicBezTo>
                  <a:pt x="504426" y="0"/>
                  <a:pt x="548640" y="44214"/>
                  <a:pt x="548640" y="98755"/>
                </a:cubicBezTo>
                <a:lnTo>
                  <a:pt x="548640" y="449885"/>
                </a:lnTo>
                <a:cubicBezTo>
                  <a:pt x="548640" y="504426"/>
                  <a:pt x="504426" y="548640"/>
                  <a:pt x="449885" y="548640"/>
                </a:cubicBezTo>
                <a:lnTo>
                  <a:pt x="98755" y="548640"/>
                </a:lnTo>
              </a:path>
            </a:pathLst>
          </a:custGeom>
          <a:solidFill>
            <a:srgbClr val="3E00FF">
              <a:alpha val="10000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404361" y="309324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98755" y="548640"/>
                </a:moveTo>
                <a:cubicBezTo>
                  <a:pt x="44214" y="548640"/>
                  <a:pt x="0" y="504426"/>
                  <a:pt x="0" y="449885"/>
                </a:cubicBezTo>
                <a:lnTo>
                  <a:pt x="0" y="98755"/>
                </a:lnTo>
                <a:cubicBezTo>
                  <a:pt x="0" y="44214"/>
                  <a:pt x="44214" y="0"/>
                  <a:pt x="98755" y="0"/>
                </a:cubicBezTo>
                <a:lnTo>
                  <a:pt x="449885" y="0"/>
                </a:lnTo>
                <a:cubicBezTo>
                  <a:pt x="504426" y="0"/>
                  <a:pt x="548640" y="44214"/>
                  <a:pt x="548640" y="98755"/>
                </a:cubicBezTo>
                <a:lnTo>
                  <a:pt x="548640" y="449885"/>
                </a:lnTo>
                <a:cubicBezTo>
                  <a:pt x="548640" y="504426"/>
                  <a:pt x="504426" y="548640"/>
                  <a:pt x="449885" y="548640"/>
                </a:cubicBezTo>
                <a:lnTo>
                  <a:pt x="98755" y="548640"/>
                </a:lnTo>
              </a:path>
            </a:pathLst>
          </a:custGeom>
          <a:solidFill>
            <a:srgbClr val="3E00FF">
              <a:alpha val="10000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8077201" y="309324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98755" y="548640"/>
                </a:moveTo>
                <a:cubicBezTo>
                  <a:pt x="44214" y="548640"/>
                  <a:pt x="0" y="504426"/>
                  <a:pt x="0" y="449885"/>
                </a:cubicBezTo>
                <a:lnTo>
                  <a:pt x="0" y="98755"/>
                </a:lnTo>
                <a:cubicBezTo>
                  <a:pt x="0" y="44214"/>
                  <a:pt x="44214" y="0"/>
                  <a:pt x="98755" y="0"/>
                </a:cubicBezTo>
                <a:lnTo>
                  <a:pt x="449885" y="0"/>
                </a:lnTo>
                <a:cubicBezTo>
                  <a:pt x="504426" y="0"/>
                  <a:pt x="548640" y="44214"/>
                  <a:pt x="548640" y="98755"/>
                </a:cubicBezTo>
                <a:lnTo>
                  <a:pt x="548640" y="449885"/>
                </a:lnTo>
                <a:cubicBezTo>
                  <a:pt x="548640" y="504426"/>
                  <a:pt x="504426" y="548640"/>
                  <a:pt x="449885" y="548640"/>
                </a:cubicBezTo>
                <a:lnTo>
                  <a:pt x="98755" y="548640"/>
                </a:lnTo>
              </a:path>
            </a:pathLst>
          </a:custGeom>
          <a:solidFill>
            <a:srgbClr val="3E00FF">
              <a:alpha val="10000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pic>
        <p:nvPicPr>
          <p:cNvPr id="6" name="Image 0" descr="/tmp/tmp-1-YEBON7FT7hKo-.jpg">    </p:cNvPr>
          <p:cNvPicPr>
            <a:picLocks noChangeAspect="1"/>
          </p:cNvPicPr>
          <p:nvPr/>
        </p:nvPicPr>
        <p:blipFill>
          <a:blip r:embed="rId2"/>
          <a:srcRect l="0" r="0" t="5601" b="5601"/>
          <a:stretch/>
        </p:blipFill>
        <p:spPr>
          <a:xfrm>
            <a:off x="7419373" y="0"/>
            <a:ext cx="4772628" cy="2824223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7419373" y="0"/>
            <a:ext cx="4772628" cy="2824223"/>
          </a:xfrm>
          <a:custGeom>
            <a:avLst/>
            <a:gdLst/>
            <a:ahLst/>
            <a:cxnLst/>
            <a:rect l="l" t="t" r="r" b="b"/>
            <a:pathLst>
              <a:path w="4772628" h="2824223">
                <a:moveTo>
                  <a:pt x="0" y="2824223"/>
                </a:moveTo>
                <a:lnTo>
                  <a:pt x="0" y="0"/>
                </a:lnTo>
                <a:lnTo>
                  <a:pt x="4772628" y="0"/>
                </a:lnTo>
                <a:lnTo>
                  <a:pt x="4772628" y="2824223"/>
                </a:lnTo>
                <a:lnTo>
                  <a:pt x="0" y="2824223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5"/>
          <p:cNvSpPr/>
          <p:nvPr/>
        </p:nvSpPr>
        <p:spPr>
          <a:xfrm>
            <a:off x="8077201" y="4410394"/>
            <a:ext cx="3383280" cy="1645920"/>
          </a:xfrm>
          <a:custGeom>
            <a:avLst/>
            <a:gdLst/>
            <a:ahLst/>
            <a:cxnLst/>
            <a:rect l="l" t="t" r="r" b="b"/>
            <a:pathLst>
              <a:path w="3383280" h="1645920">
                <a:moveTo>
                  <a:pt x="0" y="1645920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1645920"/>
                </a:lnTo>
                <a:lnTo>
                  <a:pt x="0" y="16459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Share your sustainability experiences with peers to motivate them.</a:t>
            </a:r>
            <a:endParaRPr lang="en-US" sz="11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Together, we can create a ripple effect of positive change.</a:t>
            </a:r>
            <a:endParaRPr lang="en-US" sz="1100" dirty="0"/>
          </a:p>
        </p:txBody>
      </p:sp>
      <p:sp>
        <p:nvSpPr>
          <p:cNvPr id="9" name="Text 6"/>
          <p:cNvSpPr/>
          <p:nvPr/>
        </p:nvSpPr>
        <p:spPr>
          <a:xfrm>
            <a:off x="8077201" y="3823376"/>
            <a:ext cx="3383280" cy="461665"/>
          </a:xfrm>
          <a:custGeom>
            <a:avLst/>
            <a:gdLst/>
            <a:ahLst/>
            <a:cxnLst/>
            <a:rect l="l" t="t" r="r" b="b"/>
            <a:pathLst>
              <a:path w="3383280" h="461665">
                <a:moveTo>
                  <a:pt x="0" y="461665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461665"/>
                </a:lnTo>
                <a:lnTo>
                  <a:pt x="0" y="46166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Inspire Action</a:t>
            </a:r>
            <a:endParaRPr lang="en-US" sz="1400" dirty="0"/>
          </a:p>
        </p:txBody>
      </p:sp>
      <p:sp>
        <p:nvSpPr>
          <p:cNvPr id="10" name="Text 7"/>
          <p:cNvSpPr/>
          <p:nvPr/>
        </p:nvSpPr>
        <p:spPr>
          <a:xfrm>
            <a:off x="8214361" y="3230406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262890" y="30480"/>
                </a:moveTo>
                <a:cubicBezTo>
                  <a:pt x="256556" y="30480"/>
                  <a:pt x="251460" y="35576"/>
                  <a:pt x="251460" y="41910"/>
                </a:cubicBezTo>
                <a:lnTo>
                  <a:pt x="251460" y="44625"/>
                </a:lnTo>
                <a:lnTo>
                  <a:pt x="22860" y="106966"/>
                </a:lnTo>
                <a:lnTo>
                  <a:pt x="22860" y="102870"/>
                </a:lnTo>
                <a:cubicBezTo>
                  <a:pt x="22860" y="96536"/>
                  <a:pt x="17764" y="91440"/>
                  <a:pt x="11430" y="91440"/>
                </a:cubicBezTo>
                <a:cubicBezTo>
                  <a:pt x="5096" y="91440"/>
                  <a:pt x="0" y="96536"/>
                  <a:pt x="0" y="102870"/>
                </a:cubicBezTo>
                <a:lnTo>
                  <a:pt x="0" y="113205"/>
                </a:lnTo>
                <a:lnTo>
                  <a:pt x="0" y="121920"/>
                </a:lnTo>
                <a:lnTo>
                  <a:pt x="0" y="152400"/>
                </a:lnTo>
                <a:lnTo>
                  <a:pt x="0" y="161115"/>
                </a:lnTo>
                <a:lnTo>
                  <a:pt x="0" y="171450"/>
                </a:lnTo>
                <a:cubicBezTo>
                  <a:pt x="0" y="177784"/>
                  <a:pt x="5096" y="182880"/>
                  <a:pt x="11430" y="182880"/>
                </a:cubicBezTo>
                <a:cubicBezTo>
                  <a:pt x="17764" y="182880"/>
                  <a:pt x="22860" y="177784"/>
                  <a:pt x="22860" y="171450"/>
                </a:cubicBezTo>
                <a:lnTo>
                  <a:pt x="22860" y="167354"/>
                </a:lnTo>
                <a:lnTo>
                  <a:pt x="78867" y="182642"/>
                </a:lnTo>
                <a:cubicBezTo>
                  <a:pt x="77153" y="187500"/>
                  <a:pt x="76200" y="192691"/>
                  <a:pt x="76200" y="198120"/>
                </a:cubicBezTo>
                <a:cubicBezTo>
                  <a:pt x="76200" y="223361"/>
                  <a:pt x="96679" y="243840"/>
                  <a:pt x="121920" y="243840"/>
                </a:cubicBezTo>
                <a:cubicBezTo>
                  <a:pt x="144256" y="243840"/>
                  <a:pt x="162878" y="227838"/>
                  <a:pt x="166830" y="206645"/>
                </a:cubicBezTo>
                <a:lnTo>
                  <a:pt x="251460" y="229695"/>
                </a:lnTo>
                <a:lnTo>
                  <a:pt x="251460" y="232410"/>
                </a:lnTo>
                <a:cubicBezTo>
                  <a:pt x="251460" y="238744"/>
                  <a:pt x="256556" y="243840"/>
                  <a:pt x="262890" y="243840"/>
                </a:cubicBezTo>
                <a:cubicBezTo>
                  <a:pt x="269224" y="243840"/>
                  <a:pt x="274320" y="238744"/>
                  <a:pt x="274320" y="232410"/>
                </a:cubicBezTo>
                <a:lnTo>
                  <a:pt x="274320" y="220980"/>
                </a:lnTo>
                <a:lnTo>
                  <a:pt x="274320" y="53340"/>
                </a:lnTo>
                <a:lnTo>
                  <a:pt x="274320" y="41910"/>
                </a:lnTo>
                <a:cubicBezTo>
                  <a:pt x="274320" y="35576"/>
                  <a:pt x="269224" y="30480"/>
                  <a:pt x="262890" y="30480"/>
                </a:cubicBezTo>
                <a:lnTo>
                  <a:pt x="262890" y="30480"/>
                </a:lnTo>
                <a:moveTo>
                  <a:pt x="251460" y="206026"/>
                </a:moveTo>
                <a:lnTo>
                  <a:pt x="22860" y="143685"/>
                </a:lnTo>
                <a:lnTo>
                  <a:pt x="22860" y="130683"/>
                </a:lnTo>
                <a:lnTo>
                  <a:pt x="251460" y="68294"/>
                </a:lnTo>
                <a:lnTo>
                  <a:pt x="251460" y="206026"/>
                </a:lnTo>
                <a:moveTo>
                  <a:pt x="99060" y="198120"/>
                </a:moveTo>
                <a:cubicBezTo>
                  <a:pt x="99060" y="194739"/>
                  <a:pt x="99774" y="191548"/>
                  <a:pt x="101108" y="188690"/>
                </a:cubicBezTo>
                <a:lnTo>
                  <a:pt x="144685" y="200549"/>
                </a:lnTo>
                <a:cubicBezTo>
                  <a:pt x="143447" y="212027"/>
                  <a:pt x="133731" y="220932"/>
                  <a:pt x="121968" y="220932"/>
                </a:cubicBezTo>
                <a:cubicBezTo>
                  <a:pt x="109347" y="220932"/>
                  <a:pt x="99108" y="210693"/>
                  <a:pt x="99108" y="198072"/>
                </a:cubicBezTo>
                <a:lnTo>
                  <a:pt x="99060" y="198120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8"/>
          <p:cNvSpPr/>
          <p:nvPr/>
        </p:nvSpPr>
        <p:spPr>
          <a:xfrm>
            <a:off x="4404361" y="4410394"/>
            <a:ext cx="3383280" cy="1645920"/>
          </a:xfrm>
          <a:custGeom>
            <a:avLst/>
            <a:gdLst/>
            <a:ahLst/>
            <a:cxnLst/>
            <a:rect l="l" t="t" r="r" b="b"/>
            <a:pathLst>
              <a:path w="3383280" h="1645920">
                <a:moveTo>
                  <a:pt x="0" y="1645920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1645920"/>
                </a:lnTo>
                <a:lnTo>
                  <a:pt x="0" y="16459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Continue to prioritize sustainable practices in your daily life.</a:t>
            </a:r>
            <a:endParaRPr lang="en-US" sz="11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Every small effort contributes to a larger positive impact on the environment.</a:t>
            </a:r>
            <a:endParaRPr lang="en-US" sz="1100" dirty="0"/>
          </a:p>
        </p:txBody>
      </p:sp>
      <p:sp>
        <p:nvSpPr>
          <p:cNvPr id="12" name="Text 9"/>
          <p:cNvSpPr/>
          <p:nvPr/>
        </p:nvSpPr>
        <p:spPr>
          <a:xfrm>
            <a:off x="4404361" y="3823376"/>
            <a:ext cx="3383280" cy="461665"/>
          </a:xfrm>
          <a:custGeom>
            <a:avLst/>
            <a:gdLst/>
            <a:ahLst/>
            <a:cxnLst/>
            <a:rect l="l" t="t" r="r" b="b"/>
            <a:pathLst>
              <a:path w="3383280" h="461665">
                <a:moveTo>
                  <a:pt x="0" y="461665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461665"/>
                </a:lnTo>
                <a:lnTo>
                  <a:pt x="0" y="46166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Sustainability Encouragement</a:t>
            </a:r>
            <a:endParaRPr lang="en-US" sz="1400" dirty="0"/>
          </a:p>
        </p:txBody>
      </p:sp>
      <p:sp>
        <p:nvSpPr>
          <p:cNvPr id="13" name="Text 10"/>
          <p:cNvSpPr/>
          <p:nvPr/>
        </p:nvSpPr>
        <p:spPr>
          <a:xfrm>
            <a:off x="4541521" y="3230406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80153" y="125607"/>
                </a:moveTo>
                <a:cubicBezTo>
                  <a:pt x="91351" y="122018"/>
                  <a:pt x="103299" y="120035"/>
                  <a:pt x="115729" y="120035"/>
                </a:cubicBezTo>
                <a:lnTo>
                  <a:pt x="158591" y="120035"/>
                </a:lnTo>
                <a:cubicBezTo>
                  <a:pt x="165717" y="120035"/>
                  <a:pt x="171450" y="125768"/>
                  <a:pt x="171450" y="132894"/>
                </a:cubicBezTo>
                <a:cubicBezTo>
                  <a:pt x="171450" y="140020"/>
                  <a:pt x="165717" y="145753"/>
                  <a:pt x="158591" y="145753"/>
                </a:cubicBezTo>
                <a:lnTo>
                  <a:pt x="115729" y="145753"/>
                </a:lnTo>
                <a:cubicBezTo>
                  <a:pt x="102120" y="145753"/>
                  <a:pt x="89208" y="148753"/>
                  <a:pt x="77688" y="154165"/>
                </a:cubicBezTo>
                <a:cubicBezTo>
                  <a:pt x="81814" y="188079"/>
                  <a:pt x="110692" y="214333"/>
                  <a:pt x="145679" y="214333"/>
                </a:cubicBezTo>
                <a:cubicBezTo>
                  <a:pt x="145679" y="214333"/>
                  <a:pt x="145679" y="214333"/>
                  <a:pt x="145732" y="214333"/>
                </a:cubicBezTo>
                <a:lnTo>
                  <a:pt x="146161" y="214333"/>
                </a:lnTo>
                <a:cubicBezTo>
                  <a:pt x="146161" y="214333"/>
                  <a:pt x="146161" y="214333"/>
                  <a:pt x="146215" y="214333"/>
                </a:cubicBezTo>
                <a:cubicBezTo>
                  <a:pt x="198346" y="214065"/>
                  <a:pt x="248602" y="160594"/>
                  <a:pt x="248602" y="83924"/>
                </a:cubicBezTo>
                <a:cubicBezTo>
                  <a:pt x="248602" y="77066"/>
                  <a:pt x="248174" y="70368"/>
                  <a:pt x="247370" y="63832"/>
                </a:cubicBezTo>
                <a:cubicBezTo>
                  <a:pt x="234136" y="72297"/>
                  <a:pt x="218384" y="77173"/>
                  <a:pt x="201454" y="77173"/>
                </a:cubicBezTo>
                <a:lnTo>
                  <a:pt x="145732" y="77173"/>
                </a:lnTo>
                <a:cubicBezTo>
                  <a:pt x="114871" y="77173"/>
                  <a:pt x="88779" y="97586"/>
                  <a:pt x="80153" y="125607"/>
                </a:cubicBezTo>
                <a:lnTo>
                  <a:pt x="80153" y="125607"/>
                </a:lnTo>
                <a:moveTo>
                  <a:pt x="51649" y="139377"/>
                </a:moveTo>
                <a:cubicBezTo>
                  <a:pt x="54918" y="90299"/>
                  <a:pt x="95798" y="51455"/>
                  <a:pt x="145733" y="51455"/>
                </a:cubicBezTo>
                <a:lnTo>
                  <a:pt x="201454" y="51455"/>
                </a:lnTo>
                <a:cubicBezTo>
                  <a:pt x="216831" y="51455"/>
                  <a:pt x="230815" y="45669"/>
                  <a:pt x="241423" y="36185"/>
                </a:cubicBezTo>
                <a:cubicBezTo>
                  <a:pt x="241798" y="35864"/>
                  <a:pt x="242173" y="35489"/>
                  <a:pt x="242548" y="35167"/>
                </a:cubicBezTo>
                <a:cubicBezTo>
                  <a:pt x="246084" y="31845"/>
                  <a:pt x="249245" y="28095"/>
                  <a:pt x="251871" y="23969"/>
                </a:cubicBezTo>
                <a:cubicBezTo>
                  <a:pt x="252728" y="22630"/>
                  <a:pt x="253585" y="21237"/>
                  <a:pt x="254335" y="19790"/>
                </a:cubicBezTo>
                <a:cubicBezTo>
                  <a:pt x="256210" y="16308"/>
                  <a:pt x="261622" y="16147"/>
                  <a:pt x="263015" y="19844"/>
                </a:cubicBezTo>
                <a:cubicBezTo>
                  <a:pt x="263712" y="21719"/>
                  <a:pt x="264354" y="23594"/>
                  <a:pt x="264997" y="25523"/>
                </a:cubicBezTo>
                <a:cubicBezTo>
                  <a:pt x="266551" y="30292"/>
                  <a:pt x="267944" y="35114"/>
                  <a:pt x="269176" y="40097"/>
                </a:cubicBezTo>
                <a:cubicBezTo>
                  <a:pt x="269444" y="41115"/>
                  <a:pt x="269659" y="42133"/>
                  <a:pt x="269873" y="43097"/>
                </a:cubicBezTo>
                <a:cubicBezTo>
                  <a:pt x="272766" y="56116"/>
                  <a:pt x="274320" y="69779"/>
                  <a:pt x="274320" y="83923"/>
                </a:cubicBezTo>
                <a:cubicBezTo>
                  <a:pt x="274320" y="169916"/>
                  <a:pt x="217045" y="239675"/>
                  <a:pt x="146268" y="240050"/>
                </a:cubicBezTo>
                <a:lnTo>
                  <a:pt x="145732" y="240050"/>
                </a:lnTo>
                <a:cubicBezTo>
                  <a:pt x="101959" y="240050"/>
                  <a:pt x="65151" y="210207"/>
                  <a:pt x="54542" y="169756"/>
                </a:cubicBezTo>
                <a:cubicBezTo>
                  <a:pt x="36808" y="186204"/>
                  <a:pt x="25717" y="209671"/>
                  <a:pt x="25717" y="235764"/>
                </a:cubicBezTo>
                <a:lnTo>
                  <a:pt x="25717" y="244336"/>
                </a:lnTo>
                <a:cubicBezTo>
                  <a:pt x="25717" y="251462"/>
                  <a:pt x="19985" y="257195"/>
                  <a:pt x="12859" y="257195"/>
                </a:cubicBezTo>
                <a:cubicBezTo>
                  <a:pt x="5733" y="257195"/>
                  <a:pt x="0" y="251462"/>
                  <a:pt x="0" y="244336"/>
                </a:cubicBezTo>
                <a:lnTo>
                  <a:pt x="0" y="235764"/>
                </a:lnTo>
                <a:cubicBezTo>
                  <a:pt x="0" y="195527"/>
                  <a:pt x="20520" y="160112"/>
                  <a:pt x="51649" y="139377"/>
                </a:cubicBezTo>
                <a:lnTo>
                  <a:pt x="51649" y="139377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1"/>
          <p:cNvSpPr/>
          <p:nvPr/>
        </p:nvSpPr>
        <p:spPr>
          <a:xfrm>
            <a:off x="731520" y="4410394"/>
            <a:ext cx="3383280" cy="1645920"/>
          </a:xfrm>
          <a:custGeom>
            <a:avLst/>
            <a:gdLst/>
            <a:ahLst/>
            <a:cxnLst/>
            <a:rect l="l" t="t" r="r" b="b"/>
            <a:pathLst>
              <a:path w="3383280" h="1645920">
                <a:moveTo>
                  <a:pt x="0" y="1645920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1645920"/>
                </a:lnTo>
                <a:lnTo>
                  <a:pt x="0" y="16459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We have explored the importance of environmental sustainability.</a:t>
            </a:r>
            <a:endParaRPr lang="en-US" sz="11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Understanding our impact is the first step towards making a change.</a:t>
            </a:r>
            <a:endParaRPr lang="en-US" sz="1100" dirty="0"/>
          </a:p>
        </p:txBody>
      </p:sp>
      <p:sp>
        <p:nvSpPr>
          <p:cNvPr id="15" name="Text 12"/>
          <p:cNvSpPr/>
          <p:nvPr/>
        </p:nvSpPr>
        <p:spPr>
          <a:xfrm>
            <a:off x="731518" y="3823376"/>
            <a:ext cx="3383280" cy="461665"/>
          </a:xfrm>
          <a:custGeom>
            <a:avLst/>
            <a:gdLst/>
            <a:ahLst/>
            <a:cxnLst/>
            <a:rect l="l" t="t" r="r" b="b"/>
            <a:pathLst>
              <a:path w="3383280" h="461665">
                <a:moveTo>
                  <a:pt x="0" y="461665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461665"/>
                </a:lnTo>
                <a:lnTo>
                  <a:pt x="0" y="46166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Key Takeaways</a:t>
            </a:r>
            <a:endParaRPr lang="en-US" sz="1400" dirty="0"/>
          </a:p>
        </p:txBody>
      </p:sp>
      <p:sp>
        <p:nvSpPr>
          <p:cNvPr id="16" name="Text 13"/>
          <p:cNvSpPr/>
          <p:nvPr/>
        </p:nvSpPr>
        <p:spPr>
          <a:xfrm>
            <a:off x="868678" y="3230406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137160" y="248603"/>
                </a:moveTo>
                <a:cubicBezTo>
                  <a:pt x="141125" y="248603"/>
                  <a:pt x="151626" y="244745"/>
                  <a:pt x="162663" y="222671"/>
                </a:cubicBezTo>
                <a:cubicBezTo>
                  <a:pt x="167378" y="213187"/>
                  <a:pt x="171450" y="201668"/>
                  <a:pt x="174450" y="188595"/>
                </a:cubicBezTo>
                <a:lnTo>
                  <a:pt x="99870" y="188595"/>
                </a:lnTo>
                <a:cubicBezTo>
                  <a:pt x="102870" y="201668"/>
                  <a:pt x="106942" y="213187"/>
                  <a:pt x="111657" y="222671"/>
                </a:cubicBezTo>
                <a:cubicBezTo>
                  <a:pt x="122694" y="244745"/>
                  <a:pt x="133195" y="248603"/>
                  <a:pt x="137160" y="248603"/>
                </a:cubicBezTo>
                <a:lnTo>
                  <a:pt x="137160" y="248603"/>
                </a:lnTo>
                <a:moveTo>
                  <a:pt x="95637" y="162878"/>
                </a:moveTo>
                <a:lnTo>
                  <a:pt x="178683" y="162878"/>
                </a:lnTo>
                <a:cubicBezTo>
                  <a:pt x="179540" y="154680"/>
                  <a:pt x="180023" y="146054"/>
                  <a:pt x="180023" y="137160"/>
                </a:cubicBezTo>
                <a:cubicBezTo>
                  <a:pt x="180023" y="128266"/>
                  <a:pt x="179540" y="119640"/>
                  <a:pt x="178683" y="111443"/>
                </a:cubicBezTo>
                <a:lnTo>
                  <a:pt x="95637" y="111443"/>
                </a:lnTo>
                <a:cubicBezTo>
                  <a:pt x="94780" y="119640"/>
                  <a:pt x="94298" y="128266"/>
                  <a:pt x="94298" y="137160"/>
                </a:cubicBezTo>
                <a:cubicBezTo>
                  <a:pt x="94298" y="146054"/>
                  <a:pt x="94780" y="154680"/>
                  <a:pt x="95637" y="162878"/>
                </a:cubicBezTo>
                <a:lnTo>
                  <a:pt x="95637" y="162878"/>
                </a:lnTo>
                <a:moveTo>
                  <a:pt x="99870" y="85725"/>
                </a:moveTo>
                <a:lnTo>
                  <a:pt x="174450" y="85725"/>
                </a:lnTo>
                <a:cubicBezTo>
                  <a:pt x="171450" y="72652"/>
                  <a:pt x="167378" y="61133"/>
                  <a:pt x="162663" y="51649"/>
                </a:cubicBezTo>
                <a:cubicBezTo>
                  <a:pt x="151626" y="29575"/>
                  <a:pt x="141125" y="25717"/>
                  <a:pt x="137160" y="25717"/>
                </a:cubicBezTo>
                <a:cubicBezTo>
                  <a:pt x="133195" y="25717"/>
                  <a:pt x="122694" y="29575"/>
                  <a:pt x="111657" y="51649"/>
                </a:cubicBezTo>
                <a:cubicBezTo>
                  <a:pt x="106942" y="61133"/>
                  <a:pt x="102870" y="72652"/>
                  <a:pt x="99870" y="85725"/>
                </a:cubicBezTo>
                <a:lnTo>
                  <a:pt x="99870" y="85725"/>
                </a:lnTo>
                <a:moveTo>
                  <a:pt x="204508" y="111443"/>
                </a:moveTo>
                <a:cubicBezTo>
                  <a:pt x="205311" y="119747"/>
                  <a:pt x="205686" y="128373"/>
                  <a:pt x="205686" y="137160"/>
                </a:cubicBezTo>
                <a:cubicBezTo>
                  <a:pt x="205686" y="145947"/>
                  <a:pt x="205258" y="154573"/>
                  <a:pt x="204508" y="162877"/>
                </a:cubicBezTo>
                <a:lnTo>
                  <a:pt x="245602" y="162877"/>
                </a:lnTo>
                <a:cubicBezTo>
                  <a:pt x="247531" y="154626"/>
                  <a:pt x="248603" y="146000"/>
                  <a:pt x="248603" y="137160"/>
                </a:cubicBezTo>
                <a:cubicBezTo>
                  <a:pt x="248603" y="128320"/>
                  <a:pt x="247584" y="119694"/>
                  <a:pt x="245602" y="111443"/>
                </a:cubicBezTo>
                <a:lnTo>
                  <a:pt x="204508" y="111443"/>
                </a:lnTo>
                <a:moveTo>
                  <a:pt x="236012" y="85725"/>
                </a:moveTo>
                <a:cubicBezTo>
                  <a:pt x="224546" y="63704"/>
                  <a:pt x="205954" y="46024"/>
                  <a:pt x="183291" y="35683"/>
                </a:cubicBezTo>
                <a:cubicBezTo>
                  <a:pt x="190845" y="49399"/>
                  <a:pt x="196846" y="66491"/>
                  <a:pt x="200757" y="85725"/>
                </a:cubicBezTo>
                <a:lnTo>
                  <a:pt x="236065" y="85725"/>
                </a:lnTo>
                <a:lnTo>
                  <a:pt x="236012" y="85725"/>
                </a:lnTo>
                <a:moveTo>
                  <a:pt x="73509" y="85725"/>
                </a:moveTo>
                <a:cubicBezTo>
                  <a:pt x="77420" y="66491"/>
                  <a:pt x="83421" y="49453"/>
                  <a:pt x="90976" y="35683"/>
                </a:cubicBezTo>
                <a:cubicBezTo>
                  <a:pt x="68312" y="46024"/>
                  <a:pt x="49721" y="63704"/>
                  <a:pt x="38255" y="85725"/>
                </a:cubicBezTo>
                <a:lnTo>
                  <a:pt x="73563" y="85725"/>
                </a:lnTo>
                <a:lnTo>
                  <a:pt x="73509" y="85725"/>
                </a:lnTo>
                <a:moveTo>
                  <a:pt x="28718" y="111443"/>
                </a:moveTo>
                <a:cubicBezTo>
                  <a:pt x="26789" y="119694"/>
                  <a:pt x="25718" y="128320"/>
                  <a:pt x="25718" y="137160"/>
                </a:cubicBezTo>
                <a:cubicBezTo>
                  <a:pt x="25718" y="146000"/>
                  <a:pt x="26736" y="154626"/>
                  <a:pt x="28718" y="162877"/>
                </a:cubicBezTo>
                <a:lnTo>
                  <a:pt x="69812" y="162877"/>
                </a:lnTo>
                <a:cubicBezTo>
                  <a:pt x="69009" y="154573"/>
                  <a:pt x="68634" y="145947"/>
                  <a:pt x="68634" y="137160"/>
                </a:cubicBezTo>
                <a:cubicBezTo>
                  <a:pt x="68634" y="128373"/>
                  <a:pt x="69062" y="119747"/>
                  <a:pt x="69812" y="111443"/>
                </a:cubicBezTo>
                <a:lnTo>
                  <a:pt x="28718" y="111443"/>
                </a:lnTo>
                <a:moveTo>
                  <a:pt x="183291" y="238637"/>
                </a:moveTo>
                <a:cubicBezTo>
                  <a:pt x="205954" y="228296"/>
                  <a:pt x="224546" y="210616"/>
                  <a:pt x="236012" y="188595"/>
                </a:cubicBezTo>
                <a:lnTo>
                  <a:pt x="200704" y="188595"/>
                </a:lnTo>
                <a:cubicBezTo>
                  <a:pt x="196792" y="207830"/>
                  <a:pt x="190792" y="224867"/>
                  <a:pt x="183237" y="238637"/>
                </a:cubicBezTo>
                <a:lnTo>
                  <a:pt x="183291" y="238637"/>
                </a:lnTo>
                <a:moveTo>
                  <a:pt x="91029" y="238637"/>
                </a:moveTo>
                <a:cubicBezTo>
                  <a:pt x="83475" y="224921"/>
                  <a:pt x="77474" y="207830"/>
                  <a:pt x="73563" y="188595"/>
                </a:cubicBezTo>
                <a:lnTo>
                  <a:pt x="38255" y="188595"/>
                </a:lnTo>
                <a:cubicBezTo>
                  <a:pt x="49721" y="210616"/>
                  <a:pt x="68312" y="228296"/>
                  <a:pt x="90976" y="238637"/>
                </a:cubicBezTo>
                <a:lnTo>
                  <a:pt x="91029" y="238637"/>
                </a:lnTo>
                <a:moveTo>
                  <a:pt x="137160" y="274320"/>
                </a:moveTo>
                <a:cubicBezTo>
                  <a:pt x="61409" y="274320"/>
                  <a:pt x="0" y="212911"/>
                  <a:pt x="0" y="137160"/>
                </a:cubicBezTo>
                <a:cubicBezTo>
                  <a:pt x="0" y="61409"/>
                  <a:pt x="61409" y="0"/>
                  <a:pt x="137160" y="0"/>
                </a:cubicBezTo>
                <a:cubicBezTo>
                  <a:pt x="212911" y="0"/>
                  <a:pt x="274320" y="61409"/>
                  <a:pt x="274320" y="137160"/>
                </a:cubicBezTo>
                <a:cubicBezTo>
                  <a:pt x="274320" y="212911"/>
                  <a:pt x="212911" y="274320"/>
                  <a:pt x="137160" y="274320"/>
                </a:cubicBez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4"/>
          <p:cNvSpPr/>
          <p:nvPr/>
        </p:nvSpPr>
        <p:spPr>
          <a:xfrm>
            <a:off x="731520" y="548640"/>
            <a:ext cx="10801117" cy="0"/>
          </a:xfrm>
          <a:custGeom>
            <a:avLst/>
            <a:gdLst/>
            <a:ahLst/>
            <a:cxnLst/>
            <a:rect l="l" t="t" r="r" b="b"/>
            <a:pathLst>
              <a:path w="10801117" h="0">
                <a:moveTo>
                  <a:pt x="0" y="0"/>
                </a:moveTo>
                <a:lnTo>
                  <a:pt x="10801117" y="0"/>
                </a:lnTo>
              </a:path>
            </a:pathLst>
          </a:custGeom>
          <a:noFill/>
          <a:ln w="12700">
            <a:solidFill>
              <a:srgbClr val="8B66FF"/>
            </a:solidFill>
          </a:ln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8" name="Text 15"/>
          <p:cNvSpPr/>
          <p:nvPr/>
        </p:nvSpPr>
        <p:spPr>
          <a:xfrm>
            <a:off x="731520" y="0"/>
            <a:ext cx="6238240" cy="548640"/>
          </a:xfrm>
          <a:custGeom>
            <a:avLst/>
            <a:gdLst/>
            <a:ahLst/>
            <a:cxnLst/>
            <a:rect l="l" t="t" r="r" b="b"/>
            <a:pathLst>
              <a:path w="6238240" h="548640">
                <a:moveTo>
                  <a:pt x="0" y="548640"/>
                </a:moveTo>
                <a:lnTo>
                  <a:pt x="0" y="0"/>
                </a:lnTo>
                <a:lnTo>
                  <a:pt x="6238240" y="0"/>
                </a:lnTo>
                <a:lnTo>
                  <a:pt x="623824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Understanding and Reducing Our Environmental Footprint</a:t>
            </a:r>
            <a:endParaRPr lang="en-US" sz="800" dirty="0"/>
          </a:p>
        </p:txBody>
      </p:sp>
      <p:sp>
        <p:nvSpPr>
          <p:cNvPr id="19" name="Text 16"/>
          <p:cNvSpPr/>
          <p:nvPr/>
        </p:nvSpPr>
        <p:spPr>
          <a:xfrm>
            <a:off x="9997440" y="0"/>
            <a:ext cx="1554479" cy="549275"/>
          </a:xfrm>
          <a:custGeom>
            <a:avLst/>
            <a:gdLst/>
            <a:ahLst/>
            <a:cxnLst/>
            <a:rect l="l" t="t" r="r" b="b"/>
            <a:pathLst>
              <a:path w="1554479" h="549275">
                <a:moveTo>
                  <a:pt x="0" y="549275"/>
                </a:moveTo>
                <a:lnTo>
                  <a:pt x="0" y="0"/>
                </a:lnTo>
                <a:lnTo>
                  <a:pt x="1554479" y="0"/>
                </a:lnTo>
                <a:lnTo>
                  <a:pt x="1554479" y="549275"/>
                </a:lnTo>
                <a:lnTo>
                  <a:pt x="0" y="549275"/>
                </a:lnTo>
              </a:path>
            </a:pathLst>
          </a:custGeom>
          <a:noFill/>
          <a:ln/>
        </p:spPr>
        <p:txBody>
          <a:bodyPr wrap="square" lIns="0" tIns="0" rIns="2880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17</a:t>
            </a:r>
            <a:endParaRPr lang="en-US" sz="800" dirty="0"/>
          </a:p>
        </p:txBody>
      </p:sp>
      <p:sp>
        <p:nvSpPr>
          <p:cNvPr id="20" name="Text 17"/>
          <p:cNvSpPr/>
          <p:nvPr/>
        </p:nvSpPr>
        <p:spPr>
          <a:xfrm>
            <a:off x="10820399" y="5892799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0" y="731520"/>
                </a:moveTo>
                <a:lnTo>
                  <a:pt x="0" y="0"/>
                </a:lnTo>
                <a:lnTo>
                  <a:pt x="731520" y="0"/>
                </a:lnTo>
                <a:lnTo>
                  <a:pt x="731520" y="731520"/>
                </a:lnTo>
                <a:lnTo>
                  <a:pt x="0" y="73152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1" name="Text 18"/>
          <p:cNvSpPr/>
          <p:nvPr/>
        </p:nvSpPr>
        <p:spPr>
          <a:xfrm>
            <a:off x="731519" y="932927"/>
            <a:ext cx="6238241" cy="1393712"/>
          </a:xfrm>
          <a:custGeom>
            <a:avLst/>
            <a:gdLst/>
            <a:ahLst/>
            <a:cxnLst/>
            <a:rect l="l" t="t" r="r" b="b"/>
            <a:pathLst>
              <a:path w="6238241" h="1393712">
                <a:moveTo>
                  <a:pt x="0" y="1393712"/>
                </a:moveTo>
                <a:lnTo>
                  <a:pt x="0" y="0"/>
                </a:lnTo>
                <a:lnTo>
                  <a:pt x="6238241" y="0"/>
                </a:lnTo>
                <a:lnTo>
                  <a:pt x="6238241" y="1393712"/>
                </a:lnTo>
                <a:lnTo>
                  <a:pt x="0" y="1393712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Conclusion and Final Thoughts</a:t>
            </a:r>
            <a:endParaRPr lang="en-US" sz="36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0775373" y="0"/>
            <a:ext cx="1416628" cy="6858000"/>
          </a:xfrm>
          <a:custGeom>
            <a:avLst/>
            <a:gdLst/>
            <a:ahLst/>
            <a:cxnLst/>
            <a:rect l="l" t="t" r="r" b="b"/>
            <a:pathLst>
              <a:path w="1416628" h="6858000">
                <a:moveTo>
                  <a:pt x="0" y="6858000"/>
                </a:moveTo>
                <a:lnTo>
                  <a:pt x="0" y="0"/>
                </a:lnTo>
                <a:lnTo>
                  <a:pt x="1416628" y="0"/>
                </a:lnTo>
                <a:lnTo>
                  <a:pt x="1416628" y="6858000"/>
                </a:lnTo>
                <a:lnTo>
                  <a:pt x="0" y="6858000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pic>
        <p:nvPicPr>
          <p:cNvPr id="3" name="Image 0" descr="/tmp/tmp-1-rh7oVC0ID0QN-.jpg">    </p:cNvPr>
          <p:cNvPicPr>
            <a:picLocks noChangeAspect="1"/>
          </p:cNvPicPr>
          <p:nvPr/>
        </p:nvPicPr>
        <p:blipFill>
          <a:blip r:embed="rId2"/>
          <a:srcRect l="32350" r="32350" t="0" b="0"/>
          <a:stretch/>
        </p:blipFill>
        <p:spPr>
          <a:xfrm>
            <a:off x="8559334" y="1"/>
            <a:ext cx="3632666" cy="685800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8559334" y="1"/>
            <a:ext cx="3632666" cy="6858000"/>
          </a:xfrm>
          <a:custGeom>
            <a:avLst/>
            <a:gdLst/>
            <a:ahLst/>
            <a:cxnLst/>
            <a:rect l="l" t="t" r="r" b="b"/>
            <a:pathLst>
              <a:path w="3632666" h="6858000">
                <a:moveTo>
                  <a:pt x="0" y="6858000"/>
                </a:moveTo>
                <a:lnTo>
                  <a:pt x="0" y="0"/>
                </a:lnTo>
                <a:lnTo>
                  <a:pt x="3632666" y="0"/>
                </a:lnTo>
                <a:lnTo>
                  <a:pt x="3632666" y="6858000"/>
                </a:lnTo>
                <a:lnTo>
                  <a:pt x="0" y="68580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2"/>
          <p:cNvSpPr/>
          <p:nvPr/>
        </p:nvSpPr>
        <p:spPr>
          <a:xfrm>
            <a:off x="731518" y="3262709"/>
            <a:ext cx="3566160" cy="914400"/>
          </a:xfrm>
          <a:custGeom>
            <a:avLst/>
            <a:gdLst/>
            <a:ahLst/>
            <a:cxnLst/>
            <a:rect l="l" t="t" r="r" b="b"/>
            <a:pathLst>
              <a:path w="3566160" h="914400">
                <a:moveTo>
                  <a:pt x="0" y="914400"/>
                </a:moveTo>
                <a:lnTo>
                  <a:pt x="0" y="0"/>
                </a:lnTo>
                <a:lnTo>
                  <a:pt x="3566160" y="0"/>
                </a:lnTo>
                <a:lnTo>
                  <a:pt x="3566160" y="914400"/>
                </a:lnTo>
                <a:lnTo>
                  <a:pt x="0" y="9144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The sources used include academic journals and reputable websites.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These sources provide a solid foundation for the information presented.</a:t>
            </a:r>
            <a:endParaRPr lang="en-US" sz="1200" dirty="0"/>
          </a:p>
        </p:txBody>
      </p:sp>
      <p:sp>
        <p:nvSpPr>
          <p:cNvPr id="6" name="Text 3"/>
          <p:cNvSpPr/>
          <p:nvPr/>
        </p:nvSpPr>
        <p:spPr>
          <a:xfrm>
            <a:off x="731518" y="2796400"/>
            <a:ext cx="3566160" cy="365760"/>
          </a:xfrm>
          <a:custGeom>
            <a:avLst/>
            <a:gdLst/>
            <a:ahLst/>
            <a:cxnLst/>
            <a:rect l="l" t="t" r="r" b="b"/>
            <a:pathLst>
              <a:path w="3566160" h="365760">
                <a:moveTo>
                  <a:pt x="0" y="365760"/>
                </a:moveTo>
                <a:lnTo>
                  <a:pt x="0" y="0"/>
                </a:lnTo>
                <a:lnTo>
                  <a:pt x="3566160" y="0"/>
                </a:lnTo>
                <a:lnTo>
                  <a:pt x="356616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Source List</a:t>
            </a:r>
            <a:endParaRPr lang="en-US" sz="1400" dirty="0"/>
          </a:p>
        </p:txBody>
      </p:sp>
      <p:sp>
        <p:nvSpPr>
          <p:cNvPr id="7" name="Text 4"/>
          <p:cNvSpPr/>
          <p:nvPr/>
        </p:nvSpPr>
        <p:spPr>
          <a:xfrm>
            <a:off x="4645426" y="3262709"/>
            <a:ext cx="3566160" cy="914400"/>
          </a:xfrm>
          <a:custGeom>
            <a:avLst/>
            <a:gdLst/>
            <a:ahLst/>
            <a:cxnLst/>
            <a:rect l="l" t="t" r="r" b="b"/>
            <a:pathLst>
              <a:path w="3566160" h="914400">
                <a:moveTo>
                  <a:pt x="0" y="914400"/>
                </a:moveTo>
                <a:lnTo>
                  <a:pt x="0" y="0"/>
                </a:lnTo>
                <a:lnTo>
                  <a:pt x="3566160" y="0"/>
                </a:lnTo>
                <a:lnTo>
                  <a:pt x="3566160" y="914400"/>
                </a:lnTo>
                <a:lnTo>
                  <a:pt x="0" y="9144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All images and videos are credited to their respective creators.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Special thanks to the media teams for their contributions.</a:t>
            </a:r>
            <a:endParaRPr lang="en-US" sz="1200" dirty="0"/>
          </a:p>
        </p:txBody>
      </p:sp>
      <p:sp>
        <p:nvSpPr>
          <p:cNvPr id="8" name="Text 5"/>
          <p:cNvSpPr/>
          <p:nvPr/>
        </p:nvSpPr>
        <p:spPr>
          <a:xfrm>
            <a:off x="4645426" y="2796400"/>
            <a:ext cx="3566160" cy="365760"/>
          </a:xfrm>
          <a:custGeom>
            <a:avLst/>
            <a:gdLst/>
            <a:ahLst/>
            <a:cxnLst/>
            <a:rect l="l" t="t" r="r" b="b"/>
            <a:pathLst>
              <a:path w="3566160" h="365760">
                <a:moveTo>
                  <a:pt x="0" y="365760"/>
                </a:moveTo>
                <a:lnTo>
                  <a:pt x="0" y="0"/>
                </a:lnTo>
                <a:lnTo>
                  <a:pt x="3566160" y="0"/>
                </a:lnTo>
                <a:lnTo>
                  <a:pt x="356616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Media Credits</a:t>
            </a:r>
            <a:endParaRPr lang="en-US" sz="1400" dirty="0"/>
          </a:p>
        </p:txBody>
      </p:sp>
      <p:sp>
        <p:nvSpPr>
          <p:cNvPr id="9" name="Text 6"/>
          <p:cNvSpPr/>
          <p:nvPr/>
        </p:nvSpPr>
        <p:spPr>
          <a:xfrm>
            <a:off x="731518" y="5250930"/>
            <a:ext cx="3566160" cy="914400"/>
          </a:xfrm>
          <a:custGeom>
            <a:avLst/>
            <a:gdLst/>
            <a:ahLst/>
            <a:cxnLst/>
            <a:rect l="l" t="t" r="r" b="b"/>
            <a:pathLst>
              <a:path w="3566160" h="914400">
                <a:moveTo>
                  <a:pt x="0" y="914400"/>
                </a:moveTo>
                <a:lnTo>
                  <a:pt x="0" y="0"/>
                </a:lnTo>
                <a:lnTo>
                  <a:pt x="3566160" y="0"/>
                </a:lnTo>
                <a:lnTo>
                  <a:pt x="3566160" y="914400"/>
                </a:lnTo>
                <a:lnTo>
                  <a:pt x="0" y="9144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We acknowledge all contributors who helped develop this lesson.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Their expertise was invaluable to the final product.</a:t>
            </a:r>
            <a:endParaRPr lang="en-US" sz="1200" dirty="0"/>
          </a:p>
        </p:txBody>
      </p:sp>
      <p:sp>
        <p:nvSpPr>
          <p:cNvPr id="10" name="Text 7"/>
          <p:cNvSpPr/>
          <p:nvPr/>
        </p:nvSpPr>
        <p:spPr>
          <a:xfrm>
            <a:off x="731518" y="4784621"/>
            <a:ext cx="3566160" cy="365760"/>
          </a:xfrm>
          <a:custGeom>
            <a:avLst/>
            <a:gdLst/>
            <a:ahLst/>
            <a:cxnLst/>
            <a:rect l="l" t="t" r="r" b="b"/>
            <a:pathLst>
              <a:path w="3566160" h="365760">
                <a:moveTo>
                  <a:pt x="0" y="365760"/>
                </a:moveTo>
                <a:lnTo>
                  <a:pt x="0" y="0"/>
                </a:lnTo>
                <a:lnTo>
                  <a:pt x="3566160" y="0"/>
                </a:lnTo>
                <a:lnTo>
                  <a:pt x="356616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Contributors</a:t>
            </a:r>
            <a:endParaRPr lang="en-US" sz="1400" dirty="0"/>
          </a:p>
        </p:txBody>
      </p:sp>
      <p:sp>
        <p:nvSpPr>
          <p:cNvPr id="11" name="Text 8"/>
          <p:cNvSpPr/>
          <p:nvPr/>
        </p:nvSpPr>
        <p:spPr>
          <a:xfrm>
            <a:off x="4645426" y="5250930"/>
            <a:ext cx="3566160" cy="914400"/>
          </a:xfrm>
          <a:custGeom>
            <a:avLst/>
            <a:gdLst/>
            <a:ahLst/>
            <a:cxnLst/>
            <a:rect l="l" t="t" r="r" b="b"/>
            <a:pathLst>
              <a:path w="3566160" h="914400">
                <a:moveTo>
                  <a:pt x="0" y="914400"/>
                </a:moveTo>
                <a:lnTo>
                  <a:pt x="0" y="0"/>
                </a:lnTo>
                <a:lnTo>
                  <a:pt x="3566160" y="0"/>
                </a:lnTo>
                <a:lnTo>
                  <a:pt x="3566160" y="914400"/>
                </a:lnTo>
                <a:lnTo>
                  <a:pt x="0" y="9144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All content is protected under copyright law and cannot be reproduced without permission.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For inquiries, please contact the author.</a:t>
            </a:r>
            <a:endParaRPr lang="en-US" sz="1200" dirty="0"/>
          </a:p>
        </p:txBody>
      </p:sp>
      <p:sp>
        <p:nvSpPr>
          <p:cNvPr id="12" name="Text 9"/>
          <p:cNvSpPr/>
          <p:nvPr/>
        </p:nvSpPr>
        <p:spPr>
          <a:xfrm>
            <a:off x="4645426" y="4784621"/>
            <a:ext cx="3566160" cy="365760"/>
          </a:xfrm>
          <a:custGeom>
            <a:avLst/>
            <a:gdLst/>
            <a:ahLst/>
            <a:cxnLst/>
            <a:rect l="l" t="t" r="r" b="b"/>
            <a:pathLst>
              <a:path w="3566160" h="365760">
                <a:moveTo>
                  <a:pt x="0" y="365760"/>
                </a:moveTo>
                <a:lnTo>
                  <a:pt x="0" y="0"/>
                </a:lnTo>
                <a:lnTo>
                  <a:pt x="3566160" y="0"/>
                </a:lnTo>
                <a:lnTo>
                  <a:pt x="356616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Copyright Info</a:t>
            </a:r>
            <a:endParaRPr lang="en-US" sz="1400" dirty="0"/>
          </a:p>
        </p:txBody>
      </p:sp>
      <p:sp>
        <p:nvSpPr>
          <p:cNvPr id="13" name="Text 10"/>
          <p:cNvSpPr/>
          <p:nvPr/>
        </p:nvSpPr>
        <p:spPr>
          <a:xfrm>
            <a:off x="731518" y="231945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2860" y="62865"/>
                </a:moveTo>
                <a:cubicBezTo>
                  <a:pt x="22860" y="28146"/>
                  <a:pt x="51006" y="0"/>
                  <a:pt x="85725" y="0"/>
                </a:cubicBezTo>
                <a:lnTo>
                  <a:pt x="302895" y="0"/>
                </a:lnTo>
                <a:cubicBezTo>
                  <a:pt x="324969" y="0"/>
                  <a:pt x="342900" y="17931"/>
                  <a:pt x="342900" y="40005"/>
                </a:cubicBezTo>
                <a:lnTo>
                  <a:pt x="342900" y="245745"/>
                </a:lnTo>
                <a:cubicBezTo>
                  <a:pt x="342900" y="261676"/>
                  <a:pt x="333542" y="275463"/>
                  <a:pt x="320040" y="281892"/>
                </a:cubicBezTo>
                <a:lnTo>
                  <a:pt x="320040" y="331470"/>
                </a:lnTo>
                <a:lnTo>
                  <a:pt x="325755" y="331470"/>
                </a:lnTo>
                <a:cubicBezTo>
                  <a:pt x="335256" y="331470"/>
                  <a:pt x="342900" y="339114"/>
                  <a:pt x="342900" y="348615"/>
                </a:cubicBezTo>
                <a:cubicBezTo>
                  <a:pt x="342900" y="358116"/>
                  <a:pt x="335256" y="365760"/>
                  <a:pt x="325755" y="365760"/>
                </a:cubicBezTo>
                <a:lnTo>
                  <a:pt x="80010" y="365760"/>
                </a:lnTo>
                <a:cubicBezTo>
                  <a:pt x="48435" y="365760"/>
                  <a:pt x="22860" y="340185"/>
                  <a:pt x="22860" y="308610"/>
                </a:cubicBezTo>
                <a:cubicBezTo>
                  <a:pt x="22860" y="306681"/>
                  <a:pt x="22931" y="304752"/>
                  <a:pt x="23146" y="302895"/>
                </a:cubicBezTo>
                <a:lnTo>
                  <a:pt x="22860" y="302895"/>
                </a:lnTo>
                <a:lnTo>
                  <a:pt x="22860" y="62865"/>
                </a:lnTo>
                <a:moveTo>
                  <a:pt x="80010" y="285750"/>
                </a:moveTo>
                <a:cubicBezTo>
                  <a:pt x="67366" y="285750"/>
                  <a:pt x="57150" y="295966"/>
                  <a:pt x="57150" y="308610"/>
                </a:cubicBezTo>
                <a:cubicBezTo>
                  <a:pt x="57150" y="321254"/>
                  <a:pt x="67366" y="331470"/>
                  <a:pt x="80010" y="331470"/>
                </a:cubicBezTo>
                <a:lnTo>
                  <a:pt x="285750" y="331470"/>
                </a:lnTo>
                <a:lnTo>
                  <a:pt x="285750" y="285750"/>
                </a:lnTo>
                <a:lnTo>
                  <a:pt x="80010" y="285750"/>
                </a:lnTo>
                <a:moveTo>
                  <a:pt x="57150" y="256246"/>
                </a:moveTo>
                <a:cubicBezTo>
                  <a:pt x="64151" y="253174"/>
                  <a:pt x="71866" y="251460"/>
                  <a:pt x="80010" y="251460"/>
                </a:cubicBezTo>
                <a:lnTo>
                  <a:pt x="302895" y="251460"/>
                </a:lnTo>
                <a:cubicBezTo>
                  <a:pt x="306038" y="251460"/>
                  <a:pt x="308610" y="248888"/>
                  <a:pt x="308610" y="245745"/>
                </a:cubicBezTo>
                <a:lnTo>
                  <a:pt x="308610" y="40005"/>
                </a:lnTo>
                <a:cubicBezTo>
                  <a:pt x="308610" y="36862"/>
                  <a:pt x="306038" y="34290"/>
                  <a:pt x="302895" y="34290"/>
                </a:cubicBezTo>
                <a:lnTo>
                  <a:pt x="85725" y="34290"/>
                </a:lnTo>
                <a:cubicBezTo>
                  <a:pt x="69937" y="34290"/>
                  <a:pt x="57150" y="47077"/>
                  <a:pt x="57150" y="62865"/>
                </a:cubicBezTo>
                <a:lnTo>
                  <a:pt x="57150" y="256246"/>
                </a:lnTo>
                <a:moveTo>
                  <a:pt x="131445" y="80010"/>
                </a:moveTo>
                <a:lnTo>
                  <a:pt x="257175" y="80010"/>
                </a:lnTo>
                <a:cubicBezTo>
                  <a:pt x="266676" y="80010"/>
                  <a:pt x="274320" y="87654"/>
                  <a:pt x="274320" y="97155"/>
                </a:cubicBezTo>
                <a:cubicBezTo>
                  <a:pt x="274320" y="106656"/>
                  <a:pt x="266676" y="114300"/>
                  <a:pt x="257175" y="114300"/>
                </a:cubicBezTo>
                <a:lnTo>
                  <a:pt x="131445" y="114300"/>
                </a:lnTo>
                <a:cubicBezTo>
                  <a:pt x="121944" y="114300"/>
                  <a:pt x="114300" y="106656"/>
                  <a:pt x="114300" y="97155"/>
                </a:cubicBezTo>
                <a:cubicBezTo>
                  <a:pt x="114300" y="87654"/>
                  <a:pt x="121944" y="80010"/>
                  <a:pt x="131445" y="80010"/>
                </a:cubicBezTo>
                <a:moveTo>
                  <a:pt x="131445" y="137160"/>
                </a:moveTo>
                <a:lnTo>
                  <a:pt x="257175" y="137160"/>
                </a:lnTo>
                <a:cubicBezTo>
                  <a:pt x="266676" y="137160"/>
                  <a:pt x="274320" y="144804"/>
                  <a:pt x="274320" y="154305"/>
                </a:cubicBezTo>
                <a:cubicBezTo>
                  <a:pt x="274320" y="163806"/>
                  <a:pt x="266676" y="171450"/>
                  <a:pt x="257175" y="171450"/>
                </a:cubicBezTo>
                <a:lnTo>
                  <a:pt x="131445" y="171450"/>
                </a:lnTo>
                <a:cubicBezTo>
                  <a:pt x="121944" y="171450"/>
                  <a:pt x="114300" y="163806"/>
                  <a:pt x="114300" y="154305"/>
                </a:cubicBezTo>
                <a:cubicBezTo>
                  <a:pt x="114300" y="144804"/>
                  <a:pt x="121944" y="137160"/>
                  <a:pt x="131445" y="137160"/>
                </a:cubicBezTo>
                <a:lnTo>
                  <a:pt x="131445" y="137160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1"/>
          <p:cNvSpPr/>
          <p:nvPr/>
        </p:nvSpPr>
        <p:spPr>
          <a:xfrm>
            <a:off x="4645426" y="2317397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42232" y="22860"/>
                </a:moveTo>
                <a:cubicBezTo>
                  <a:pt x="125016" y="22860"/>
                  <a:pt x="109728" y="33861"/>
                  <a:pt x="104299" y="50221"/>
                </a:cubicBezTo>
                <a:lnTo>
                  <a:pt x="120587" y="55650"/>
                </a:lnTo>
                <a:lnTo>
                  <a:pt x="104299" y="50221"/>
                </a:lnTo>
                <a:lnTo>
                  <a:pt x="98155" y="68580"/>
                </a:lnTo>
                <a:lnTo>
                  <a:pt x="45720" y="68580"/>
                </a:lnTo>
                <a:cubicBezTo>
                  <a:pt x="20503" y="68580"/>
                  <a:pt x="0" y="89083"/>
                  <a:pt x="0" y="114300"/>
                </a:cubicBezTo>
                <a:lnTo>
                  <a:pt x="0" y="297180"/>
                </a:lnTo>
                <a:cubicBezTo>
                  <a:pt x="0" y="322397"/>
                  <a:pt x="20503" y="342900"/>
                  <a:pt x="45720" y="342900"/>
                </a:cubicBezTo>
                <a:lnTo>
                  <a:pt x="320040" y="342900"/>
                </a:lnTo>
                <a:cubicBezTo>
                  <a:pt x="345257" y="342900"/>
                  <a:pt x="365760" y="322397"/>
                  <a:pt x="365760" y="297180"/>
                </a:cubicBezTo>
                <a:lnTo>
                  <a:pt x="365760" y="114300"/>
                </a:lnTo>
                <a:cubicBezTo>
                  <a:pt x="365760" y="89083"/>
                  <a:pt x="345257" y="68580"/>
                  <a:pt x="320040" y="68580"/>
                </a:cubicBezTo>
                <a:lnTo>
                  <a:pt x="267605" y="68580"/>
                </a:lnTo>
                <a:lnTo>
                  <a:pt x="261461" y="50221"/>
                </a:lnTo>
                <a:cubicBezTo>
                  <a:pt x="256032" y="33861"/>
                  <a:pt x="240744" y="22860"/>
                  <a:pt x="223528" y="22860"/>
                </a:cubicBezTo>
                <a:lnTo>
                  <a:pt x="142232" y="22860"/>
                </a:lnTo>
                <a:moveTo>
                  <a:pt x="136803" y="61079"/>
                </a:moveTo>
                <a:cubicBezTo>
                  <a:pt x="137589" y="58722"/>
                  <a:pt x="139732" y="57150"/>
                  <a:pt x="142232" y="57150"/>
                </a:cubicBezTo>
                <a:lnTo>
                  <a:pt x="223599" y="57150"/>
                </a:lnTo>
                <a:cubicBezTo>
                  <a:pt x="226028" y="57150"/>
                  <a:pt x="228243" y="58722"/>
                  <a:pt x="229029" y="61079"/>
                </a:cubicBezTo>
                <a:lnTo>
                  <a:pt x="239030" y="91154"/>
                </a:lnTo>
                <a:cubicBezTo>
                  <a:pt x="241387" y="98155"/>
                  <a:pt x="247888" y="102870"/>
                  <a:pt x="255318" y="102870"/>
                </a:cubicBezTo>
                <a:lnTo>
                  <a:pt x="320111" y="102870"/>
                </a:lnTo>
                <a:cubicBezTo>
                  <a:pt x="326398" y="102870"/>
                  <a:pt x="331541" y="108014"/>
                  <a:pt x="331541" y="114300"/>
                </a:cubicBezTo>
                <a:lnTo>
                  <a:pt x="331541" y="297180"/>
                </a:lnTo>
                <a:cubicBezTo>
                  <a:pt x="331541" y="303467"/>
                  <a:pt x="326398" y="308610"/>
                  <a:pt x="320111" y="308610"/>
                </a:cubicBezTo>
                <a:lnTo>
                  <a:pt x="45720" y="308610"/>
                </a:lnTo>
                <a:cubicBezTo>
                  <a:pt x="39434" y="308610"/>
                  <a:pt x="34290" y="303467"/>
                  <a:pt x="34290" y="297180"/>
                </a:cubicBezTo>
                <a:lnTo>
                  <a:pt x="34290" y="114300"/>
                </a:lnTo>
                <a:cubicBezTo>
                  <a:pt x="34290" y="108014"/>
                  <a:pt x="39434" y="102870"/>
                  <a:pt x="45720" y="102870"/>
                </a:cubicBezTo>
                <a:lnTo>
                  <a:pt x="110514" y="102870"/>
                </a:lnTo>
                <a:cubicBezTo>
                  <a:pt x="117872" y="102870"/>
                  <a:pt x="124444" y="98155"/>
                  <a:pt x="126802" y="91154"/>
                </a:cubicBezTo>
                <a:lnTo>
                  <a:pt x="136803" y="61079"/>
                </a:lnTo>
                <a:moveTo>
                  <a:pt x="182880" y="285750"/>
                </a:moveTo>
                <a:cubicBezTo>
                  <a:pt x="227068" y="285750"/>
                  <a:pt x="262890" y="249928"/>
                  <a:pt x="262890" y="205740"/>
                </a:cubicBezTo>
                <a:cubicBezTo>
                  <a:pt x="262890" y="161552"/>
                  <a:pt x="227068" y="125730"/>
                  <a:pt x="182880" y="125730"/>
                </a:cubicBezTo>
                <a:cubicBezTo>
                  <a:pt x="138692" y="125730"/>
                  <a:pt x="102870" y="161552"/>
                  <a:pt x="102870" y="205740"/>
                </a:cubicBezTo>
                <a:cubicBezTo>
                  <a:pt x="102870" y="249928"/>
                  <a:pt x="138692" y="285750"/>
                  <a:pt x="182880" y="285750"/>
                </a:cubicBezTo>
                <a:lnTo>
                  <a:pt x="182880" y="285750"/>
                </a:lnTo>
                <a:moveTo>
                  <a:pt x="137160" y="205740"/>
                </a:moveTo>
                <a:cubicBezTo>
                  <a:pt x="137160" y="180490"/>
                  <a:pt x="157630" y="160020"/>
                  <a:pt x="182880" y="160020"/>
                </a:cubicBezTo>
                <a:cubicBezTo>
                  <a:pt x="208130" y="160020"/>
                  <a:pt x="228600" y="180490"/>
                  <a:pt x="228600" y="205740"/>
                </a:cubicBezTo>
                <a:cubicBezTo>
                  <a:pt x="228600" y="230990"/>
                  <a:pt x="208130" y="251460"/>
                  <a:pt x="182880" y="251460"/>
                </a:cubicBezTo>
                <a:cubicBezTo>
                  <a:pt x="157630" y="251460"/>
                  <a:pt x="137160" y="230990"/>
                  <a:pt x="137160" y="205740"/>
                </a:cubicBezTo>
                <a:lnTo>
                  <a:pt x="137160" y="205740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2"/>
          <p:cNvSpPr/>
          <p:nvPr/>
        </p:nvSpPr>
        <p:spPr>
          <a:xfrm>
            <a:off x="731518" y="4313952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82880" y="34290"/>
                </a:moveTo>
                <a:lnTo>
                  <a:pt x="308610" y="34290"/>
                </a:lnTo>
                <a:cubicBezTo>
                  <a:pt x="314896" y="34290"/>
                  <a:pt x="320040" y="39434"/>
                  <a:pt x="320040" y="45720"/>
                </a:cubicBezTo>
                <a:lnTo>
                  <a:pt x="320040" y="320040"/>
                </a:lnTo>
                <a:cubicBezTo>
                  <a:pt x="320040" y="326327"/>
                  <a:pt x="314897" y="331470"/>
                  <a:pt x="308610" y="331470"/>
                </a:cubicBezTo>
                <a:lnTo>
                  <a:pt x="182880" y="331470"/>
                </a:lnTo>
                <a:lnTo>
                  <a:pt x="182880" y="34290"/>
                </a:lnTo>
                <a:moveTo>
                  <a:pt x="148590" y="34290"/>
                </a:moveTo>
                <a:lnTo>
                  <a:pt x="148590" y="331470"/>
                </a:lnTo>
                <a:lnTo>
                  <a:pt x="102870" y="331470"/>
                </a:lnTo>
                <a:cubicBezTo>
                  <a:pt x="96584" y="331470"/>
                  <a:pt x="91440" y="326327"/>
                  <a:pt x="91440" y="320040"/>
                </a:cubicBezTo>
                <a:lnTo>
                  <a:pt x="91440" y="297180"/>
                </a:lnTo>
                <a:lnTo>
                  <a:pt x="108585" y="297180"/>
                </a:lnTo>
                <a:cubicBezTo>
                  <a:pt x="118086" y="297180"/>
                  <a:pt x="125730" y="289536"/>
                  <a:pt x="125730" y="280035"/>
                </a:cubicBezTo>
                <a:cubicBezTo>
                  <a:pt x="125730" y="270534"/>
                  <a:pt x="118086" y="262890"/>
                  <a:pt x="108585" y="262890"/>
                </a:cubicBezTo>
                <a:lnTo>
                  <a:pt x="91440" y="262890"/>
                </a:lnTo>
                <a:lnTo>
                  <a:pt x="91440" y="200025"/>
                </a:lnTo>
                <a:lnTo>
                  <a:pt x="108585" y="200025"/>
                </a:lnTo>
                <a:cubicBezTo>
                  <a:pt x="118086" y="200025"/>
                  <a:pt x="125730" y="192381"/>
                  <a:pt x="125730" y="182880"/>
                </a:cubicBezTo>
                <a:cubicBezTo>
                  <a:pt x="125730" y="173379"/>
                  <a:pt x="118086" y="165735"/>
                  <a:pt x="108585" y="165735"/>
                </a:cubicBezTo>
                <a:lnTo>
                  <a:pt x="91440" y="165735"/>
                </a:lnTo>
                <a:lnTo>
                  <a:pt x="91440" y="102870"/>
                </a:lnTo>
                <a:lnTo>
                  <a:pt x="108585" y="102870"/>
                </a:lnTo>
                <a:cubicBezTo>
                  <a:pt x="118086" y="102870"/>
                  <a:pt x="125730" y="95226"/>
                  <a:pt x="125730" y="85725"/>
                </a:cubicBezTo>
                <a:cubicBezTo>
                  <a:pt x="125730" y="76224"/>
                  <a:pt x="118086" y="68580"/>
                  <a:pt x="108585" y="68580"/>
                </a:cubicBezTo>
                <a:lnTo>
                  <a:pt x="91440" y="68580"/>
                </a:lnTo>
                <a:lnTo>
                  <a:pt x="91440" y="45720"/>
                </a:lnTo>
                <a:cubicBezTo>
                  <a:pt x="91440" y="39433"/>
                  <a:pt x="96584" y="34290"/>
                  <a:pt x="102870" y="34290"/>
                </a:cubicBezTo>
                <a:lnTo>
                  <a:pt x="148590" y="34290"/>
                </a:lnTo>
                <a:moveTo>
                  <a:pt x="57150" y="297180"/>
                </a:moveTo>
                <a:lnTo>
                  <a:pt x="57150" y="320040"/>
                </a:lnTo>
                <a:cubicBezTo>
                  <a:pt x="57150" y="345257"/>
                  <a:pt x="77653" y="365760"/>
                  <a:pt x="102870" y="365760"/>
                </a:cubicBezTo>
                <a:lnTo>
                  <a:pt x="308610" y="365760"/>
                </a:lnTo>
                <a:cubicBezTo>
                  <a:pt x="333827" y="365760"/>
                  <a:pt x="354330" y="345257"/>
                  <a:pt x="354330" y="320040"/>
                </a:cubicBezTo>
                <a:lnTo>
                  <a:pt x="354330" y="45720"/>
                </a:lnTo>
                <a:cubicBezTo>
                  <a:pt x="354330" y="20503"/>
                  <a:pt x="333827" y="0"/>
                  <a:pt x="308610" y="0"/>
                </a:cubicBezTo>
                <a:lnTo>
                  <a:pt x="102870" y="0"/>
                </a:lnTo>
                <a:cubicBezTo>
                  <a:pt x="77653" y="0"/>
                  <a:pt x="57150" y="20503"/>
                  <a:pt x="57150" y="45720"/>
                </a:cubicBezTo>
                <a:lnTo>
                  <a:pt x="57150" y="68580"/>
                </a:lnTo>
                <a:lnTo>
                  <a:pt x="28575" y="68580"/>
                </a:lnTo>
                <a:cubicBezTo>
                  <a:pt x="19074" y="68580"/>
                  <a:pt x="11430" y="76224"/>
                  <a:pt x="11430" y="85725"/>
                </a:cubicBezTo>
                <a:cubicBezTo>
                  <a:pt x="11430" y="95226"/>
                  <a:pt x="19074" y="102870"/>
                  <a:pt x="28575" y="102870"/>
                </a:cubicBezTo>
                <a:lnTo>
                  <a:pt x="57150" y="102870"/>
                </a:lnTo>
                <a:lnTo>
                  <a:pt x="57150" y="165735"/>
                </a:lnTo>
                <a:lnTo>
                  <a:pt x="28575" y="165735"/>
                </a:lnTo>
                <a:cubicBezTo>
                  <a:pt x="19074" y="165735"/>
                  <a:pt x="11430" y="173379"/>
                  <a:pt x="11430" y="182880"/>
                </a:cubicBezTo>
                <a:cubicBezTo>
                  <a:pt x="11430" y="192381"/>
                  <a:pt x="19074" y="200025"/>
                  <a:pt x="28575" y="200025"/>
                </a:cubicBezTo>
                <a:lnTo>
                  <a:pt x="57150" y="200025"/>
                </a:lnTo>
                <a:lnTo>
                  <a:pt x="57150" y="262890"/>
                </a:lnTo>
                <a:lnTo>
                  <a:pt x="28575" y="262890"/>
                </a:lnTo>
                <a:cubicBezTo>
                  <a:pt x="19074" y="262890"/>
                  <a:pt x="11430" y="270534"/>
                  <a:pt x="11430" y="280035"/>
                </a:cubicBezTo>
                <a:cubicBezTo>
                  <a:pt x="11430" y="289536"/>
                  <a:pt x="19074" y="297180"/>
                  <a:pt x="28575" y="297180"/>
                </a:cubicBezTo>
                <a:lnTo>
                  <a:pt x="57150" y="297180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3"/>
          <p:cNvSpPr/>
          <p:nvPr/>
        </p:nvSpPr>
        <p:spPr>
          <a:xfrm>
            <a:off x="4645426" y="4313952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82880" y="36290"/>
                </a:moveTo>
                <a:lnTo>
                  <a:pt x="52149" y="91726"/>
                </a:lnTo>
                <a:cubicBezTo>
                  <a:pt x="47935" y="93512"/>
                  <a:pt x="45649" y="97298"/>
                  <a:pt x="45720" y="100870"/>
                </a:cubicBezTo>
                <a:cubicBezTo>
                  <a:pt x="46077" y="166164"/>
                  <a:pt x="73152" y="278963"/>
                  <a:pt x="178880" y="329541"/>
                </a:cubicBezTo>
                <a:cubicBezTo>
                  <a:pt x="181451" y="330756"/>
                  <a:pt x="184452" y="330756"/>
                  <a:pt x="186952" y="329541"/>
                </a:cubicBezTo>
                <a:cubicBezTo>
                  <a:pt x="292679" y="278892"/>
                  <a:pt x="319754" y="166164"/>
                  <a:pt x="320040" y="100798"/>
                </a:cubicBezTo>
                <a:cubicBezTo>
                  <a:pt x="320040" y="97226"/>
                  <a:pt x="317825" y="93512"/>
                  <a:pt x="313611" y="91654"/>
                </a:cubicBezTo>
                <a:lnTo>
                  <a:pt x="182880" y="36290"/>
                </a:lnTo>
                <a:moveTo>
                  <a:pt x="192453" y="3072"/>
                </a:moveTo>
                <a:lnTo>
                  <a:pt x="326969" y="60150"/>
                </a:lnTo>
                <a:cubicBezTo>
                  <a:pt x="342686" y="66794"/>
                  <a:pt x="354401" y="82296"/>
                  <a:pt x="354330" y="101013"/>
                </a:cubicBezTo>
                <a:cubicBezTo>
                  <a:pt x="353973" y="171879"/>
                  <a:pt x="324826" y="301538"/>
                  <a:pt x="201740" y="360474"/>
                </a:cubicBezTo>
                <a:cubicBezTo>
                  <a:pt x="189809" y="366189"/>
                  <a:pt x="175951" y="366189"/>
                  <a:pt x="164021" y="360474"/>
                </a:cubicBezTo>
                <a:cubicBezTo>
                  <a:pt x="40934" y="301538"/>
                  <a:pt x="11787" y="171879"/>
                  <a:pt x="11430" y="101013"/>
                </a:cubicBezTo>
                <a:cubicBezTo>
                  <a:pt x="11359" y="82296"/>
                  <a:pt x="23074" y="66794"/>
                  <a:pt x="38791" y="60150"/>
                </a:cubicBezTo>
                <a:lnTo>
                  <a:pt x="173379" y="3072"/>
                </a:lnTo>
                <a:cubicBezTo>
                  <a:pt x="176308" y="1715"/>
                  <a:pt x="179594" y="1000"/>
                  <a:pt x="182880" y="1000"/>
                </a:cubicBezTo>
                <a:cubicBezTo>
                  <a:pt x="186166" y="1000"/>
                  <a:pt x="189452" y="1715"/>
                  <a:pt x="192453" y="3072"/>
                </a:cubicBezTo>
                <a:lnTo>
                  <a:pt x="192453" y="3072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4"/>
          <p:cNvSpPr/>
          <p:nvPr/>
        </p:nvSpPr>
        <p:spPr>
          <a:xfrm>
            <a:off x="731520" y="548640"/>
            <a:ext cx="10801117" cy="0"/>
          </a:xfrm>
          <a:custGeom>
            <a:avLst/>
            <a:gdLst/>
            <a:ahLst/>
            <a:cxnLst/>
            <a:rect l="l" t="t" r="r" b="b"/>
            <a:pathLst>
              <a:path w="10801117" h="0">
                <a:moveTo>
                  <a:pt x="0" y="0"/>
                </a:moveTo>
                <a:lnTo>
                  <a:pt x="10801117" y="0"/>
                </a:lnTo>
              </a:path>
            </a:pathLst>
          </a:custGeom>
          <a:noFill/>
          <a:ln w="12700">
            <a:solidFill>
              <a:srgbClr val="8B66FF"/>
            </a:solidFill>
          </a:ln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8" name="Text 15"/>
          <p:cNvSpPr/>
          <p:nvPr/>
        </p:nvSpPr>
        <p:spPr>
          <a:xfrm>
            <a:off x="731520" y="0"/>
            <a:ext cx="7451616" cy="548640"/>
          </a:xfrm>
          <a:custGeom>
            <a:avLst/>
            <a:gdLst/>
            <a:ahLst/>
            <a:cxnLst/>
            <a:rect l="l" t="t" r="r" b="b"/>
            <a:pathLst>
              <a:path w="7451616" h="548640">
                <a:moveTo>
                  <a:pt x="0" y="548640"/>
                </a:moveTo>
                <a:lnTo>
                  <a:pt x="0" y="0"/>
                </a:lnTo>
                <a:lnTo>
                  <a:pt x="7451616" y="0"/>
                </a:lnTo>
                <a:lnTo>
                  <a:pt x="7451616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Understanding and Reducing Our Environmental Footprint</a:t>
            </a:r>
            <a:endParaRPr lang="en-US" sz="800" dirty="0"/>
          </a:p>
        </p:txBody>
      </p:sp>
      <p:sp>
        <p:nvSpPr>
          <p:cNvPr id="19" name="Text 16"/>
          <p:cNvSpPr/>
          <p:nvPr/>
        </p:nvSpPr>
        <p:spPr>
          <a:xfrm>
            <a:off x="9997440" y="0"/>
            <a:ext cx="1554479" cy="549275"/>
          </a:xfrm>
          <a:custGeom>
            <a:avLst/>
            <a:gdLst/>
            <a:ahLst/>
            <a:cxnLst/>
            <a:rect l="l" t="t" r="r" b="b"/>
            <a:pathLst>
              <a:path w="1554479" h="549275">
                <a:moveTo>
                  <a:pt x="0" y="549275"/>
                </a:moveTo>
                <a:lnTo>
                  <a:pt x="0" y="0"/>
                </a:lnTo>
                <a:lnTo>
                  <a:pt x="1554479" y="0"/>
                </a:lnTo>
                <a:lnTo>
                  <a:pt x="1554479" y="549275"/>
                </a:lnTo>
                <a:lnTo>
                  <a:pt x="0" y="549275"/>
                </a:lnTo>
              </a:path>
            </a:pathLst>
          </a:custGeom>
          <a:noFill/>
          <a:ln/>
        </p:spPr>
        <p:txBody>
          <a:bodyPr wrap="square" lIns="0" tIns="0" rIns="2880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18</a:t>
            </a:r>
            <a:endParaRPr lang="en-US" sz="800" dirty="0"/>
          </a:p>
        </p:txBody>
      </p:sp>
      <p:sp>
        <p:nvSpPr>
          <p:cNvPr id="20" name="Text 17"/>
          <p:cNvSpPr/>
          <p:nvPr/>
        </p:nvSpPr>
        <p:spPr>
          <a:xfrm>
            <a:off x="10820399" y="5892799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0" y="731520"/>
                </a:moveTo>
                <a:lnTo>
                  <a:pt x="0" y="0"/>
                </a:lnTo>
                <a:lnTo>
                  <a:pt x="731520" y="0"/>
                </a:lnTo>
                <a:lnTo>
                  <a:pt x="731520" y="731520"/>
                </a:lnTo>
                <a:lnTo>
                  <a:pt x="0" y="73152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1" name="Text 18"/>
          <p:cNvSpPr/>
          <p:nvPr/>
        </p:nvSpPr>
        <p:spPr>
          <a:xfrm>
            <a:off x="731519" y="932927"/>
            <a:ext cx="7480067" cy="884627"/>
          </a:xfrm>
          <a:custGeom>
            <a:avLst/>
            <a:gdLst/>
            <a:ahLst/>
            <a:cxnLst/>
            <a:rect l="l" t="t" r="r" b="b"/>
            <a:pathLst>
              <a:path w="7480067" h="884627">
                <a:moveTo>
                  <a:pt x="0" y="884627"/>
                </a:moveTo>
                <a:lnTo>
                  <a:pt x="0" y="0"/>
                </a:lnTo>
                <a:lnTo>
                  <a:pt x="7480067" y="0"/>
                </a:lnTo>
                <a:lnTo>
                  <a:pt x="7480067" y="884627"/>
                </a:lnTo>
                <a:lnTo>
                  <a:pt x="0" y="884627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References and Credits</a:t>
            </a:r>
            <a:endParaRPr lang="en-US" sz="3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21</Slides>
  <Notes>21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4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SlideSpeak</dc:creator>
  <cp:lastModifiedBy>SlideSpeak</cp:lastModifiedBy>
  <cp:revision>1</cp:revision>
  <dcterms:created xsi:type="dcterms:W3CDTF">2025-05-08T19:28:08Z</dcterms:created>
  <dcterms:modified xsi:type="dcterms:W3CDTF">2025-05-08T19:28:08Z</dcterms:modified>
</cp:coreProperties>
</file>