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6e649d5c40c48752af24f8958d87e51bc654e7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acfdbb751117649b0333d8810b0ea291b9ce2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51aacbe746fe5ff73f8324c7f7ff3445f3f4b0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6a5a1d14f88e3d58fdb408888450f54f0f676b1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3e2eaf481afc3d076892d74f83750f392b9654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5c5a2d42946597606ce79d05fb054c8db42d93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691e717ca4d13e3ad8523f8fe8d67534afdbb8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8b714a5ebc2e33b163cfef04de4018b847aa4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7861c49af8257f028bf4d96b1129e06a4454b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e2b37a0074e7ac6a30b4a228282a7d976cb381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ce281747fcc6702c49bf1a153cd58f52754e07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f86bd8fdf554ea9fb2d3b1bf4f8b49eef6bcd7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e568dcf26e09910898f2c59af437814d7ffee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b8889c7970907cd7d8d4accb5bb97c188ccba5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85f2692b6f74e70d4e7e9ce2283af2ffe5ef72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c982c47faa2fa75e1c42e9b73e7f331d0ab33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51ec476cea1ca086000197378003d43bb3d11d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Imagination, Character Development, Plot, Setting, and Writing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and Storytelling: Foundations and Techniques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Creative Writing and Storytelling B…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Creative Writing?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Basics of Storytelling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and Theme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Exercise: 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Exercise: 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Exercise: Setting and Theme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Mistakes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Imagination is key to crafting compelling stories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Creativity enhances the depth and engagement of writing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Imagination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basics of storytelling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characters, plot, setting, and theme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Basics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world of creative writing and storytelling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imagination and creativity in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Writing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Creative Writing and Storytelling Basics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9379" r="-1593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Creative Writing?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is the art of crafting original and imaginative written works.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includes storytelling, character development, and emotional expression.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Creative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encompasses various forms such as short stories, poetry, and scriptwriting.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allows for unique ways to express ideas and emotions.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Creative Writing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plays a significant role in everyday life by fostering creativity and self-expression.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process emotions and communicate complex ideas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Popular Culture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is evident in popular culture through novels, movies, and songs.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works often inspire, entertain, and connect with audiences worldwide.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Popular Culture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7165" r="-1571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Basics of Storytelling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basic elements of storytelling, including characters, plot, setting, and theme.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 of each element and its importance in storytelling.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Storytelling Elements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these elements are used in popular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Illustrations of storytelling techniques in well-known narratives.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from Popular Stories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developing these elements in your own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advice for enhancing storytelling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Developing Story Elements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Discussion on the significance of theme in crafting a compelling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Insights into how theme ties together other storytelling elements.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Theme in Storytelling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your own characters requires understanding their motivations and backstories.</a:t>
            </a:r>
            <a:endParaRPr lang="en-US" sz="1214" dirty="0"/>
          </a:p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that they resonate with the audience and contribute meaningfully to the story.</a:t>
            </a:r>
            <a:endParaRPr lang="en-US" sz="1214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Your Own Characters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from Popular Stories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Well-developed characters in popular stories serve as benchmarks for effective storytelling.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demonstrate how depth and complexity can enhance the narrative.</a:t>
            </a:r>
            <a:endParaRPr lang="en-US" sz="1318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Techniques for Believable Characters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9"/>
              </a:spcBef>
              <a:buNone/>
            </a:pPr>
            <a:r>
              <a:rPr lang="en-US" sz="13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believable characters involves using dialogue, description, and action effectively.</a:t>
            </a:r>
            <a:endParaRPr lang="en-US" sz="1342" dirty="0"/>
          </a:p>
          <a:p>
            <a:pPr algn="l" marL="0" indent="0">
              <a:lnSpc>
                <a:spcPct val="90000"/>
              </a:lnSpc>
              <a:spcBef>
                <a:spcPts val="959"/>
              </a:spcBef>
              <a:buNone/>
            </a:pPr>
            <a:r>
              <a:rPr lang="en-US" sz="13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help in portraying characters as realistic and relatable.</a:t>
            </a:r>
            <a:endParaRPr lang="en-US" sz="134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Character Development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 is crucial in storytelling as it drives the narrative and engages the audience.</a:t>
            </a:r>
            <a:endParaRPr lang="en-US" sz="1222" dirty="0"/>
          </a:p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readers to connect emotionally with the characters and their journeys.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110" r="-8811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stage of the plot contributes to the overall impact of the 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stages is crucial for effective storytelling.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Story Stages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Your Own Plot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developing a compelling plot in your own writing.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tips can help you create engaging and memorable stories.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Popular Stories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plot structure is used in popular stories.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highlight the universal application of plot structure.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Plot Structure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basic structure of a story, including introduction, rising action, climax, falling action, and resolution.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 of each stage and its importance in storytelling.</a:t>
            </a:r>
            <a:endParaRPr lang="en-US" sz="10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developing setting and theme in your own writing</a:t>
            </a:r>
            <a:endParaRPr lang="en-US" sz="1366" dirty="0"/>
          </a:p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setting and theme in storytelling</a:t>
            </a:r>
            <a:endParaRPr lang="en-US" sz="1366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Your Writing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Vivid Settings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Techniques for creating vivid settings and exploring themes</a:t>
            </a:r>
            <a:endParaRPr lang="en-US" sz="1260" dirty="0"/>
          </a:p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setting and theme are used in popular stories</a:t>
            </a:r>
            <a:endParaRPr lang="en-US" sz="1260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Popular Stories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setting and theme are used in popular stories</a:t>
            </a:r>
            <a:endParaRPr lang="en-US" sz="1260" dirty="0"/>
          </a:p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developing setting and theme in your own writing</a:t>
            </a:r>
            <a:endParaRPr lang="en-US" sz="1260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Setting and Theme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setting and theme in storytelling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Techniques for creating vivid settings and exploring themes</a:t>
            </a:r>
            <a:endParaRPr lang="en-US" sz="1318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46218" b="-14621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and Theme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027" r="-110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Techniques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Descriptive language adds depth and vivid imagery to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readers visualize scenes and connect emotionally with the narrative.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Descriptive Language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318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these techniques in your own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advice to enhance storytelling and captivate your audience.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Effective Writing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8581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these techniques are used in popular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highlight the effectiveness of each technique in engaging readers.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Popular Stories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various writing techniques, including showing vs. telling, dialogue, and descriptive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 of each technique and its importance in storytelling.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Writing Techniques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4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Exercise: Character Development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sample character with specific details like hobbies and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this example to inspire and guide your own character development.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Character Profile</a:t>
            </a:r>
            <a:endParaRPr lang="en-US" sz="136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traits and experiences that make the character authentic.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motivations, flaws, and growth to enhance realism.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Believable Characters</a:t>
            </a:r>
            <a:endParaRPr lang="en-US" sz="1384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character profile, including name, age, appearance, personality, and background.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helps in creating a detailed and relatable character for storytelling.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Prompt for Character Profile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Exercise: Plot Structure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Short Story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 to a sample story that effectively uses the basic plot structure.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serve as inspiration for your own writing.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Crafting a Compelling Plot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creating engaging characters and a clear conflict.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story has a beginning, middle, and end.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Prompt for the Writing Exercise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short story using the basic plot structure.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serves as the foundation for the exercise.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Exercise: Setting and Theme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misty forest at dawn, where sunlight filters through the trees, evokes a sense of mystery.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theme of solitude is explored as the quiet surroundings mirror the character's inner journey.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Descriptive Writing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3160"/>
            <a:ext cx="365760" cy="292188"/>
          </a:xfrm>
          <a:custGeom>
            <a:avLst/>
            <a:gdLst/>
            <a:ahLst/>
            <a:cxnLst/>
            <a:rect l="l" t="t" r="r" b="b"/>
            <a:pathLst>
              <a:path w="365760" h="292188">
                <a:moveTo>
                  <a:pt x="101381" y="8143"/>
                </a:moveTo>
                <a:cubicBezTo>
                  <a:pt x="110525" y="-2714"/>
                  <a:pt x="127215" y="-2714"/>
                  <a:pt x="136359" y="8143"/>
                </a:cubicBezTo>
                <a:lnTo>
                  <a:pt x="202540" y="86669"/>
                </a:lnTo>
                <a:cubicBezTo>
                  <a:pt x="205970" y="90727"/>
                  <a:pt x="206713" y="96442"/>
                  <a:pt x="204482" y="101299"/>
                </a:cubicBezTo>
                <a:cubicBezTo>
                  <a:pt x="202254" y="106158"/>
                  <a:pt x="197393" y="109243"/>
                  <a:pt x="192024" y="109243"/>
                </a:cubicBezTo>
                <a:lnTo>
                  <a:pt x="183966" y="109243"/>
                </a:lnTo>
                <a:lnTo>
                  <a:pt x="221000" y="155537"/>
                </a:lnTo>
                <a:cubicBezTo>
                  <a:pt x="224313" y="159651"/>
                  <a:pt x="224942" y="165311"/>
                  <a:pt x="222656" y="170053"/>
                </a:cubicBezTo>
                <a:cubicBezTo>
                  <a:pt x="220370" y="174796"/>
                  <a:pt x="215568" y="177826"/>
                  <a:pt x="210312" y="177826"/>
                </a:cubicBezTo>
                <a:lnTo>
                  <a:pt x="195623" y="177826"/>
                </a:lnTo>
                <a:lnTo>
                  <a:pt x="231113" y="228120"/>
                </a:lnTo>
                <a:lnTo>
                  <a:pt x="233172" y="228120"/>
                </a:lnTo>
                <a:lnTo>
                  <a:pt x="233172" y="122961"/>
                </a:lnTo>
                <a:cubicBezTo>
                  <a:pt x="233172" y="115362"/>
                  <a:pt x="239288" y="109246"/>
                  <a:pt x="246888" y="109246"/>
                </a:cubicBezTo>
                <a:cubicBezTo>
                  <a:pt x="254488" y="109246"/>
                  <a:pt x="260604" y="115362"/>
                  <a:pt x="260604" y="122961"/>
                </a:cubicBezTo>
                <a:lnTo>
                  <a:pt x="260604" y="228120"/>
                </a:lnTo>
                <a:lnTo>
                  <a:pt x="325585" y="228120"/>
                </a:lnTo>
                <a:lnTo>
                  <a:pt x="285980" y="171996"/>
                </a:lnTo>
                <a:cubicBezTo>
                  <a:pt x="283007" y="167824"/>
                  <a:pt x="282667" y="162337"/>
                  <a:pt x="285008" y="157767"/>
                </a:cubicBezTo>
                <a:cubicBezTo>
                  <a:pt x="287352" y="153194"/>
                  <a:pt x="292037" y="150337"/>
                  <a:pt x="297180" y="150337"/>
                </a:cubicBezTo>
                <a:lnTo>
                  <a:pt x="309810" y="150337"/>
                </a:lnTo>
                <a:lnTo>
                  <a:pt x="272776" y="104042"/>
                </a:lnTo>
                <a:cubicBezTo>
                  <a:pt x="269463" y="99928"/>
                  <a:pt x="268834" y="94269"/>
                  <a:pt x="271120" y="89526"/>
                </a:cubicBezTo>
                <a:cubicBezTo>
                  <a:pt x="273406" y="84784"/>
                  <a:pt x="278208" y="81754"/>
                  <a:pt x="283464" y="81754"/>
                </a:cubicBezTo>
                <a:lnTo>
                  <a:pt x="290552" y="81754"/>
                </a:lnTo>
                <a:lnTo>
                  <a:pt x="246888" y="29976"/>
                </a:lnTo>
                <a:lnTo>
                  <a:pt x="212653" y="70610"/>
                </a:lnTo>
                <a:lnTo>
                  <a:pt x="194252" y="49865"/>
                </a:lnTo>
                <a:lnTo>
                  <a:pt x="229401" y="8143"/>
                </a:lnTo>
                <a:cubicBezTo>
                  <a:pt x="238545" y="-2715"/>
                  <a:pt x="255235" y="-2715"/>
                  <a:pt x="264379" y="8143"/>
                </a:cubicBezTo>
                <a:lnTo>
                  <a:pt x="330559" y="86669"/>
                </a:lnTo>
                <a:cubicBezTo>
                  <a:pt x="333990" y="90727"/>
                  <a:pt x="334733" y="96442"/>
                  <a:pt x="332501" y="101298"/>
                </a:cubicBezTo>
                <a:cubicBezTo>
                  <a:pt x="330274" y="106158"/>
                  <a:pt x="325413" y="109243"/>
                  <a:pt x="320044" y="109243"/>
                </a:cubicBezTo>
                <a:lnTo>
                  <a:pt x="311986" y="109243"/>
                </a:lnTo>
                <a:lnTo>
                  <a:pt x="349019" y="155537"/>
                </a:lnTo>
                <a:cubicBezTo>
                  <a:pt x="352333" y="159651"/>
                  <a:pt x="352962" y="165311"/>
                  <a:pt x="350676" y="170053"/>
                </a:cubicBezTo>
                <a:cubicBezTo>
                  <a:pt x="348390" y="174795"/>
                  <a:pt x="343588" y="177825"/>
                  <a:pt x="338332" y="177825"/>
                </a:cubicBezTo>
                <a:lnTo>
                  <a:pt x="323643" y="177825"/>
                </a:lnTo>
                <a:lnTo>
                  <a:pt x="363247" y="233949"/>
                </a:lnTo>
                <a:cubicBezTo>
                  <a:pt x="366221" y="238121"/>
                  <a:pt x="366561" y="243609"/>
                  <a:pt x="364220" y="248178"/>
                </a:cubicBezTo>
                <a:cubicBezTo>
                  <a:pt x="361876" y="252751"/>
                  <a:pt x="357190" y="255609"/>
                  <a:pt x="352048" y="255609"/>
                </a:cubicBezTo>
                <a:lnTo>
                  <a:pt x="260604" y="255609"/>
                </a:lnTo>
                <a:lnTo>
                  <a:pt x="260604" y="278470"/>
                </a:lnTo>
                <a:cubicBezTo>
                  <a:pt x="260604" y="286069"/>
                  <a:pt x="254489" y="292185"/>
                  <a:pt x="246888" y="292185"/>
                </a:cubicBezTo>
                <a:cubicBezTo>
                  <a:pt x="239288" y="292185"/>
                  <a:pt x="233172" y="286069"/>
                  <a:pt x="233172" y="278470"/>
                </a:cubicBezTo>
                <a:lnTo>
                  <a:pt x="233172" y="255609"/>
                </a:lnTo>
                <a:lnTo>
                  <a:pt x="224028" y="255609"/>
                </a:lnTo>
                <a:lnTo>
                  <a:pt x="210312" y="255609"/>
                </a:lnTo>
                <a:lnTo>
                  <a:pt x="146300" y="255609"/>
                </a:lnTo>
                <a:lnTo>
                  <a:pt x="132584" y="255609"/>
                </a:lnTo>
                <a:lnTo>
                  <a:pt x="132584" y="278470"/>
                </a:lnTo>
                <a:cubicBezTo>
                  <a:pt x="132584" y="286069"/>
                  <a:pt x="126469" y="292185"/>
                  <a:pt x="118868" y="292185"/>
                </a:cubicBezTo>
                <a:cubicBezTo>
                  <a:pt x="111268" y="292185"/>
                  <a:pt x="105152" y="286069"/>
                  <a:pt x="105152" y="278470"/>
                </a:cubicBezTo>
                <a:lnTo>
                  <a:pt x="105152" y="255609"/>
                </a:lnTo>
                <a:lnTo>
                  <a:pt x="82292" y="255609"/>
                </a:lnTo>
                <a:lnTo>
                  <a:pt x="13709" y="255550"/>
                </a:lnTo>
                <a:cubicBezTo>
                  <a:pt x="8566" y="255550"/>
                  <a:pt x="3877" y="252693"/>
                  <a:pt x="1536" y="248120"/>
                </a:cubicBezTo>
                <a:cubicBezTo>
                  <a:pt x="-808" y="243547"/>
                  <a:pt x="-464" y="238060"/>
                  <a:pt x="2509" y="233890"/>
                </a:cubicBezTo>
                <a:lnTo>
                  <a:pt x="42114" y="177825"/>
                </a:lnTo>
                <a:lnTo>
                  <a:pt x="27425" y="177825"/>
                </a:lnTo>
                <a:cubicBezTo>
                  <a:pt x="22165" y="177825"/>
                  <a:pt x="17366" y="174795"/>
                  <a:pt x="15080" y="170053"/>
                </a:cubicBezTo>
                <a:cubicBezTo>
                  <a:pt x="12794" y="165311"/>
                  <a:pt x="13424" y="159651"/>
                  <a:pt x="16737" y="155537"/>
                </a:cubicBezTo>
                <a:lnTo>
                  <a:pt x="53771" y="109243"/>
                </a:lnTo>
                <a:lnTo>
                  <a:pt x="45713" y="109243"/>
                </a:lnTo>
                <a:cubicBezTo>
                  <a:pt x="40398" y="109243"/>
                  <a:pt x="35541" y="106157"/>
                  <a:pt x="33255" y="101298"/>
                </a:cubicBezTo>
                <a:cubicBezTo>
                  <a:pt x="30969" y="96439"/>
                  <a:pt x="31770" y="90783"/>
                  <a:pt x="35197" y="86669"/>
                </a:cubicBezTo>
                <a:lnTo>
                  <a:pt x="101381" y="8143"/>
                </a:lnTo>
                <a:moveTo>
                  <a:pt x="146304" y="228120"/>
                </a:moveTo>
                <a:lnTo>
                  <a:pt x="197569" y="228120"/>
                </a:lnTo>
                <a:lnTo>
                  <a:pt x="157964" y="171996"/>
                </a:lnTo>
                <a:cubicBezTo>
                  <a:pt x="154991" y="167824"/>
                  <a:pt x="154651" y="162337"/>
                  <a:pt x="156992" y="157767"/>
                </a:cubicBezTo>
                <a:cubicBezTo>
                  <a:pt x="159336" y="153194"/>
                  <a:pt x="164021" y="150336"/>
                  <a:pt x="169164" y="150336"/>
                </a:cubicBezTo>
                <a:lnTo>
                  <a:pt x="181794" y="150336"/>
                </a:lnTo>
                <a:lnTo>
                  <a:pt x="144760" y="104042"/>
                </a:lnTo>
                <a:cubicBezTo>
                  <a:pt x="141447" y="99928"/>
                  <a:pt x="140818" y="94268"/>
                  <a:pt x="143104" y="89526"/>
                </a:cubicBezTo>
                <a:cubicBezTo>
                  <a:pt x="145390" y="84784"/>
                  <a:pt x="150192" y="81754"/>
                  <a:pt x="155448" y="81754"/>
                </a:cubicBezTo>
                <a:lnTo>
                  <a:pt x="162536" y="81754"/>
                </a:lnTo>
                <a:lnTo>
                  <a:pt x="118872" y="29975"/>
                </a:lnTo>
                <a:lnTo>
                  <a:pt x="75208" y="81813"/>
                </a:lnTo>
                <a:lnTo>
                  <a:pt x="82296" y="81813"/>
                </a:lnTo>
                <a:cubicBezTo>
                  <a:pt x="87556" y="81813"/>
                  <a:pt x="92354" y="84843"/>
                  <a:pt x="94640" y="89585"/>
                </a:cubicBezTo>
                <a:cubicBezTo>
                  <a:pt x="96926" y="94327"/>
                  <a:pt x="96297" y="99987"/>
                  <a:pt x="92984" y="104101"/>
                </a:cubicBezTo>
                <a:lnTo>
                  <a:pt x="55950" y="150395"/>
                </a:lnTo>
                <a:lnTo>
                  <a:pt x="68580" y="150395"/>
                </a:lnTo>
                <a:cubicBezTo>
                  <a:pt x="73723" y="150395"/>
                  <a:pt x="78412" y="153252"/>
                  <a:pt x="80752" y="157825"/>
                </a:cubicBezTo>
                <a:cubicBezTo>
                  <a:pt x="83097" y="162398"/>
                  <a:pt x="82753" y="167885"/>
                  <a:pt x="79780" y="172055"/>
                </a:cubicBezTo>
                <a:lnTo>
                  <a:pt x="40175" y="228120"/>
                </a:lnTo>
                <a:lnTo>
                  <a:pt x="82296" y="228120"/>
                </a:lnTo>
                <a:lnTo>
                  <a:pt x="105156" y="228120"/>
                </a:lnTo>
                <a:lnTo>
                  <a:pt x="105156" y="122961"/>
                </a:lnTo>
                <a:cubicBezTo>
                  <a:pt x="105156" y="115362"/>
                  <a:pt x="111272" y="109246"/>
                  <a:pt x="118872" y="109246"/>
                </a:cubicBezTo>
                <a:cubicBezTo>
                  <a:pt x="126472" y="109246"/>
                  <a:pt x="132588" y="115362"/>
                  <a:pt x="132588" y="122961"/>
                </a:cubicBezTo>
                <a:lnTo>
                  <a:pt x="132588" y="228120"/>
                </a:lnTo>
                <a:lnTo>
                  <a:pt x="146304" y="2281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sensory details to bring the setting to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 the setting to the theme to create a cohesive narrative.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Vivid Settings and Themes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descriptive paragraph about a setting and explore a theme.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crafting vivid imagery and meaningful connections to the theme.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Prompt for Writing Exercise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6959" r="-1269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Mistakes to Avoid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common mistakes to avoid in creative writing, including overusing adverbs and telling instead of showing.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frequent pitfalls that can weaken the impact of your writing.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Common Mistakes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 of each mistake and how to avoid 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errors is key to improving your writing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Explanation of Mistakes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correct these mistakes in your own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illustrations help clarify how to implement changes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for Correction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editing and revising your 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ensure your writing is polished and impactful.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Editing and Revising Tips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20499" r="-2204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exploring your creativity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the basics of creative writing and storytelling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Keep Exploring Creativity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practice and feedback in developing your writing skills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exploring your creativity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the basics of creative writing and storytelling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practice and feedback in developing your writing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Essentials</a:t>
            </a:r>
            <a:endParaRPr lang="en-US" sz="1537" dirty="0"/>
          </a:p>
        </p:txBody>
      </p:sp>
      <p:sp>
        <p:nvSpPr>
          <p:cNvPr id="17" name="Text 15"/>
          <p:cNvSpPr/>
          <p:nvPr/>
        </p:nvSpPr>
        <p:spPr>
          <a:xfrm>
            <a:off x="3688393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Joining a Writing Community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share your work and join a writing community.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Suggestions for further learning and development, including reading and writing regularly.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Writer's Block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finding inspiration and overcoming writer's block.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share your work and join a writing community.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Suggestions for Further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Suggestions for further learning and development, including reading and writing regularly.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finding inspiration and overcoming writer's block.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8" y="491258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14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 and resources for further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can help deepen your understanding and skills in writing.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Books and Resources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communities and writing groups for support and feedback.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peers to share experiences and improve your craft.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Communities and Writing Groups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prompts and exercises for continued practice.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spark creativity and help maintain a regular writing habit.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Prompts and Exercises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finding and using writing resources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strategies to maximize the benefits of available tools and materials.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Using Writing Resources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9719" r="-99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evaluating and providing feedback on others' writing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reflection and evaluation in the writing process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Self-Improvement Techniques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reflecting on your own writing and identifying areas for improvement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evaluating and providing feedback on others' writing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Reflection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reflection and evaluation in the writing process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reflecting on your own writing and identifying areas for improvement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Tips for Success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 and advice for success in creative writing and storytelling.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exploring your creativity.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Perseverance in Writing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perseverance and practice in developing your writing skills.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 and advice for success in creative writing and storytelling.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Continue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exploring your creativity.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perseverance and practice in developing your writing skills.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28575"/>
                </a:moveTo>
                <a:cubicBezTo>
                  <a:pt x="57150" y="24645"/>
                  <a:pt x="60364" y="21431"/>
                  <a:pt x="64294" y="21431"/>
                </a:cubicBezTo>
                <a:lnTo>
                  <a:pt x="149751" y="21431"/>
                </a:lnTo>
                <a:cubicBezTo>
                  <a:pt x="151626" y="21431"/>
                  <a:pt x="153457" y="22190"/>
                  <a:pt x="154796" y="23530"/>
                </a:cubicBezTo>
                <a:lnTo>
                  <a:pt x="169351" y="38085"/>
                </a:lnTo>
                <a:cubicBezTo>
                  <a:pt x="170691" y="39424"/>
                  <a:pt x="171450" y="41255"/>
                  <a:pt x="171450" y="43130"/>
                </a:cubicBezTo>
                <a:lnTo>
                  <a:pt x="171450" y="71438"/>
                </a:lnTo>
                <a:lnTo>
                  <a:pt x="192881" y="71438"/>
                </a:lnTo>
                <a:lnTo>
                  <a:pt x="192881" y="43130"/>
                </a:lnTo>
                <a:cubicBezTo>
                  <a:pt x="192881" y="35540"/>
                  <a:pt x="189889" y="28262"/>
                  <a:pt x="184533" y="22903"/>
                </a:cubicBezTo>
                <a:lnTo>
                  <a:pt x="169978" y="8348"/>
                </a:lnTo>
                <a:cubicBezTo>
                  <a:pt x="164619" y="2990"/>
                  <a:pt x="157343" y="0"/>
                  <a:pt x="149751" y="0"/>
                </a:cubicBezTo>
                <a:lnTo>
                  <a:pt x="64294" y="0"/>
                </a:lnTo>
                <a:cubicBezTo>
                  <a:pt x="48532" y="0"/>
                  <a:pt x="35719" y="12813"/>
                  <a:pt x="35719" y="28575"/>
                </a:cubicBezTo>
                <a:lnTo>
                  <a:pt x="35719" y="71438"/>
                </a:lnTo>
                <a:lnTo>
                  <a:pt x="57150" y="71438"/>
                </a:lnTo>
                <a:lnTo>
                  <a:pt x="57150" y="28575"/>
                </a:lnTo>
                <a:moveTo>
                  <a:pt x="0" y="100013"/>
                </a:moveTo>
                <a:lnTo>
                  <a:pt x="0" y="114300"/>
                </a:lnTo>
                <a:cubicBezTo>
                  <a:pt x="0" y="122203"/>
                  <a:pt x="6385" y="128588"/>
                  <a:pt x="14288" y="128588"/>
                </a:cubicBezTo>
                <a:lnTo>
                  <a:pt x="14288" y="200025"/>
                </a:lnTo>
                <a:cubicBezTo>
                  <a:pt x="14288" y="215787"/>
                  <a:pt x="27101" y="228600"/>
                  <a:pt x="42863" y="228600"/>
                </a:cubicBezTo>
                <a:lnTo>
                  <a:pt x="185738" y="228600"/>
                </a:lnTo>
                <a:cubicBezTo>
                  <a:pt x="201499" y="228600"/>
                  <a:pt x="214313" y="215787"/>
                  <a:pt x="214313" y="200025"/>
                </a:cubicBezTo>
                <a:lnTo>
                  <a:pt x="214313" y="128588"/>
                </a:lnTo>
                <a:cubicBezTo>
                  <a:pt x="222215" y="128588"/>
                  <a:pt x="228600" y="122203"/>
                  <a:pt x="228600" y="114300"/>
                </a:cubicBezTo>
                <a:lnTo>
                  <a:pt x="228600" y="100013"/>
                </a:lnTo>
                <a:cubicBezTo>
                  <a:pt x="228600" y="92110"/>
                  <a:pt x="222215" y="85725"/>
                  <a:pt x="214313" y="85725"/>
                </a:cubicBezTo>
                <a:lnTo>
                  <a:pt x="163102" y="85725"/>
                </a:lnTo>
                <a:cubicBezTo>
                  <a:pt x="159307" y="85725"/>
                  <a:pt x="155690" y="87243"/>
                  <a:pt x="153011" y="89922"/>
                </a:cubicBezTo>
                <a:lnTo>
                  <a:pt x="147072" y="95861"/>
                </a:lnTo>
                <a:cubicBezTo>
                  <a:pt x="144393" y="98540"/>
                  <a:pt x="140776" y="100058"/>
                  <a:pt x="136982" y="100058"/>
                </a:cubicBezTo>
                <a:lnTo>
                  <a:pt x="91664" y="100058"/>
                </a:lnTo>
                <a:cubicBezTo>
                  <a:pt x="87869" y="100058"/>
                  <a:pt x="84253" y="98540"/>
                  <a:pt x="81574" y="95861"/>
                </a:cubicBezTo>
                <a:lnTo>
                  <a:pt x="75635" y="89922"/>
                </a:lnTo>
                <a:cubicBezTo>
                  <a:pt x="72955" y="87243"/>
                  <a:pt x="69339" y="85725"/>
                  <a:pt x="65544" y="85725"/>
                </a:cubicBezTo>
                <a:lnTo>
                  <a:pt x="14287" y="85725"/>
                </a:lnTo>
                <a:cubicBezTo>
                  <a:pt x="6385" y="85725"/>
                  <a:pt x="0" y="92110"/>
                  <a:pt x="0" y="100013"/>
                </a:cubicBezTo>
                <a:lnTo>
                  <a:pt x="0" y="100013"/>
                </a:lnTo>
                <a:moveTo>
                  <a:pt x="35719" y="128588"/>
                </a:moveTo>
                <a:lnTo>
                  <a:pt x="192881" y="128588"/>
                </a:ln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42863" y="207169"/>
                </a:lnTo>
                <a:cubicBezTo>
                  <a:pt x="38933" y="207169"/>
                  <a:pt x="35719" y="203955"/>
                  <a:pt x="35719" y="200025"/>
                </a:cubicBezTo>
                <a:lnTo>
                  <a:pt x="35719" y="128588"/>
                </a:lnTo>
                <a:moveTo>
                  <a:pt x="57150" y="178594"/>
                </a:moveTo>
                <a:lnTo>
                  <a:pt x="57150" y="185738"/>
                </a:lnTo>
                <a:cubicBezTo>
                  <a:pt x="57150" y="189667"/>
                  <a:pt x="60364" y="192881"/>
                  <a:pt x="64294" y="192881"/>
                </a:cubicBezTo>
                <a:lnTo>
                  <a:pt x="164306" y="192881"/>
                </a:lnTo>
                <a:cubicBezTo>
                  <a:pt x="168236" y="192881"/>
                  <a:pt x="171450" y="189667"/>
                  <a:pt x="171450" y="185738"/>
                </a:cubicBezTo>
                <a:lnTo>
                  <a:pt x="171450" y="178594"/>
                </a:lnTo>
                <a:cubicBezTo>
                  <a:pt x="171450" y="174664"/>
                  <a:pt x="168236" y="171450"/>
                  <a:pt x="164306" y="171450"/>
                </a:cubicBezTo>
                <a:lnTo>
                  <a:pt x="64294" y="171450"/>
                </a:lnTo>
                <a:cubicBezTo>
                  <a:pt x="60364" y="171450"/>
                  <a:pt x="57150" y="174664"/>
                  <a:pt x="57150" y="178594"/>
                </a:cubicBezTo>
                <a:moveTo>
                  <a:pt x="75011" y="151804"/>
                </a:moveTo>
                <a:cubicBezTo>
                  <a:pt x="75011" y="146873"/>
                  <a:pt x="71012" y="142875"/>
                  <a:pt x="66081" y="142875"/>
                </a:cubicBezTo>
                <a:cubicBezTo>
                  <a:pt x="61151" y="142875"/>
                  <a:pt x="57152" y="146873"/>
                  <a:pt x="57152" y="151804"/>
                </a:cubicBezTo>
                <a:cubicBezTo>
                  <a:pt x="57152" y="156735"/>
                  <a:pt x="61151" y="160733"/>
                  <a:pt x="66081" y="160733"/>
                </a:cubicBezTo>
                <a:cubicBezTo>
                  <a:pt x="71012" y="160733"/>
                  <a:pt x="75011" y="156735"/>
                  <a:pt x="75011" y="151804"/>
                </a:cubicBezTo>
                <a:lnTo>
                  <a:pt x="75011" y="151804"/>
                </a:lnTo>
                <a:moveTo>
                  <a:pt x="98227" y="160736"/>
                </a:moveTo>
                <a:cubicBezTo>
                  <a:pt x="103158" y="160736"/>
                  <a:pt x="107156" y="156737"/>
                  <a:pt x="107156" y="151806"/>
                </a:cubicBezTo>
                <a:cubicBezTo>
                  <a:pt x="107156" y="146876"/>
                  <a:pt x="103158" y="142877"/>
                  <a:pt x="98227" y="142877"/>
                </a:cubicBezTo>
                <a:cubicBezTo>
                  <a:pt x="93296" y="142877"/>
                  <a:pt x="89298" y="146876"/>
                  <a:pt x="89298" y="151806"/>
                </a:cubicBezTo>
                <a:cubicBezTo>
                  <a:pt x="89298" y="156737"/>
                  <a:pt x="93296" y="160736"/>
                  <a:pt x="98227" y="160736"/>
                </a:cubicBezTo>
                <a:moveTo>
                  <a:pt x="139304" y="151804"/>
                </a:moveTo>
                <a:cubicBezTo>
                  <a:pt x="139304" y="146873"/>
                  <a:pt x="135306" y="142875"/>
                  <a:pt x="130375" y="142875"/>
                </a:cubicBezTo>
                <a:cubicBezTo>
                  <a:pt x="125444" y="142875"/>
                  <a:pt x="121446" y="146873"/>
                  <a:pt x="121446" y="151804"/>
                </a:cubicBezTo>
                <a:cubicBezTo>
                  <a:pt x="121446" y="156735"/>
                  <a:pt x="125444" y="160733"/>
                  <a:pt x="130375" y="160733"/>
                </a:cubicBezTo>
                <a:cubicBezTo>
                  <a:pt x="135306" y="160733"/>
                  <a:pt x="139304" y="156735"/>
                  <a:pt x="139304" y="151804"/>
                </a:cubicBezTo>
                <a:moveTo>
                  <a:pt x="162521" y="160736"/>
                </a:moveTo>
                <a:cubicBezTo>
                  <a:pt x="167452" y="160736"/>
                  <a:pt x="171450" y="156737"/>
                  <a:pt x="171450" y="151806"/>
                </a:cubicBezTo>
                <a:cubicBezTo>
                  <a:pt x="171450" y="146876"/>
                  <a:pt x="167452" y="142877"/>
                  <a:pt x="162521" y="142877"/>
                </a:cubicBezTo>
                <a:cubicBezTo>
                  <a:pt x="157590" y="142877"/>
                  <a:pt x="153592" y="146876"/>
                  <a:pt x="153592" y="151806"/>
                </a:cubicBezTo>
                <a:cubicBezTo>
                  <a:pt x="153592" y="156737"/>
                  <a:pt x="157590" y="160736"/>
                  <a:pt x="162521" y="16073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9697" r="-896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Unleash your potential and let your imagination soar.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the first step towards a fulfilling writing adventure.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Motivational Push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2051" y="1577615"/>
            <a:ext cx="365617" cy="365760"/>
          </a:xfrm>
          <a:custGeom>
            <a:avLst/>
            <a:gdLst/>
            <a:ahLst/>
            <a:cxnLst/>
            <a:rect l="l" t="t" r="r" b="b"/>
            <a:pathLst>
              <a:path w="365617" h="365760">
                <a:moveTo>
                  <a:pt x="263007" y="189241"/>
                </a:moveTo>
                <a:cubicBezTo>
                  <a:pt x="231227" y="210736"/>
                  <a:pt x="170663" y="237949"/>
                  <a:pt x="137527" y="252089"/>
                </a:cubicBezTo>
                <a:lnTo>
                  <a:pt x="112530" y="227093"/>
                </a:lnTo>
                <a:cubicBezTo>
                  <a:pt x="127100" y="194171"/>
                  <a:pt x="154810" y="134248"/>
                  <a:pt x="176304" y="102541"/>
                </a:cubicBezTo>
                <a:cubicBezTo>
                  <a:pt x="220727" y="37121"/>
                  <a:pt x="284501" y="29839"/>
                  <a:pt x="329710" y="35907"/>
                </a:cubicBezTo>
                <a:cubicBezTo>
                  <a:pt x="335779" y="81115"/>
                  <a:pt x="328496" y="144892"/>
                  <a:pt x="263076" y="189241"/>
                </a:cubicBezTo>
                <a:lnTo>
                  <a:pt x="263007" y="189241"/>
                </a:lnTo>
                <a:moveTo>
                  <a:pt x="84604" y="205667"/>
                </a:moveTo>
                <a:cubicBezTo>
                  <a:pt x="82033" y="211380"/>
                  <a:pt x="79748" y="216523"/>
                  <a:pt x="77891" y="220809"/>
                </a:cubicBezTo>
                <a:cubicBezTo>
                  <a:pt x="74176" y="229310"/>
                  <a:pt x="76107" y="239163"/>
                  <a:pt x="82677" y="245736"/>
                </a:cubicBezTo>
                <a:lnTo>
                  <a:pt x="118888" y="281946"/>
                </a:lnTo>
                <a:cubicBezTo>
                  <a:pt x="125388" y="288446"/>
                  <a:pt x="135099" y="290446"/>
                  <a:pt x="143527" y="286873"/>
                </a:cubicBezTo>
                <a:cubicBezTo>
                  <a:pt x="148170" y="284945"/>
                  <a:pt x="153738" y="282586"/>
                  <a:pt x="159954" y="279872"/>
                </a:cubicBezTo>
                <a:lnTo>
                  <a:pt x="159954" y="348577"/>
                </a:lnTo>
                <a:cubicBezTo>
                  <a:pt x="159954" y="354718"/>
                  <a:pt x="163241" y="360431"/>
                  <a:pt x="168597" y="363503"/>
                </a:cubicBezTo>
                <a:cubicBezTo>
                  <a:pt x="173953" y="366576"/>
                  <a:pt x="180524" y="366502"/>
                  <a:pt x="185810" y="363361"/>
                </a:cubicBezTo>
                <a:lnTo>
                  <a:pt x="249015" y="325867"/>
                </a:lnTo>
                <a:cubicBezTo>
                  <a:pt x="264656" y="316584"/>
                  <a:pt x="274224" y="299799"/>
                  <a:pt x="274224" y="281657"/>
                </a:cubicBezTo>
                <a:lnTo>
                  <a:pt x="274224" y="223022"/>
                </a:lnTo>
                <a:cubicBezTo>
                  <a:pt x="277079" y="221237"/>
                  <a:pt x="279723" y="219522"/>
                  <a:pt x="282293" y="217810"/>
                </a:cubicBezTo>
                <a:cubicBezTo>
                  <a:pt x="368568" y="159175"/>
                  <a:pt x="371423" y="72047"/>
                  <a:pt x="361852" y="20055"/>
                </a:cubicBezTo>
                <a:cubicBezTo>
                  <a:pt x="360352" y="11770"/>
                  <a:pt x="353852" y="5344"/>
                  <a:pt x="345567" y="3771"/>
                </a:cubicBezTo>
                <a:cubicBezTo>
                  <a:pt x="293576" y="-5797"/>
                  <a:pt x="206446" y="-2941"/>
                  <a:pt x="147954" y="83331"/>
                </a:cubicBezTo>
                <a:cubicBezTo>
                  <a:pt x="146240" y="85902"/>
                  <a:pt x="144456" y="88543"/>
                  <a:pt x="142741" y="91400"/>
                </a:cubicBezTo>
                <a:lnTo>
                  <a:pt x="84107" y="91400"/>
                </a:lnTo>
                <a:cubicBezTo>
                  <a:pt x="65965" y="91400"/>
                  <a:pt x="49114" y="100968"/>
                  <a:pt x="39900" y="116612"/>
                </a:cubicBezTo>
                <a:lnTo>
                  <a:pt x="2406" y="179815"/>
                </a:lnTo>
                <a:cubicBezTo>
                  <a:pt x="-735" y="185100"/>
                  <a:pt x="-808" y="191669"/>
                  <a:pt x="2263" y="197027"/>
                </a:cubicBezTo>
                <a:cubicBezTo>
                  <a:pt x="5335" y="202382"/>
                  <a:pt x="10976" y="205670"/>
                  <a:pt x="17118" y="205670"/>
                </a:cubicBezTo>
                <a:lnTo>
                  <a:pt x="84604" y="205667"/>
                </a:lnTo>
                <a:moveTo>
                  <a:pt x="291360" y="102826"/>
                </a:moveTo>
                <a:cubicBezTo>
                  <a:pt x="291360" y="87047"/>
                  <a:pt x="278571" y="74260"/>
                  <a:pt x="262795" y="74260"/>
                </a:cubicBezTo>
                <a:cubicBezTo>
                  <a:pt x="247018" y="74260"/>
                  <a:pt x="234229" y="87051"/>
                  <a:pt x="234229" y="102826"/>
                </a:cubicBezTo>
                <a:cubicBezTo>
                  <a:pt x="234229" y="118605"/>
                  <a:pt x="247018" y="131392"/>
                  <a:pt x="262795" y="131392"/>
                </a:cubicBezTo>
                <a:cubicBezTo>
                  <a:pt x="278571" y="131392"/>
                  <a:pt x="291360" y="118601"/>
                  <a:pt x="291360" y="102826"/>
                </a:cubicBezTo>
                <a:lnTo>
                  <a:pt x="291360" y="1028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writing and exploring your creativity today!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encouragement and motivation to continue on your writing journey.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7161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and Storytelling: Foundations and Techniques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2025-07-29T09:04:23Z</dcterms:created>
  <dcterms:modified xsi:type="dcterms:W3CDTF">2025-07-29T09:04:23Z</dcterms:modified>
</cp:coreProperties>
</file>