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859a924542c6e7caca1c7e8aa6a917a690256e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dd008e6708d9ff1b2a3dd77fe9bf0bd6790e9b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0675906b34c17d334f861aefce381734f5ff2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104110f7dbb5c1633c6b98831f46b664d3f01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d5d03560a3c256e6146dce6964adac540a9caa5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7ffb3924ecd6acabaf167fbdd54fe580da962b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bccd9ec551b14eef7773d0c1f14863ae2149eb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189ad70ce28696459c9c6501b01877243e69a6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b85fbdc1305742da5afc6a112e810dcbe2e431b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1d23becb32ecfc052cf5393a6d0941bc233ba10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6a4bedb90b95ca8bb2514c6b210cfe1b60f948b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a5dad45d1939416fb7f4ef7c26cc2f81ea06825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67bbf2763752d51788196a30268be8cd5eb7dc6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734" r="307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Process, Factors, and Environmental Influences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Understanding Germination: A Comprehensive Guide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Introduction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 Knowledge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Extended Knowledge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Germination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Stages of Germination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Factors in Germination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Types of Plants and Germination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Temperature's Role in Germination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Light's Impact on Germination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Water's Influence on Germination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Plant Requirements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Promoting Germination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Factors Affecting Germination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 Absorption Process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Radicle Emergence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Hypocotyl Development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Plant's Root System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Embryonic Stem Growth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Control of Germination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Promoting Seed Growth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Introduction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importance of germination in plants.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how seeds grow into plants.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will you learn?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Through fun activities and visuals.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exploration of seeds and plants.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How will you learn?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process of germination.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the different stages of germination.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Objectives of the Lesson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Germination is the process by which a seed begins to grow.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Germination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Subject Knowledge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radicle is the embryonic root that will grow into the plant's root system.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Radicle Emergence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seed absorbs water and swells, the seed coat opens, and the radicle emerges.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Water Absorption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Subsequently, the hypocotyl emerges, which is the embryonic stem that will develop into the stem and leaves of the plant.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Hypocotyl Emergence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Temperature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Specific Conditions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Optimal temperature ranges vary for different plants.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Extreme temperatures can inhibit germination.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seeds require light to germinate, while others need darkness.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quality and duration can affect germination rates.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Adequate moisture is essential for seed germination.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Overwatering can lead to seed rot and inhibit germination.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plants require cold stratification to break dormancy.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Certain seeds need fire or smoke exposure to germinate.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Extended Knowledge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seed absorbs water and swells.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seed coat opens.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1: Water Absorption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Germination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hypocotyl, or embryonic stem, emerges.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will develop into the stem and leaves of the plant.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3: Hypocotyl Emergence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radicle, or embryonic root, emerges.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will grow into the plant’s root system.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2: Radicle Emergence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Germination is influenced by temperature, light, and water.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plants require varying levels of these factors.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Environmental Factors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these factors is crucial for successful plant growth and development.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Importance of Understanding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seed absorbs water and swells, initiating the germination process.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Seed Absorption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Stages of Germination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radicle, the embryonic root, emerges and begins to grow downward to establish the plant's root system.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Radicle Emergence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seed coat opens, allowing the radicle to emerge.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Seed Coat Opening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Following the radicle, the hypocotyl emerges, which is the embryonic stem that will develop into the stem and leaves of the plant.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Hypocotyl Emergence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Temperature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Temperature plays a crucial role in germination.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plants have specific temperature requirements for optimal germination.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Extreme temperatures can inhibit or delay the germination process.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is another important environmental factor influencing germination.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seeds require light to germinate, while others need darkness.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can trigger the production of hormones that initiate germination.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Water is essential for the germination process as it activates enzymes in the seed.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Seeds absorb water, causing them to swell and initiate growth.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water can prevent germination or lead to seed dormancy.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 is necessary for the metabolic processes involved in germination.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aids in breaking down stored nutrients in the seed for growth.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Poor aeration can hinder germination and lead to seed rotting.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Environmental Factors in Germination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836" r="2883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Monocots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Seeds with one cotyledon (seed leaf)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corn, rice, wheat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Dicots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Seeds with two cotyledons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beans, peas, sunflowers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Epigeal Germination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Seedlings emerge above the soil surface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Cotyledons are lifted above ground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beans, sunflowers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Hypogeal Germination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Seedlings remain below the soil surface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Cotyledons stay below ground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Examples: peas, peanuts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Types of Plants and Germination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7500" r="27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Optimal Temperature Range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plants have specific temperature requirements for germination.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 example, most common garden vegetables germinate best between 65-75°F (18-24°C).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Cold Stratification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seeds require exposure to cold temperatures to break dormancy and germinate.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This process is known as cold stratification and mimics winter conditions.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Heat Requirements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Conversely, certain seeds, like those of desert plants, need higher temperatures to germinate.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These seeds have adapted to hot climates and require warmth to trigger germination.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Temperature Fluctuations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Sudden temperature changes can impact germination success.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Consistent temperatures within the optimal range are ideal for successful germination.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Monitoring and Adjusting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It's important to monitor and regulate temperature conditions during germination.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This ensures that seeds have the best chance of sprouting and growing into healthy plants.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Temperature's Role in Germination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 of Light in Germination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as a Signal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Photoblastism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Effects of Insufficient Light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is crucial for plant germination.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Seeds need light to start growing.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triggers seed development.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plants have different light needs.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seeds need light exposure to germinate.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affects hormone production in seeds.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light causes etiolation.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quality, intensity, and duration are important.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Light's Impact on Germination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Seeds absorb water to initiate germination process.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Absorption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Water's Influence on Germination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softened seed coat opens up, allowing the radicle to emerge.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Seed Coat Opening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Water causes the seed to swell, softening the seed coat.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Swelling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radicle, or embryonic root, emerges first to develop into the plant's root system.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Radicle Emergence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Following the radicle, the hypocotyl emerges, which will grow into the stem and leaves of the plant.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Hypocotyl Emergence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Temperature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plants require specific temperature ranges for germination.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Certain seeds may need warmer temperatures to sprout, while others prefer cooler conditions.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plays a crucial role in germination for some plant species.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Seeds of plants like sunflowers and lettuce require light to trigger the germination process.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Adequate water is essential for germination as it helps soften the seed coat and kickstart the growth process.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Excessive water can lead to rotting of seeds.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Seeds need oxygen to undergo germination as it is essential for the metabolic processes involved in growth.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Proper aeration of the soil is crucial for successful germination.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Different Plant Requirements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Seeds need water to kickstart the germination process.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the soil is consistently moist but not waterlogged.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Provide Adequate Water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Promoting Germination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seeds require light to germinate, while others need darkness.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light requirements of the seeds you are planting.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Ensure Sufficient Light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Maintain the right temperature for the specific plant species.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Most seeds germinate best within a certain temperature range.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Optimal Temperature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well-draining soil with the right nutrients for healthy seed germination.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compacted or poor-quality soil.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Proper Soil Conditions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Temperature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Optimal temperature ranges vary for different plant species, influencing the speed and success of germination.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seeds require light to germinate, while others need darkness. Light can trigger the germination process in certain plants.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Adequate moisture is essential for seed germination as it activates enzymes and metabolic processes within the seed.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Seeds need oxygen for respiration during germination. Poor aeration can hinder the process and lead to seedling mortality.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Factors Affecting Germination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 absorbs water and swells.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Seed Absorption Process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Radicle emerges - embryonic root.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 coat opens.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Radicle grows into the plant's root system.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Hypocotyl emerges - embryonic stem.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7336" r="2733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 Absorbs Water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germination process begins with the seed absorbing water, causing it to swell.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 Coat Opens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 the seed absorbs water, the seed coat opens up, allowing the emerging radicle to grow.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Radicle Emerges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radicle, which is the embryonic root of the plant, emerges from the seed and starts growing downwards into the soil.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Hypocotyl Emerges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Following the radicle, the hypocotyl emerges next. This is the embryonic stem that will develop into the stem and leaves of the plant.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Radicle Emergence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Radicle emergence is a crucial stage in germination as it marks the beginning of root development, which is essential for the plant's growth and nutrient absorption.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Radicle Emergence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germination process begins with the seed absorbing water, causing it to swell.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Seed Absorbs Water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Hypocotyl Development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radicle, which is the embryonic root of the plant, emerges from the seed. It will develop into the plant's root system.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Radicle Emerges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 the seed absorbs water, the seed coat opens up, allowing the internal structures to emerge.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Seed Coat Opens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Following the radicle, the hypocotyl emerges. This is the embryonic stem that will grow into the stem and leaves of the plant.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Hypocotyl Development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Radicle Emerges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Hypocotyl Development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Root Growth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Roots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radicle is the embryonic root that emerges from the seed during germination.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Following the radicle, the hypocotyl emerges, which will develop into the stem and leaves of the plant.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radicle continues to grow and develop into the plant's root system, anchoring the plant and absorbing nutrients from the soil.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Roots play a crucial role in providing stability to the plant, absorbing water and nutrients, and storing food reserves for future growth.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Plant's Root System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Radicle Emerges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radicle is the embryonic root that emerges from the seed during germination.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Hypocotyl Development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hypocotyl, the embryonic stem, emerges next and will develop into the stem and leaves of the plant.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 in Plant Growth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These embryonic structures play crucial roles in establishing the plant's root system and above-ground growth.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Factors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Germination is influenced by environmental factors like temperature, light, and water, which impact the growth and development of the embryonic stem.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Embryonic Stem Growth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Temperature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Optimal temperature ranges vary for different plant species.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Generally, warmer temperatures promote faster germination.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seeds require light to germinate, while others need darkness.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Light can trigger the germination process in certain plant species.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Adequate moisture is essential for seed germination.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 helps in softening the seed coat and initiating metabolic processes.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Seeds need oxygen for respiration during germination.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Proper aeration of the soil is crucial for successful germination.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Environmental Control of Germination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Adequate Water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Water is essential for seed germination as it helps soften the seed coat and activate enzymes necessary for growth.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Optimal Temperature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seeds have specific temperature requirements for germination. Maintaining the right temperature range can promote successful seed growth.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Expose to Light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Some seeds require light to germinate, while others need darkness. Understanding the light requirements of the seeds being planted is crucial for promoting growth.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Quality Soil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Planting seeds in nutrient-rich soil with good drainage can provide the necessary support for seed germination and early growth.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Avoid Overcrowding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Plant seeds at the recommended spacing to prevent competition for resources like water, light, and nutrients, which can hinder germination and growth.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Germination: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Promoting Seed Growth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2024-11-08T16:26:03Z</dcterms:created>
  <dcterms:modified xsi:type="dcterms:W3CDTF">2024-11-08T16:26:03Z</dcterms:modified>
</cp:coreProperties>
</file>