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5cda7d5b6442c0ee70d8bbbcecba6835039491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3f9fff72313862e7418aa629abd29e53352536a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76a699550e943697fa6c4d22de50d95e49cc19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7bfa030d49bf7684ed920cd8ea0f7e8ceac8a65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a62e7c48538bf6ca439b77cb730389dcba761d3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b48bd0d40d3ad3d4cb454db77cba91e780ce8f2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1c58a8c6b828d0b653fb7cb1680a32467b2ad2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4cf24b7843f0f2833e7e72f5942480d78ddd41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1eee2ff9047558b9c6b9dfb8e92208821e5c6ea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1286f4a575893e9dfab74aa62956119e9f9a070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f60349c248afc1b427c9dda09103beb0ea040d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3bc4f3525018964f62158a733e49a3e0ce48bcd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Comprehensive Approach to Effective Summarization, Engagement, and Assessment in Education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Learning Through Narrative Summaries and Visual Tools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Narrative Summaries and Visual Repr…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Importance of Summarization and Visual Representati…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Differentiated Activities for Mixed-Ability Groups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Technology Integration Tools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Guided Practice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Independent Practice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Formative Assessment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Summative Assessment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Extension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Parent Engagement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Safety Considerations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Next Steps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Learning Through Narrative Summaries and Visual Tools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Narrative Summaries and Visual Representations</a:t>
            </a:r>
            <a:endParaRPr lang="en-US" sz="2285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Visual representations aid in understanding complex narratives.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create infographics to summarize their stories.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Learning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34" y="184452"/>
                </a:moveTo>
                <a:cubicBezTo>
                  <a:pt x="331434" y="186380"/>
                  <a:pt x="330720" y="188166"/>
                  <a:pt x="328434" y="190167"/>
                </a:cubicBezTo>
                <a:cubicBezTo>
                  <a:pt x="325719" y="192381"/>
                  <a:pt x="321219" y="194310"/>
                  <a:pt x="315718" y="194310"/>
                </a:cubicBezTo>
                <a:lnTo>
                  <a:pt x="245709" y="194310"/>
                </a:lnTo>
                <a:cubicBezTo>
                  <a:pt x="207847" y="194310"/>
                  <a:pt x="177129" y="225028"/>
                  <a:pt x="177129" y="262890"/>
                </a:cubicBezTo>
                <a:cubicBezTo>
                  <a:pt x="177129" y="267748"/>
                  <a:pt x="177629" y="272463"/>
                  <a:pt x="178629" y="277035"/>
                </a:cubicBezTo>
                <a:cubicBezTo>
                  <a:pt x="180987" y="288250"/>
                  <a:pt x="185916" y="299252"/>
                  <a:pt x="188916" y="306038"/>
                </a:cubicBezTo>
                <a:lnTo>
                  <a:pt x="188916" y="306038"/>
                </a:lnTo>
                <a:cubicBezTo>
                  <a:pt x="189417" y="307181"/>
                  <a:pt x="189917" y="308181"/>
                  <a:pt x="190274" y="309110"/>
                </a:cubicBezTo>
                <a:cubicBezTo>
                  <a:pt x="193846" y="317325"/>
                  <a:pt x="194274" y="320111"/>
                  <a:pt x="194274" y="321326"/>
                </a:cubicBezTo>
                <a:cubicBezTo>
                  <a:pt x="194274" y="325112"/>
                  <a:pt x="192917" y="328112"/>
                  <a:pt x="191560" y="329755"/>
                </a:cubicBezTo>
                <a:cubicBezTo>
                  <a:pt x="190917" y="330541"/>
                  <a:pt x="190417" y="330898"/>
                  <a:pt x="190131" y="331041"/>
                </a:cubicBezTo>
                <a:cubicBezTo>
                  <a:pt x="189917" y="331184"/>
                  <a:pt x="189559" y="331256"/>
                  <a:pt x="188988" y="331327"/>
                </a:cubicBezTo>
                <a:cubicBezTo>
                  <a:pt x="186916" y="331399"/>
                  <a:pt x="184916" y="331470"/>
                  <a:pt x="182844" y="331470"/>
                </a:cubicBezTo>
                <a:cubicBezTo>
                  <a:pt x="100763" y="331470"/>
                  <a:pt x="34254" y="264962"/>
                  <a:pt x="34254" y="182880"/>
                </a:cubicBezTo>
                <a:cubicBezTo>
                  <a:pt x="34254" y="100798"/>
                  <a:pt x="100763" y="34290"/>
                  <a:pt x="182844" y="34290"/>
                </a:cubicBezTo>
                <a:cubicBezTo>
                  <a:pt x="264926" y="34290"/>
                  <a:pt x="331434" y="100798"/>
                  <a:pt x="331434" y="182880"/>
                </a:cubicBezTo>
                <a:cubicBezTo>
                  <a:pt x="331434" y="183380"/>
                  <a:pt x="331434" y="183880"/>
                  <a:pt x="331434" y="184452"/>
                </a:cubicBezTo>
                <a:lnTo>
                  <a:pt x="331434" y="184452"/>
                </a:lnTo>
                <a:moveTo>
                  <a:pt x="365724" y="184809"/>
                </a:moveTo>
                <a:cubicBezTo>
                  <a:pt x="365724" y="184166"/>
                  <a:pt x="365724" y="183523"/>
                  <a:pt x="365724" y="182880"/>
                </a:cubicBezTo>
                <a:cubicBezTo>
                  <a:pt x="365724" y="81867"/>
                  <a:pt x="283857" y="0"/>
                  <a:pt x="182844" y="0"/>
                </a:cubicBezTo>
                <a:cubicBezTo>
                  <a:pt x="81832" y="0"/>
                  <a:pt x="-36" y="81867"/>
                  <a:pt x="-36" y="182880"/>
                </a:cubicBezTo>
                <a:cubicBezTo>
                  <a:pt x="-36" y="283893"/>
                  <a:pt x="81832" y="365760"/>
                  <a:pt x="182844" y="365760"/>
                </a:cubicBezTo>
                <a:cubicBezTo>
                  <a:pt x="185345" y="365760"/>
                  <a:pt x="187916" y="365689"/>
                  <a:pt x="190417" y="365617"/>
                </a:cubicBezTo>
                <a:cubicBezTo>
                  <a:pt x="213134" y="364688"/>
                  <a:pt x="228564" y="344114"/>
                  <a:pt x="228564" y="321326"/>
                </a:cubicBezTo>
                <a:cubicBezTo>
                  <a:pt x="228564" y="310967"/>
                  <a:pt x="224207" y="301109"/>
                  <a:pt x="219920" y="291322"/>
                </a:cubicBezTo>
                <a:cubicBezTo>
                  <a:pt x="216849" y="284321"/>
                  <a:pt x="213705" y="277249"/>
                  <a:pt x="212205" y="269962"/>
                </a:cubicBezTo>
                <a:cubicBezTo>
                  <a:pt x="211705" y="267676"/>
                  <a:pt x="211491" y="265319"/>
                  <a:pt x="211491" y="262890"/>
                </a:cubicBezTo>
                <a:cubicBezTo>
                  <a:pt x="211491" y="243959"/>
                  <a:pt x="226850" y="228600"/>
                  <a:pt x="245781" y="228600"/>
                </a:cubicBezTo>
                <a:lnTo>
                  <a:pt x="315718" y="228600"/>
                </a:lnTo>
                <a:cubicBezTo>
                  <a:pt x="341793" y="228600"/>
                  <a:pt x="365510" y="210884"/>
                  <a:pt x="365796" y="184809"/>
                </a:cubicBezTo>
                <a:lnTo>
                  <a:pt x="365724" y="184809"/>
                </a:lnTo>
                <a:moveTo>
                  <a:pt x="114264" y="182880"/>
                </a:moveTo>
                <a:cubicBezTo>
                  <a:pt x="114264" y="170255"/>
                  <a:pt x="104029" y="160020"/>
                  <a:pt x="91404" y="160020"/>
                </a:cubicBezTo>
                <a:cubicBezTo>
                  <a:pt x="78779" y="160020"/>
                  <a:pt x="68544" y="170255"/>
                  <a:pt x="68544" y="182880"/>
                </a:cubicBezTo>
                <a:cubicBezTo>
                  <a:pt x="68544" y="195505"/>
                  <a:pt x="78779" y="205740"/>
                  <a:pt x="91404" y="205740"/>
                </a:cubicBezTo>
                <a:cubicBezTo>
                  <a:pt x="104029" y="205740"/>
                  <a:pt x="114264" y="195505"/>
                  <a:pt x="114264" y="182880"/>
                </a:cubicBezTo>
                <a:moveTo>
                  <a:pt x="114264" y="137160"/>
                </a:moveTo>
                <a:cubicBezTo>
                  <a:pt x="126889" y="137160"/>
                  <a:pt x="137124" y="126925"/>
                  <a:pt x="137124" y="114300"/>
                </a:cubicBezTo>
                <a:cubicBezTo>
                  <a:pt x="137124" y="101675"/>
                  <a:pt x="126889" y="91440"/>
                  <a:pt x="114264" y="91440"/>
                </a:cubicBezTo>
                <a:cubicBezTo>
                  <a:pt x="101639" y="91440"/>
                  <a:pt x="91404" y="101675"/>
                  <a:pt x="91404" y="114300"/>
                </a:cubicBezTo>
                <a:cubicBezTo>
                  <a:pt x="91404" y="126925"/>
                  <a:pt x="101639" y="137160"/>
                  <a:pt x="114264" y="137160"/>
                </a:cubicBezTo>
                <a:moveTo>
                  <a:pt x="205704" y="91440"/>
                </a:moveTo>
                <a:cubicBezTo>
                  <a:pt x="205704" y="78815"/>
                  <a:pt x="195469" y="68580"/>
                  <a:pt x="182844" y="68580"/>
                </a:cubicBezTo>
                <a:cubicBezTo>
                  <a:pt x="170219" y="68580"/>
                  <a:pt x="159984" y="78815"/>
                  <a:pt x="159984" y="91440"/>
                </a:cubicBezTo>
                <a:cubicBezTo>
                  <a:pt x="159984" y="104065"/>
                  <a:pt x="170219" y="114300"/>
                  <a:pt x="182844" y="114300"/>
                </a:cubicBezTo>
                <a:cubicBezTo>
                  <a:pt x="195469" y="114300"/>
                  <a:pt x="205704" y="104065"/>
                  <a:pt x="205704" y="91440"/>
                </a:cubicBezTo>
                <a:moveTo>
                  <a:pt x="251424" y="137160"/>
                </a:moveTo>
                <a:cubicBezTo>
                  <a:pt x="264049" y="137160"/>
                  <a:pt x="274284" y="126925"/>
                  <a:pt x="274284" y="114300"/>
                </a:cubicBezTo>
                <a:cubicBezTo>
                  <a:pt x="274284" y="101675"/>
                  <a:pt x="264049" y="91440"/>
                  <a:pt x="251424" y="91440"/>
                </a:cubicBezTo>
                <a:cubicBezTo>
                  <a:pt x="238799" y="91440"/>
                  <a:pt x="228564" y="101675"/>
                  <a:pt x="228564" y="114300"/>
                </a:cubicBezTo>
                <a:cubicBezTo>
                  <a:pt x="228564" y="126925"/>
                  <a:pt x="238799" y="137160"/>
                  <a:pt x="251424" y="1371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Utilizing technology helps students create engaging visual representations.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explore various digital tools to enhance their summaries.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 Integration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Developing narrative summaries enhances reading comprehension.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learn to identify key elements in a story.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Literacy Skills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Learning Through Narrative Summaries and Visual Tools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Summarization and Visual Representation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skills are essential for summarizing news articles and developing presentations.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 in Daily Life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4309" y="34290"/>
                </a:moveTo>
                <a:lnTo>
                  <a:pt x="205740" y="34290"/>
                </a:lnTo>
                <a:cubicBezTo>
                  <a:pt x="224653" y="34290"/>
                  <a:pt x="240030" y="49667"/>
                  <a:pt x="240030" y="68580"/>
                </a:cubicBezTo>
                <a:lnTo>
                  <a:pt x="240030" y="240030"/>
                </a:lnTo>
                <a:cubicBezTo>
                  <a:pt x="240030" y="258943"/>
                  <a:pt x="224653" y="274320"/>
                  <a:pt x="205740" y="274320"/>
                </a:cubicBezTo>
                <a:lnTo>
                  <a:pt x="68580" y="274320"/>
                </a:lnTo>
                <a:cubicBezTo>
                  <a:pt x="49667" y="274320"/>
                  <a:pt x="34290" y="258943"/>
                  <a:pt x="34290" y="240030"/>
                </a:cubicBezTo>
                <a:lnTo>
                  <a:pt x="34290" y="68580"/>
                </a:lnTo>
                <a:cubicBezTo>
                  <a:pt x="34290" y="49667"/>
                  <a:pt x="49667" y="34290"/>
                  <a:pt x="68580" y="34290"/>
                </a:cubicBezTo>
                <a:lnTo>
                  <a:pt x="90011" y="34290"/>
                </a:lnTo>
                <a:lnTo>
                  <a:pt x="95155" y="34290"/>
                </a:lnTo>
                <a:cubicBezTo>
                  <a:pt x="99120" y="14734"/>
                  <a:pt x="116425" y="0"/>
                  <a:pt x="137160" y="0"/>
                </a:cubicBezTo>
                <a:cubicBezTo>
                  <a:pt x="157895" y="0"/>
                  <a:pt x="175200" y="14734"/>
                  <a:pt x="179165" y="34290"/>
                </a:cubicBezTo>
                <a:lnTo>
                  <a:pt x="184309" y="34290"/>
                </a:lnTo>
                <a:moveTo>
                  <a:pt x="68580" y="60008"/>
                </a:moveTo>
                <a:cubicBezTo>
                  <a:pt x="63865" y="60008"/>
                  <a:pt x="60008" y="63865"/>
                  <a:pt x="60008" y="68580"/>
                </a:cubicBezTo>
                <a:lnTo>
                  <a:pt x="60008" y="240030"/>
                </a:lnTo>
                <a:cubicBezTo>
                  <a:pt x="60008" y="244745"/>
                  <a:pt x="63865" y="248602"/>
                  <a:pt x="68580" y="248602"/>
                </a:cubicBezTo>
                <a:lnTo>
                  <a:pt x="205740" y="248602"/>
                </a:lnTo>
                <a:cubicBezTo>
                  <a:pt x="210455" y="248602"/>
                  <a:pt x="214313" y="244745"/>
                  <a:pt x="214313" y="240030"/>
                </a:cubicBezTo>
                <a:lnTo>
                  <a:pt x="214313" y="68580"/>
                </a:lnTo>
                <a:cubicBezTo>
                  <a:pt x="214313" y="63865"/>
                  <a:pt x="210455" y="60007"/>
                  <a:pt x="205740" y="60007"/>
                </a:cubicBezTo>
                <a:lnTo>
                  <a:pt x="197168" y="60007"/>
                </a:lnTo>
                <a:lnTo>
                  <a:pt x="197168" y="72866"/>
                </a:lnTo>
                <a:cubicBezTo>
                  <a:pt x="197168" y="79992"/>
                  <a:pt x="191435" y="85725"/>
                  <a:pt x="184309" y="85725"/>
                </a:cubicBezTo>
                <a:lnTo>
                  <a:pt x="137160" y="85725"/>
                </a:lnTo>
                <a:lnTo>
                  <a:pt x="90011" y="85725"/>
                </a:lnTo>
                <a:cubicBezTo>
                  <a:pt x="82885" y="85725"/>
                  <a:pt x="77153" y="79992"/>
                  <a:pt x="77153" y="72866"/>
                </a:cubicBezTo>
                <a:lnTo>
                  <a:pt x="77153" y="60007"/>
                </a:lnTo>
                <a:lnTo>
                  <a:pt x="68580" y="60008"/>
                </a:lnTo>
                <a:moveTo>
                  <a:pt x="137160" y="55721"/>
                </a:moveTo>
                <a:cubicBezTo>
                  <a:pt x="144262" y="55721"/>
                  <a:pt x="150019" y="49964"/>
                  <a:pt x="150019" y="42863"/>
                </a:cubicBezTo>
                <a:cubicBezTo>
                  <a:pt x="150019" y="35761"/>
                  <a:pt x="144262" y="30004"/>
                  <a:pt x="137160" y="30004"/>
                </a:cubicBezTo>
                <a:cubicBezTo>
                  <a:pt x="130058" y="30004"/>
                  <a:pt x="124301" y="35761"/>
                  <a:pt x="124301" y="42863"/>
                </a:cubicBezTo>
                <a:cubicBezTo>
                  <a:pt x="124301" y="49964"/>
                  <a:pt x="130058" y="55721"/>
                  <a:pt x="137160" y="5572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Technology provides tools for creating interactive summaries and visuals.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 with Technology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51435" y="25718"/>
                </a:moveTo>
                <a:cubicBezTo>
                  <a:pt x="46720" y="25718"/>
                  <a:pt x="42863" y="29575"/>
                  <a:pt x="42863" y="34290"/>
                </a:cubicBezTo>
                <a:lnTo>
                  <a:pt x="42863" y="240030"/>
                </a:lnTo>
                <a:cubicBezTo>
                  <a:pt x="42863" y="244745"/>
                  <a:pt x="46720" y="248603"/>
                  <a:pt x="51435" y="248603"/>
                </a:cubicBezTo>
                <a:lnTo>
                  <a:pt x="222885" y="248603"/>
                </a:lnTo>
                <a:cubicBezTo>
                  <a:pt x="227600" y="248603"/>
                  <a:pt x="231458" y="244745"/>
                  <a:pt x="231458" y="240030"/>
                </a:cubicBezTo>
                <a:lnTo>
                  <a:pt x="231458" y="34290"/>
                </a:lnTo>
                <a:cubicBezTo>
                  <a:pt x="231458" y="29575"/>
                  <a:pt x="227600" y="25718"/>
                  <a:pt x="222885" y="25718"/>
                </a:cubicBezTo>
                <a:lnTo>
                  <a:pt x="51435" y="25718"/>
                </a:lnTo>
                <a:moveTo>
                  <a:pt x="17145" y="34290"/>
                </a:moveTo>
                <a:cubicBezTo>
                  <a:pt x="17145" y="15377"/>
                  <a:pt x="32522" y="0"/>
                  <a:pt x="51435" y="0"/>
                </a:cubicBezTo>
                <a:lnTo>
                  <a:pt x="222885" y="0"/>
                </a:lnTo>
                <a:cubicBezTo>
                  <a:pt x="241798" y="0"/>
                  <a:pt x="257175" y="15377"/>
                  <a:pt x="257175" y="34290"/>
                </a:cubicBezTo>
                <a:lnTo>
                  <a:pt x="257175" y="240030"/>
                </a:lnTo>
                <a:cubicBezTo>
                  <a:pt x="257175" y="258943"/>
                  <a:pt x="241798" y="274320"/>
                  <a:pt x="222885" y="274320"/>
                </a:cubicBezTo>
                <a:lnTo>
                  <a:pt x="51435" y="274320"/>
                </a:lnTo>
                <a:cubicBezTo>
                  <a:pt x="32522" y="274320"/>
                  <a:pt x="17145" y="258943"/>
                  <a:pt x="17145" y="240030"/>
                </a:cubicBezTo>
                <a:lnTo>
                  <a:pt x="17145" y="34290"/>
                </a:lnTo>
                <a:moveTo>
                  <a:pt x="120015" y="214313"/>
                </a:moveTo>
                <a:lnTo>
                  <a:pt x="154305" y="214313"/>
                </a:lnTo>
                <a:cubicBezTo>
                  <a:pt x="159020" y="214313"/>
                  <a:pt x="162877" y="218170"/>
                  <a:pt x="162877" y="222885"/>
                </a:cubicBezTo>
                <a:cubicBezTo>
                  <a:pt x="162877" y="227600"/>
                  <a:pt x="159020" y="231458"/>
                  <a:pt x="154305" y="231458"/>
                </a:cubicBezTo>
                <a:lnTo>
                  <a:pt x="120015" y="231458"/>
                </a:lnTo>
                <a:cubicBezTo>
                  <a:pt x="115300" y="231458"/>
                  <a:pt x="111443" y="227600"/>
                  <a:pt x="111443" y="222885"/>
                </a:cubicBezTo>
                <a:cubicBezTo>
                  <a:pt x="111443" y="218170"/>
                  <a:pt x="115300" y="214313"/>
                  <a:pt x="120015" y="214313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Visual aids enhance understanding and retention of information.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Enhance Retention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3524" y="133356"/>
                </a:moveTo>
                <a:cubicBezTo>
                  <a:pt x="201239" y="122319"/>
                  <a:pt x="205740" y="108871"/>
                  <a:pt x="205740" y="94297"/>
                </a:cubicBezTo>
                <a:cubicBezTo>
                  <a:pt x="205740" y="56418"/>
                  <a:pt x="175040" y="25717"/>
                  <a:pt x="137160" y="25717"/>
                </a:cubicBezTo>
                <a:cubicBezTo>
                  <a:pt x="99280" y="25717"/>
                  <a:pt x="68580" y="56418"/>
                  <a:pt x="68580" y="94297"/>
                </a:cubicBezTo>
                <a:cubicBezTo>
                  <a:pt x="68580" y="108871"/>
                  <a:pt x="73081" y="122319"/>
                  <a:pt x="80796" y="133356"/>
                </a:cubicBezTo>
                <a:cubicBezTo>
                  <a:pt x="82778" y="136196"/>
                  <a:pt x="85136" y="139410"/>
                  <a:pt x="87654" y="142839"/>
                </a:cubicBezTo>
                <a:lnTo>
                  <a:pt x="87654" y="142839"/>
                </a:lnTo>
                <a:cubicBezTo>
                  <a:pt x="94565" y="152323"/>
                  <a:pt x="102816" y="163681"/>
                  <a:pt x="108978" y="174879"/>
                </a:cubicBezTo>
                <a:cubicBezTo>
                  <a:pt x="114550" y="185059"/>
                  <a:pt x="117390" y="195667"/>
                  <a:pt x="118783" y="205686"/>
                </a:cubicBezTo>
                <a:lnTo>
                  <a:pt x="92690" y="205740"/>
                </a:lnTo>
                <a:cubicBezTo>
                  <a:pt x="91511" y="199311"/>
                  <a:pt x="89529" y="193042"/>
                  <a:pt x="86368" y="187256"/>
                </a:cubicBezTo>
                <a:cubicBezTo>
                  <a:pt x="81064" y="177612"/>
                  <a:pt x="74474" y="168557"/>
                  <a:pt x="67883" y="159502"/>
                </a:cubicBezTo>
                <a:lnTo>
                  <a:pt x="67883" y="159502"/>
                </a:lnTo>
                <a:lnTo>
                  <a:pt x="67883" y="159502"/>
                </a:lnTo>
                <a:cubicBezTo>
                  <a:pt x="65097" y="155698"/>
                  <a:pt x="62311" y="151894"/>
                  <a:pt x="59632" y="148036"/>
                </a:cubicBezTo>
                <a:cubicBezTo>
                  <a:pt x="49077" y="132820"/>
                  <a:pt x="42862" y="114282"/>
                  <a:pt x="42862" y="94298"/>
                </a:cubicBezTo>
                <a:cubicBezTo>
                  <a:pt x="42862" y="42220"/>
                  <a:pt x="85082" y="0"/>
                  <a:pt x="137160" y="0"/>
                </a:cubicBezTo>
                <a:cubicBezTo>
                  <a:pt x="189238" y="0"/>
                  <a:pt x="231457" y="42220"/>
                  <a:pt x="231457" y="94298"/>
                </a:cubicBezTo>
                <a:cubicBezTo>
                  <a:pt x="231457" y="114282"/>
                  <a:pt x="225242" y="132820"/>
                  <a:pt x="214634" y="148036"/>
                </a:cubicBezTo>
                <a:cubicBezTo>
                  <a:pt x="211955" y="151894"/>
                  <a:pt x="209169" y="155698"/>
                  <a:pt x="206383" y="159502"/>
                </a:cubicBezTo>
                <a:lnTo>
                  <a:pt x="206383" y="159502"/>
                </a:lnTo>
                <a:lnTo>
                  <a:pt x="206383" y="159502"/>
                </a:lnTo>
                <a:cubicBezTo>
                  <a:pt x="199793" y="168503"/>
                  <a:pt x="193203" y="177558"/>
                  <a:pt x="187898" y="187256"/>
                </a:cubicBezTo>
                <a:cubicBezTo>
                  <a:pt x="184737" y="193042"/>
                  <a:pt x="182755" y="199311"/>
                  <a:pt x="181576" y="205740"/>
                </a:cubicBezTo>
                <a:lnTo>
                  <a:pt x="155537" y="205740"/>
                </a:lnTo>
                <a:cubicBezTo>
                  <a:pt x="156930" y="195721"/>
                  <a:pt x="159770" y="185059"/>
                  <a:pt x="165342" y="174933"/>
                </a:cubicBezTo>
                <a:cubicBezTo>
                  <a:pt x="171504" y="163735"/>
                  <a:pt x="179755" y="152376"/>
                  <a:pt x="186666" y="142893"/>
                </a:cubicBezTo>
                <a:lnTo>
                  <a:pt x="186666" y="142893"/>
                </a:lnTo>
                <a:lnTo>
                  <a:pt x="186666" y="142893"/>
                </a:lnTo>
                <a:lnTo>
                  <a:pt x="186666" y="142893"/>
                </a:lnTo>
                <a:cubicBezTo>
                  <a:pt x="189184" y="139464"/>
                  <a:pt x="191488" y="136249"/>
                  <a:pt x="193470" y="133410"/>
                </a:cubicBezTo>
                <a:lnTo>
                  <a:pt x="193524" y="133356"/>
                </a:lnTo>
                <a:moveTo>
                  <a:pt x="137160" y="68580"/>
                </a:moveTo>
                <a:cubicBezTo>
                  <a:pt x="122962" y="68580"/>
                  <a:pt x="111443" y="80099"/>
                  <a:pt x="111443" y="94298"/>
                </a:cubicBezTo>
                <a:cubicBezTo>
                  <a:pt x="111443" y="99012"/>
                  <a:pt x="107585" y="102870"/>
                  <a:pt x="102870" y="102870"/>
                </a:cubicBezTo>
                <a:cubicBezTo>
                  <a:pt x="98155" y="102870"/>
                  <a:pt x="94297" y="99012"/>
                  <a:pt x="94297" y="94298"/>
                </a:cubicBezTo>
                <a:cubicBezTo>
                  <a:pt x="94297" y="70616"/>
                  <a:pt x="113478" y="51435"/>
                  <a:pt x="137160" y="51435"/>
                </a:cubicBezTo>
                <a:cubicBezTo>
                  <a:pt x="141875" y="51435"/>
                  <a:pt x="145733" y="55293"/>
                  <a:pt x="145733" y="60008"/>
                </a:cubicBezTo>
                <a:cubicBezTo>
                  <a:pt x="145733" y="64722"/>
                  <a:pt x="141875" y="68580"/>
                  <a:pt x="137160" y="68580"/>
                </a:cubicBezTo>
                <a:lnTo>
                  <a:pt x="137160" y="68580"/>
                </a:lnTo>
                <a:moveTo>
                  <a:pt x="137160" y="274320"/>
                </a:moveTo>
                <a:cubicBezTo>
                  <a:pt x="113478" y="274320"/>
                  <a:pt x="94298" y="255139"/>
                  <a:pt x="94298" y="231458"/>
                </a:cubicBezTo>
                <a:lnTo>
                  <a:pt x="94298" y="222885"/>
                </a:lnTo>
                <a:lnTo>
                  <a:pt x="180023" y="222885"/>
                </a:lnTo>
                <a:lnTo>
                  <a:pt x="180023" y="231458"/>
                </a:lnTo>
                <a:cubicBezTo>
                  <a:pt x="180023" y="255139"/>
                  <a:pt x="160842" y="274320"/>
                  <a:pt x="137160" y="274320"/>
                </a:cubicBezTo>
                <a:lnTo>
                  <a:pt x="137160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Summarization enables students to pinpoint key events, characters, and themes in narratives.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 Key Elements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7154" y="111466"/>
                </a:moveTo>
                <a:cubicBezTo>
                  <a:pt x="197154" y="64121"/>
                  <a:pt x="158774" y="25741"/>
                  <a:pt x="111429" y="25741"/>
                </a:cubicBezTo>
                <a:cubicBezTo>
                  <a:pt x="64084" y="25741"/>
                  <a:pt x="25704" y="64121"/>
                  <a:pt x="25704" y="111466"/>
                </a:cubicBezTo>
                <a:cubicBezTo>
                  <a:pt x="25704" y="158811"/>
                  <a:pt x="64084" y="197191"/>
                  <a:pt x="111429" y="197191"/>
                </a:cubicBezTo>
                <a:cubicBezTo>
                  <a:pt x="158774" y="197191"/>
                  <a:pt x="197154" y="158811"/>
                  <a:pt x="197154" y="111466"/>
                </a:cubicBezTo>
                <a:lnTo>
                  <a:pt x="197154" y="111466"/>
                </a:lnTo>
                <a:moveTo>
                  <a:pt x="180598" y="198852"/>
                </a:moveTo>
                <a:cubicBezTo>
                  <a:pt x="161632" y="213907"/>
                  <a:pt x="137575" y="222908"/>
                  <a:pt x="111429" y="222908"/>
                </a:cubicBezTo>
                <a:cubicBezTo>
                  <a:pt x="49868" y="222908"/>
                  <a:pt x="-13" y="173027"/>
                  <a:pt x="-13" y="111466"/>
                </a:cubicBezTo>
                <a:cubicBezTo>
                  <a:pt x="-13" y="49905"/>
                  <a:pt x="49868" y="23"/>
                  <a:pt x="111429" y="23"/>
                </a:cubicBezTo>
                <a:cubicBezTo>
                  <a:pt x="172990" y="23"/>
                  <a:pt x="222872" y="49905"/>
                  <a:pt x="222872" y="111466"/>
                </a:cubicBezTo>
                <a:cubicBezTo>
                  <a:pt x="222872" y="137612"/>
                  <a:pt x="213870" y="161668"/>
                  <a:pt x="198815" y="180635"/>
                </a:cubicBezTo>
                <a:lnTo>
                  <a:pt x="270556" y="252376"/>
                </a:lnTo>
                <a:cubicBezTo>
                  <a:pt x="275592" y="257413"/>
                  <a:pt x="275592" y="265557"/>
                  <a:pt x="270556" y="270539"/>
                </a:cubicBezTo>
                <a:cubicBezTo>
                  <a:pt x="265520" y="275522"/>
                  <a:pt x="257376" y="275576"/>
                  <a:pt x="252393" y="270539"/>
                </a:cubicBezTo>
                <a:lnTo>
                  <a:pt x="180598" y="19885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Learning Through Narrative Summaries and Visual Tools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Activities for Mixed-Ability Groups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92049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can choose to work individually or in pairs, fostering collaboration and peer support.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teacher will provide guidance and support throughout the activities.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2049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Individual or Pair Work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9204960" y="163140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3855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Advanced students will develop a multimedia presentation incorporating various media formats.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activity enhances their skills in research, design, and public speaking.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Multimedia Presentation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385560" y="163140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5661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Intermediate students will use digital tools to create visual representations of their ideas.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encourages creativity and helps in understanding complex information.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5661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Representation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566160" y="162804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34" y="184452"/>
                </a:moveTo>
                <a:cubicBezTo>
                  <a:pt x="331434" y="186380"/>
                  <a:pt x="330720" y="188166"/>
                  <a:pt x="328434" y="190167"/>
                </a:cubicBezTo>
                <a:cubicBezTo>
                  <a:pt x="325719" y="192381"/>
                  <a:pt x="321219" y="194310"/>
                  <a:pt x="315718" y="194310"/>
                </a:cubicBezTo>
                <a:lnTo>
                  <a:pt x="245709" y="194310"/>
                </a:lnTo>
                <a:cubicBezTo>
                  <a:pt x="207847" y="194310"/>
                  <a:pt x="177129" y="225028"/>
                  <a:pt x="177129" y="262890"/>
                </a:cubicBezTo>
                <a:cubicBezTo>
                  <a:pt x="177129" y="267748"/>
                  <a:pt x="177629" y="272463"/>
                  <a:pt x="178629" y="277035"/>
                </a:cubicBezTo>
                <a:cubicBezTo>
                  <a:pt x="180987" y="288250"/>
                  <a:pt x="185916" y="299252"/>
                  <a:pt x="188916" y="306038"/>
                </a:cubicBezTo>
                <a:lnTo>
                  <a:pt x="188916" y="306038"/>
                </a:lnTo>
                <a:cubicBezTo>
                  <a:pt x="189417" y="307181"/>
                  <a:pt x="189917" y="308181"/>
                  <a:pt x="190274" y="309110"/>
                </a:cubicBezTo>
                <a:cubicBezTo>
                  <a:pt x="193846" y="317325"/>
                  <a:pt x="194274" y="320111"/>
                  <a:pt x="194274" y="321326"/>
                </a:cubicBezTo>
                <a:cubicBezTo>
                  <a:pt x="194274" y="325112"/>
                  <a:pt x="192917" y="328112"/>
                  <a:pt x="191560" y="329755"/>
                </a:cubicBezTo>
                <a:cubicBezTo>
                  <a:pt x="190917" y="330541"/>
                  <a:pt x="190417" y="330898"/>
                  <a:pt x="190131" y="331041"/>
                </a:cubicBezTo>
                <a:cubicBezTo>
                  <a:pt x="189917" y="331184"/>
                  <a:pt x="189559" y="331256"/>
                  <a:pt x="188988" y="331327"/>
                </a:cubicBezTo>
                <a:cubicBezTo>
                  <a:pt x="186916" y="331399"/>
                  <a:pt x="184916" y="331470"/>
                  <a:pt x="182844" y="331470"/>
                </a:cubicBezTo>
                <a:cubicBezTo>
                  <a:pt x="100763" y="331470"/>
                  <a:pt x="34254" y="264962"/>
                  <a:pt x="34254" y="182880"/>
                </a:cubicBezTo>
                <a:cubicBezTo>
                  <a:pt x="34254" y="100798"/>
                  <a:pt x="100763" y="34290"/>
                  <a:pt x="182844" y="34290"/>
                </a:cubicBezTo>
                <a:cubicBezTo>
                  <a:pt x="264926" y="34290"/>
                  <a:pt x="331434" y="100798"/>
                  <a:pt x="331434" y="182880"/>
                </a:cubicBezTo>
                <a:cubicBezTo>
                  <a:pt x="331434" y="183380"/>
                  <a:pt x="331434" y="183880"/>
                  <a:pt x="331434" y="184452"/>
                </a:cubicBezTo>
                <a:lnTo>
                  <a:pt x="331434" y="184452"/>
                </a:lnTo>
                <a:moveTo>
                  <a:pt x="365724" y="184809"/>
                </a:moveTo>
                <a:cubicBezTo>
                  <a:pt x="365724" y="184166"/>
                  <a:pt x="365724" y="183523"/>
                  <a:pt x="365724" y="182880"/>
                </a:cubicBezTo>
                <a:cubicBezTo>
                  <a:pt x="365724" y="81867"/>
                  <a:pt x="283857" y="0"/>
                  <a:pt x="182844" y="0"/>
                </a:cubicBezTo>
                <a:cubicBezTo>
                  <a:pt x="81832" y="0"/>
                  <a:pt x="-36" y="81867"/>
                  <a:pt x="-36" y="182880"/>
                </a:cubicBezTo>
                <a:cubicBezTo>
                  <a:pt x="-36" y="283893"/>
                  <a:pt x="81832" y="365760"/>
                  <a:pt x="182844" y="365760"/>
                </a:cubicBezTo>
                <a:cubicBezTo>
                  <a:pt x="185345" y="365760"/>
                  <a:pt x="187916" y="365689"/>
                  <a:pt x="190417" y="365617"/>
                </a:cubicBezTo>
                <a:cubicBezTo>
                  <a:pt x="213134" y="364688"/>
                  <a:pt x="228564" y="344114"/>
                  <a:pt x="228564" y="321326"/>
                </a:cubicBezTo>
                <a:cubicBezTo>
                  <a:pt x="228564" y="310967"/>
                  <a:pt x="224207" y="301109"/>
                  <a:pt x="219920" y="291322"/>
                </a:cubicBezTo>
                <a:cubicBezTo>
                  <a:pt x="216849" y="284321"/>
                  <a:pt x="213705" y="277249"/>
                  <a:pt x="212205" y="269962"/>
                </a:cubicBezTo>
                <a:cubicBezTo>
                  <a:pt x="211705" y="267676"/>
                  <a:pt x="211491" y="265319"/>
                  <a:pt x="211491" y="262890"/>
                </a:cubicBezTo>
                <a:cubicBezTo>
                  <a:pt x="211491" y="243959"/>
                  <a:pt x="226850" y="228600"/>
                  <a:pt x="245781" y="228600"/>
                </a:cubicBezTo>
                <a:lnTo>
                  <a:pt x="315718" y="228600"/>
                </a:lnTo>
                <a:cubicBezTo>
                  <a:pt x="341793" y="228600"/>
                  <a:pt x="365510" y="210884"/>
                  <a:pt x="365796" y="184809"/>
                </a:cubicBezTo>
                <a:lnTo>
                  <a:pt x="365724" y="184809"/>
                </a:lnTo>
                <a:moveTo>
                  <a:pt x="114264" y="182880"/>
                </a:moveTo>
                <a:cubicBezTo>
                  <a:pt x="114264" y="170255"/>
                  <a:pt x="104029" y="160020"/>
                  <a:pt x="91404" y="160020"/>
                </a:cubicBezTo>
                <a:cubicBezTo>
                  <a:pt x="78779" y="160020"/>
                  <a:pt x="68544" y="170255"/>
                  <a:pt x="68544" y="182880"/>
                </a:cubicBezTo>
                <a:cubicBezTo>
                  <a:pt x="68544" y="195505"/>
                  <a:pt x="78779" y="205740"/>
                  <a:pt x="91404" y="205740"/>
                </a:cubicBezTo>
                <a:cubicBezTo>
                  <a:pt x="104029" y="205740"/>
                  <a:pt x="114264" y="195505"/>
                  <a:pt x="114264" y="182880"/>
                </a:cubicBezTo>
                <a:moveTo>
                  <a:pt x="114264" y="137160"/>
                </a:moveTo>
                <a:cubicBezTo>
                  <a:pt x="126889" y="137160"/>
                  <a:pt x="137124" y="126925"/>
                  <a:pt x="137124" y="114300"/>
                </a:cubicBezTo>
                <a:cubicBezTo>
                  <a:pt x="137124" y="101675"/>
                  <a:pt x="126889" y="91440"/>
                  <a:pt x="114264" y="91440"/>
                </a:cubicBezTo>
                <a:cubicBezTo>
                  <a:pt x="101639" y="91440"/>
                  <a:pt x="91404" y="101675"/>
                  <a:pt x="91404" y="114300"/>
                </a:cubicBezTo>
                <a:cubicBezTo>
                  <a:pt x="91404" y="126925"/>
                  <a:pt x="101639" y="137160"/>
                  <a:pt x="114264" y="137160"/>
                </a:cubicBezTo>
                <a:moveTo>
                  <a:pt x="205704" y="91440"/>
                </a:moveTo>
                <a:cubicBezTo>
                  <a:pt x="205704" y="78815"/>
                  <a:pt x="195469" y="68580"/>
                  <a:pt x="182844" y="68580"/>
                </a:cubicBezTo>
                <a:cubicBezTo>
                  <a:pt x="170219" y="68580"/>
                  <a:pt x="159984" y="78815"/>
                  <a:pt x="159984" y="91440"/>
                </a:cubicBezTo>
                <a:cubicBezTo>
                  <a:pt x="159984" y="104065"/>
                  <a:pt x="170219" y="114300"/>
                  <a:pt x="182844" y="114300"/>
                </a:cubicBezTo>
                <a:cubicBezTo>
                  <a:pt x="195469" y="114300"/>
                  <a:pt x="205704" y="104065"/>
                  <a:pt x="205704" y="91440"/>
                </a:cubicBezTo>
                <a:moveTo>
                  <a:pt x="251424" y="137160"/>
                </a:moveTo>
                <a:cubicBezTo>
                  <a:pt x="264049" y="137160"/>
                  <a:pt x="274284" y="126925"/>
                  <a:pt x="274284" y="114300"/>
                </a:cubicBezTo>
                <a:cubicBezTo>
                  <a:pt x="274284" y="101675"/>
                  <a:pt x="264049" y="91440"/>
                  <a:pt x="251424" y="91440"/>
                </a:cubicBezTo>
                <a:cubicBezTo>
                  <a:pt x="238799" y="91440"/>
                  <a:pt x="228564" y="101675"/>
                  <a:pt x="228564" y="114300"/>
                </a:cubicBezTo>
                <a:cubicBezTo>
                  <a:pt x="228564" y="126925"/>
                  <a:pt x="238799" y="137160"/>
                  <a:pt x="251424" y="1371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467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create a summary using a graphic organizer to structure their thoughts.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activity is designed for beginners to help them grasp key concepts.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467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Summary Writing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9448800" cy="640080"/>
          </a:xfrm>
          <a:custGeom>
            <a:avLst/>
            <a:gdLst/>
            <a:ahLst/>
            <a:cxnLst/>
            <a:rect l="l" t="t" r="r" b="b"/>
            <a:pathLst>
              <a:path w="9448800" h="640080">
                <a:moveTo>
                  <a:pt x="0" y="640080"/>
                </a:moveTo>
                <a:lnTo>
                  <a:pt x="0" y="0"/>
                </a:lnTo>
                <a:lnTo>
                  <a:pt x="9448800" y="0"/>
                </a:lnTo>
                <a:lnTo>
                  <a:pt x="94488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448800" y="0"/>
            <a:ext cx="2743200" cy="6857998"/>
          </a:xfrm>
          <a:custGeom>
            <a:avLst/>
            <a:gdLst/>
            <a:ahLst/>
            <a:cxnLst/>
            <a:rect l="l" t="t" r="r" b="b"/>
            <a:pathLst>
              <a:path w="2743200" h="6857998">
                <a:moveTo>
                  <a:pt x="0" y="6857998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8750" r="387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8595360" cy="696501"/>
          </a:xfrm>
          <a:custGeom>
            <a:avLst/>
            <a:gdLst/>
            <a:ahLst/>
            <a:cxnLst/>
            <a:rect l="l" t="t" r="r" b="b"/>
            <a:pathLst>
              <a:path w="8595360" h="696501">
                <a:moveTo>
                  <a:pt x="0" y="696501"/>
                </a:moveTo>
                <a:lnTo>
                  <a:pt x="0" y="0"/>
                </a:lnTo>
                <a:lnTo>
                  <a:pt x="8595360" y="0"/>
                </a:lnTo>
                <a:lnTo>
                  <a:pt x="859536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Integration Tools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3658177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Multimedia software integrates various media types.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Tools like iMovie and Adobe Spark are widely used.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658177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Multimedia Editing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658177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06674" y="17145"/>
                </a:moveTo>
                <a:cubicBezTo>
                  <a:pt x="93762" y="17145"/>
                  <a:pt x="82296" y="25396"/>
                  <a:pt x="78224" y="37665"/>
                </a:cubicBezTo>
                <a:lnTo>
                  <a:pt x="90440" y="41737"/>
                </a:lnTo>
                <a:lnTo>
                  <a:pt x="78224" y="37665"/>
                </a:lnTo>
                <a:lnTo>
                  <a:pt x="73616" y="51435"/>
                </a:lnTo>
                <a:lnTo>
                  <a:pt x="34290" y="51435"/>
                </a:lnTo>
                <a:cubicBezTo>
                  <a:pt x="15377" y="51435"/>
                  <a:pt x="0" y="66812"/>
                  <a:pt x="0" y="85725"/>
                </a:cubicBezTo>
                <a:lnTo>
                  <a:pt x="0" y="222885"/>
                </a:lnTo>
                <a:cubicBezTo>
                  <a:pt x="0" y="241798"/>
                  <a:pt x="15377" y="257175"/>
                  <a:pt x="34290" y="257175"/>
                </a:cubicBezTo>
                <a:lnTo>
                  <a:pt x="240030" y="257175"/>
                </a:lnTo>
                <a:cubicBezTo>
                  <a:pt x="258943" y="257175"/>
                  <a:pt x="274320" y="241798"/>
                  <a:pt x="274320" y="222885"/>
                </a:cubicBezTo>
                <a:lnTo>
                  <a:pt x="274320" y="85725"/>
                </a:lnTo>
                <a:cubicBezTo>
                  <a:pt x="274320" y="66812"/>
                  <a:pt x="258943" y="51435"/>
                  <a:pt x="240030" y="51435"/>
                </a:cubicBezTo>
                <a:lnTo>
                  <a:pt x="200704" y="51435"/>
                </a:lnTo>
                <a:lnTo>
                  <a:pt x="196096" y="37665"/>
                </a:lnTo>
                <a:cubicBezTo>
                  <a:pt x="192024" y="25396"/>
                  <a:pt x="180558" y="17145"/>
                  <a:pt x="167646" y="17145"/>
                </a:cubicBezTo>
                <a:lnTo>
                  <a:pt x="106674" y="17145"/>
                </a:lnTo>
                <a:moveTo>
                  <a:pt x="102602" y="45809"/>
                </a:moveTo>
                <a:cubicBezTo>
                  <a:pt x="103191" y="44041"/>
                  <a:pt x="104799" y="42863"/>
                  <a:pt x="106674" y="42863"/>
                </a:cubicBezTo>
                <a:lnTo>
                  <a:pt x="167700" y="42863"/>
                </a:lnTo>
                <a:cubicBezTo>
                  <a:pt x="169521" y="42863"/>
                  <a:pt x="171182" y="44041"/>
                  <a:pt x="171771" y="45809"/>
                </a:cubicBezTo>
                <a:lnTo>
                  <a:pt x="179272" y="68366"/>
                </a:lnTo>
                <a:cubicBezTo>
                  <a:pt x="181041" y="73616"/>
                  <a:pt x="185916" y="77152"/>
                  <a:pt x="191488" y="77152"/>
                </a:cubicBezTo>
                <a:lnTo>
                  <a:pt x="240084" y="77152"/>
                </a:lnTo>
                <a:cubicBezTo>
                  <a:pt x="244799" y="77152"/>
                  <a:pt x="248656" y="81010"/>
                  <a:pt x="248656" y="85725"/>
                </a:cubicBezTo>
                <a:lnTo>
                  <a:pt x="248656" y="222885"/>
                </a:lnTo>
                <a:cubicBezTo>
                  <a:pt x="248656" y="227600"/>
                  <a:pt x="244799" y="231458"/>
                  <a:pt x="240084" y="231458"/>
                </a:cubicBezTo>
                <a:lnTo>
                  <a:pt x="34290" y="231458"/>
                </a:lnTo>
                <a:cubicBezTo>
                  <a:pt x="29575" y="231458"/>
                  <a:pt x="25717" y="227600"/>
                  <a:pt x="25717" y="222885"/>
                </a:cubicBezTo>
                <a:lnTo>
                  <a:pt x="25717" y="85725"/>
                </a:lnTo>
                <a:cubicBezTo>
                  <a:pt x="25717" y="81010"/>
                  <a:pt x="29575" y="77152"/>
                  <a:pt x="34290" y="77152"/>
                </a:cubicBezTo>
                <a:lnTo>
                  <a:pt x="82885" y="77152"/>
                </a:lnTo>
                <a:cubicBezTo>
                  <a:pt x="88404" y="77152"/>
                  <a:pt x="93333" y="73616"/>
                  <a:pt x="95101" y="68366"/>
                </a:cubicBezTo>
                <a:lnTo>
                  <a:pt x="102602" y="45809"/>
                </a:lnTo>
                <a:moveTo>
                  <a:pt x="137160" y="214313"/>
                </a:moveTo>
                <a:cubicBezTo>
                  <a:pt x="170301" y="214313"/>
                  <a:pt x="197167" y="187446"/>
                  <a:pt x="197167" y="154305"/>
                </a:cubicBezTo>
                <a:cubicBezTo>
                  <a:pt x="197167" y="121164"/>
                  <a:pt x="170301" y="94297"/>
                  <a:pt x="137160" y="94297"/>
                </a:cubicBezTo>
                <a:cubicBezTo>
                  <a:pt x="104019" y="94297"/>
                  <a:pt x="77152" y="121164"/>
                  <a:pt x="77152" y="154305"/>
                </a:cubicBezTo>
                <a:cubicBezTo>
                  <a:pt x="77152" y="187446"/>
                  <a:pt x="104019" y="214313"/>
                  <a:pt x="137160" y="214313"/>
                </a:cubicBezTo>
                <a:lnTo>
                  <a:pt x="137160" y="214313"/>
                </a:lnTo>
                <a:moveTo>
                  <a:pt x="102870" y="154305"/>
                </a:moveTo>
                <a:cubicBezTo>
                  <a:pt x="102870" y="135367"/>
                  <a:pt x="118222" y="120015"/>
                  <a:pt x="137160" y="120015"/>
                </a:cubicBezTo>
                <a:cubicBezTo>
                  <a:pt x="156098" y="120015"/>
                  <a:pt x="171450" y="135367"/>
                  <a:pt x="171450" y="154305"/>
                </a:cubicBezTo>
                <a:cubicBezTo>
                  <a:pt x="171450" y="173243"/>
                  <a:pt x="156098" y="188595"/>
                  <a:pt x="137160" y="188595"/>
                </a:cubicBezTo>
                <a:cubicBezTo>
                  <a:pt x="118222" y="188595"/>
                  <a:pt x="102870" y="173243"/>
                  <a:pt x="102870" y="15430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Digital cameras and tablets create images.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capture and edit high-quality photos.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731519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Image Creation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31519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51435" y="25718"/>
                </a:moveTo>
                <a:cubicBezTo>
                  <a:pt x="46720" y="25718"/>
                  <a:pt x="42863" y="29575"/>
                  <a:pt x="42863" y="34290"/>
                </a:cubicBezTo>
                <a:lnTo>
                  <a:pt x="42863" y="240030"/>
                </a:lnTo>
                <a:cubicBezTo>
                  <a:pt x="42863" y="244745"/>
                  <a:pt x="46720" y="248603"/>
                  <a:pt x="51435" y="248603"/>
                </a:cubicBezTo>
                <a:lnTo>
                  <a:pt x="222885" y="248603"/>
                </a:lnTo>
                <a:cubicBezTo>
                  <a:pt x="227600" y="248603"/>
                  <a:pt x="231458" y="244745"/>
                  <a:pt x="231458" y="240030"/>
                </a:cubicBezTo>
                <a:lnTo>
                  <a:pt x="231458" y="34290"/>
                </a:lnTo>
                <a:cubicBezTo>
                  <a:pt x="231458" y="29575"/>
                  <a:pt x="227600" y="25718"/>
                  <a:pt x="222885" y="25718"/>
                </a:cubicBezTo>
                <a:lnTo>
                  <a:pt x="51435" y="25718"/>
                </a:lnTo>
                <a:moveTo>
                  <a:pt x="17145" y="34290"/>
                </a:moveTo>
                <a:cubicBezTo>
                  <a:pt x="17145" y="15377"/>
                  <a:pt x="32522" y="0"/>
                  <a:pt x="51435" y="0"/>
                </a:cubicBezTo>
                <a:lnTo>
                  <a:pt x="222885" y="0"/>
                </a:lnTo>
                <a:cubicBezTo>
                  <a:pt x="241798" y="0"/>
                  <a:pt x="257175" y="15377"/>
                  <a:pt x="257175" y="34290"/>
                </a:cubicBezTo>
                <a:lnTo>
                  <a:pt x="257175" y="240030"/>
                </a:lnTo>
                <a:cubicBezTo>
                  <a:pt x="257175" y="258943"/>
                  <a:pt x="241798" y="274320"/>
                  <a:pt x="222885" y="274320"/>
                </a:cubicBezTo>
                <a:lnTo>
                  <a:pt x="51435" y="274320"/>
                </a:lnTo>
                <a:cubicBezTo>
                  <a:pt x="32522" y="274320"/>
                  <a:pt x="17145" y="258943"/>
                  <a:pt x="17145" y="240030"/>
                </a:cubicBezTo>
                <a:lnTo>
                  <a:pt x="17145" y="34290"/>
                </a:lnTo>
                <a:moveTo>
                  <a:pt x="120015" y="214313"/>
                </a:moveTo>
                <a:lnTo>
                  <a:pt x="154305" y="214313"/>
                </a:lnTo>
                <a:cubicBezTo>
                  <a:pt x="159020" y="214313"/>
                  <a:pt x="162877" y="218170"/>
                  <a:pt x="162877" y="222885"/>
                </a:cubicBezTo>
                <a:cubicBezTo>
                  <a:pt x="162877" y="227600"/>
                  <a:pt x="159020" y="231458"/>
                  <a:pt x="154305" y="231458"/>
                </a:cubicBezTo>
                <a:lnTo>
                  <a:pt x="120015" y="231458"/>
                </a:lnTo>
                <a:cubicBezTo>
                  <a:pt x="115300" y="231458"/>
                  <a:pt x="111443" y="227600"/>
                  <a:pt x="111443" y="222885"/>
                </a:cubicBezTo>
                <a:cubicBezTo>
                  <a:pt x="111443" y="218170"/>
                  <a:pt x="115300" y="214313"/>
                  <a:pt x="120015" y="214313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84835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Graphic organizers structure information visually.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include charts and diagrams.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584835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Graphic Organizers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8100" y="57150"/>
                </a:moveTo>
                <a:cubicBezTo>
                  <a:pt x="38100" y="55055"/>
                  <a:pt x="39815" y="53340"/>
                  <a:pt x="41910" y="53340"/>
                </a:cubicBezTo>
                <a:lnTo>
                  <a:pt x="232410" y="53340"/>
                </a:lnTo>
                <a:cubicBezTo>
                  <a:pt x="234505" y="53340"/>
                  <a:pt x="236220" y="55054"/>
                  <a:pt x="236220" y="57150"/>
                </a:cubicBezTo>
                <a:lnTo>
                  <a:pt x="236220" y="205740"/>
                </a:lnTo>
                <a:lnTo>
                  <a:pt x="259080" y="205740"/>
                </a:lnTo>
                <a:lnTo>
                  <a:pt x="259080" y="57150"/>
                </a:lnTo>
                <a:cubicBezTo>
                  <a:pt x="259080" y="42434"/>
                  <a:pt x="247126" y="30480"/>
                  <a:pt x="232410" y="30480"/>
                </a:cubicBezTo>
                <a:lnTo>
                  <a:pt x="41910" y="30480"/>
                </a:lnTo>
                <a:cubicBezTo>
                  <a:pt x="27194" y="30480"/>
                  <a:pt x="15240" y="42434"/>
                  <a:pt x="15240" y="57150"/>
                </a:cubicBezTo>
                <a:lnTo>
                  <a:pt x="15240" y="205740"/>
                </a:lnTo>
                <a:lnTo>
                  <a:pt x="38100" y="205740"/>
                </a:lnTo>
                <a:lnTo>
                  <a:pt x="38100" y="57150"/>
                </a:lnTo>
                <a:moveTo>
                  <a:pt x="106680" y="209550"/>
                </a:moveTo>
                <a:lnTo>
                  <a:pt x="106680" y="220980"/>
                </a:lnTo>
                <a:lnTo>
                  <a:pt x="11430" y="220980"/>
                </a:lnTo>
                <a:cubicBezTo>
                  <a:pt x="5096" y="220980"/>
                  <a:pt x="0" y="226076"/>
                  <a:pt x="0" y="232410"/>
                </a:cubicBezTo>
                <a:cubicBezTo>
                  <a:pt x="0" y="238744"/>
                  <a:pt x="5096" y="243840"/>
                  <a:pt x="11430" y="243840"/>
                </a:cubicBezTo>
                <a:lnTo>
                  <a:pt x="106680" y="243840"/>
                </a:lnTo>
                <a:lnTo>
                  <a:pt x="118110" y="243840"/>
                </a:lnTo>
                <a:lnTo>
                  <a:pt x="186690" y="243840"/>
                </a:lnTo>
                <a:lnTo>
                  <a:pt x="198120" y="243840"/>
                </a:lnTo>
                <a:lnTo>
                  <a:pt x="262890" y="243840"/>
                </a:lnTo>
                <a:cubicBezTo>
                  <a:pt x="269224" y="243840"/>
                  <a:pt x="274320" y="238744"/>
                  <a:pt x="274320" y="232410"/>
                </a:cubicBezTo>
                <a:cubicBezTo>
                  <a:pt x="274320" y="226076"/>
                  <a:pt x="269224" y="220980"/>
                  <a:pt x="262890" y="220980"/>
                </a:cubicBezTo>
                <a:lnTo>
                  <a:pt x="198120" y="220980"/>
                </a:lnTo>
                <a:lnTo>
                  <a:pt x="198120" y="209550"/>
                </a:lnTo>
                <a:cubicBezTo>
                  <a:pt x="198120" y="194834"/>
                  <a:pt x="186166" y="182880"/>
                  <a:pt x="171450" y="182880"/>
                </a:cubicBezTo>
                <a:lnTo>
                  <a:pt x="133350" y="182880"/>
                </a:lnTo>
                <a:cubicBezTo>
                  <a:pt x="118634" y="182880"/>
                  <a:pt x="106680" y="194834"/>
                  <a:pt x="106680" y="209550"/>
                </a:cubicBezTo>
                <a:lnTo>
                  <a:pt x="106680" y="209550"/>
                </a:lnTo>
                <a:moveTo>
                  <a:pt x="175260" y="209550"/>
                </a:moveTo>
                <a:lnTo>
                  <a:pt x="175260" y="220980"/>
                </a:lnTo>
                <a:lnTo>
                  <a:pt x="129540" y="220980"/>
                </a:lnTo>
                <a:lnTo>
                  <a:pt x="129540" y="209550"/>
                </a:lnTo>
                <a:cubicBezTo>
                  <a:pt x="129540" y="207455"/>
                  <a:pt x="131255" y="205740"/>
                  <a:pt x="133350" y="205740"/>
                </a:cubicBezTo>
                <a:lnTo>
                  <a:pt x="171450" y="205740"/>
                </a:lnTo>
                <a:cubicBezTo>
                  <a:pt x="173546" y="205740"/>
                  <a:pt x="175260" y="207455"/>
                  <a:pt x="175260" y="20955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658177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Presentation software enhances information delivery.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Examples are PowerPoint and Google Slides.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3658177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Presentation Tools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9456" y="61722"/>
                </a:moveTo>
                <a:lnTo>
                  <a:pt x="54864" y="61722"/>
                </a:lnTo>
                <a:cubicBezTo>
                  <a:pt x="51092" y="61722"/>
                  <a:pt x="48006" y="64808"/>
                  <a:pt x="48006" y="68580"/>
                </a:cubicBezTo>
                <a:lnTo>
                  <a:pt x="48006" y="164592"/>
                </a:lnTo>
                <a:lnTo>
                  <a:pt x="27432" y="164592"/>
                </a:lnTo>
                <a:lnTo>
                  <a:pt x="27432" y="68580"/>
                </a:lnTo>
                <a:cubicBezTo>
                  <a:pt x="27432" y="53450"/>
                  <a:pt x="39734" y="41148"/>
                  <a:pt x="54864" y="41148"/>
                </a:cubicBezTo>
                <a:lnTo>
                  <a:pt x="219456" y="41148"/>
                </a:lnTo>
                <a:cubicBezTo>
                  <a:pt x="234586" y="41148"/>
                  <a:pt x="246888" y="53450"/>
                  <a:pt x="246888" y="68580"/>
                </a:cubicBezTo>
                <a:lnTo>
                  <a:pt x="246888" y="164592"/>
                </a:lnTo>
                <a:lnTo>
                  <a:pt x="226314" y="164592"/>
                </a:lnTo>
                <a:lnTo>
                  <a:pt x="226314" y="68580"/>
                </a:lnTo>
                <a:cubicBezTo>
                  <a:pt x="226314" y="64808"/>
                  <a:pt x="223228" y="61722"/>
                  <a:pt x="219456" y="61722"/>
                </a:cubicBezTo>
                <a:lnTo>
                  <a:pt x="219456" y="61722"/>
                </a:lnTo>
                <a:moveTo>
                  <a:pt x="41148" y="212598"/>
                </a:moveTo>
                <a:lnTo>
                  <a:pt x="233172" y="212598"/>
                </a:lnTo>
                <a:cubicBezTo>
                  <a:pt x="242130" y="212598"/>
                  <a:pt x="249760" y="206854"/>
                  <a:pt x="252589" y="198882"/>
                </a:cubicBezTo>
                <a:lnTo>
                  <a:pt x="21731" y="198882"/>
                </a:lnTo>
                <a:cubicBezTo>
                  <a:pt x="24560" y="206854"/>
                  <a:pt x="32190" y="212598"/>
                  <a:pt x="41148" y="212598"/>
                </a:cubicBezTo>
                <a:lnTo>
                  <a:pt x="41148" y="212598"/>
                </a:lnTo>
                <a:moveTo>
                  <a:pt x="0" y="192024"/>
                </a:moveTo>
                <a:cubicBezTo>
                  <a:pt x="0" y="184437"/>
                  <a:pt x="6129" y="178308"/>
                  <a:pt x="13716" y="178308"/>
                </a:cubicBezTo>
                <a:lnTo>
                  <a:pt x="260604" y="178308"/>
                </a:lnTo>
                <a:cubicBezTo>
                  <a:pt x="268191" y="178308"/>
                  <a:pt x="274320" y="184437"/>
                  <a:pt x="274320" y="192024"/>
                </a:cubicBezTo>
                <a:cubicBezTo>
                  <a:pt x="274320" y="214741"/>
                  <a:pt x="255889" y="233172"/>
                  <a:pt x="233172" y="233172"/>
                </a:cubicBezTo>
                <a:lnTo>
                  <a:pt x="41148" y="233172"/>
                </a:lnTo>
                <a:cubicBezTo>
                  <a:pt x="18431" y="233172"/>
                  <a:pt x="0" y="214741"/>
                  <a:pt x="0" y="192024"/>
                </a:cubicBezTo>
                <a:lnTo>
                  <a:pt x="0" y="19202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31519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Mind mapping software visualizes ideas.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Popular tools include MindMeister and Coggle.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31519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Mind Mapping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31519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Learning Through Narrative Summaries and Visual Tools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822960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flipH="1">
            <a:off x="3200398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742" r="3474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604356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Guided Practice Activities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7993475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utilize a digital tool of their choice to create both a summary and a visual representation. This integration of technology enhances their learning experience.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993475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Tech-Enhanced Creation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99347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51435" y="25718"/>
                </a:moveTo>
                <a:cubicBezTo>
                  <a:pt x="46720" y="25718"/>
                  <a:pt x="42863" y="29575"/>
                  <a:pt x="42863" y="34290"/>
                </a:cubicBezTo>
                <a:lnTo>
                  <a:pt x="42863" y="240030"/>
                </a:lnTo>
                <a:cubicBezTo>
                  <a:pt x="42863" y="244745"/>
                  <a:pt x="46720" y="248603"/>
                  <a:pt x="51435" y="248603"/>
                </a:cubicBezTo>
                <a:lnTo>
                  <a:pt x="222885" y="248603"/>
                </a:lnTo>
                <a:cubicBezTo>
                  <a:pt x="227600" y="248603"/>
                  <a:pt x="231458" y="244745"/>
                  <a:pt x="231458" y="240030"/>
                </a:cubicBezTo>
                <a:lnTo>
                  <a:pt x="231458" y="34290"/>
                </a:lnTo>
                <a:cubicBezTo>
                  <a:pt x="231458" y="29575"/>
                  <a:pt x="227600" y="25718"/>
                  <a:pt x="222885" y="25718"/>
                </a:cubicBezTo>
                <a:lnTo>
                  <a:pt x="51435" y="25718"/>
                </a:lnTo>
                <a:moveTo>
                  <a:pt x="17145" y="34290"/>
                </a:moveTo>
                <a:cubicBezTo>
                  <a:pt x="17145" y="15377"/>
                  <a:pt x="32522" y="0"/>
                  <a:pt x="51435" y="0"/>
                </a:cubicBezTo>
                <a:lnTo>
                  <a:pt x="222885" y="0"/>
                </a:lnTo>
                <a:cubicBezTo>
                  <a:pt x="241798" y="0"/>
                  <a:pt x="257175" y="15377"/>
                  <a:pt x="257175" y="34290"/>
                </a:cubicBezTo>
                <a:lnTo>
                  <a:pt x="257175" y="240030"/>
                </a:lnTo>
                <a:cubicBezTo>
                  <a:pt x="257175" y="258943"/>
                  <a:pt x="241798" y="274320"/>
                  <a:pt x="222885" y="274320"/>
                </a:cubicBezTo>
                <a:lnTo>
                  <a:pt x="51435" y="274320"/>
                </a:lnTo>
                <a:cubicBezTo>
                  <a:pt x="32522" y="274320"/>
                  <a:pt x="17145" y="258943"/>
                  <a:pt x="17145" y="240030"/>
                </a:cubicBezTo>
                <a:lnTo>
                  <a:pt x="17145" y="34290"/>
                </a:lnTo>
                <a:moveTo>
                  <a:pt x="120015" y="214313"/>
                </a:moveTo>
                <a:lnTo>
                  <a:pt x="154305" y="214313"/>
                </a:lnTo>
                <a:cubicBezTo>
                  <a:pt x="159020" y="214313"/>
                  <a:pt x="162877" y="218170"/>
                  <a:pt x="162877" y="222885"/>
                </a:cubicBezTo>
                <a:cubicBezTo>
                  <a:pt x="162877" y="227600"/>
                  <a:pt x="159020" y="231458"/>
                  <a:pt x="154305" y="231458"/>
                </a:cubicBezTo>
                <a:lnTo>
                  <a:pt x="120015" y="231458"/>
                </a:lnTo>
                <a:cubicBezTo>
                  <a:pt x="115300" y="231458"/>
                  <a:pt x="111443" y="227600"/>
                  <a:pt x="111443" y="222885"/>
                </a:cubicBezTo>
                <a:cubicBezTo>
                  <a:pt x="111443" y="218170"/>
                  <a:pt x="115300" y="214313"/>
                  <a:pt x="120015" y="214313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832955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provide constructive feedback to each other on their summaries and visual representations. This process fosters a sense of community and improves their revision skills.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832955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Peer Review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83295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6257" y="209624"/>
                </a:moveTo>
                <a:cubicBezTo>
                  <a:pt x="73169" y="204588"/>
                  <a:pt x="82116" y="203302"/>
                  <a:pt x="90153" y="206195"/>
                </a:cubicBezTo>
                <a:cubicBezTo>
                  <a:pt x="104351" y="211339"/>
                  <a:pt x="120264" y="214286"/>
                  <a:pt x="137195" y="214286"/>
                </a:cubicBezTo>
                <a:cubicBezTo>
                  <a:pt x="204007" y="214286"/>
                  <a:pt x="248637" y="171155"/>
                  <a:pt x="248637" y="128561"/>
                </a:cubicBezTo>
                <a:cubicBezTo>
                  <a:pt x="248637" y="85966"/>
                  <a:pt x="204007" y="42836"/>
                  <a:pt x="137195" y="42836"/>
                </a:cubicBezTo>
                <a:cubicBezTo>
                  <a:pt x="70383" y="42836"/>
                  <a:pt x="25752" y="85966"/>
                  <a:pt x="25752" y="128561"/>
                </a:cubicBezTo>
                <a:cubicBezTo>
                  <a:pt x="25752" y="145706"/>
                  <a:pt x="32396" y="162208"/>
                  <a:pt x="44880" y="176352"/>
                </a:cubicBezTo>
                <a:cubicBezTo>
                  <a:pt x="49487" y="181549"/>
                  <a:pt x="51738" y="188408"/>
                  <a:pt x="51202" y="195373"/>
                </a:cubicBezTo>
                <a:cubicBezTo>
                  <a:pt x="50452" y="205070"/>
                  <a:pt x="48148" y="213964"/>
                  <a:pt x="45148" y="221840"/>
                </a:cubicBezTo>
                <a:cubicBezTo>
                  <a:pt x="54256" y="217608"/>
                  <a:pt x="61810" y="212893"/>
                  <a:pt x="66257" y="209678"/>
                </a:cubicBezTo>
                <a:lnTo>
                  <a:pt x="66257" y="209624"/>
                </a:lnTo>
                <a:moveTo>
                  <a:pt x="11393" y="231377"/>
                </a:moveTo>
                <a:cubicBezTo>
                  <a:pt x="12358" y="229931"/>
                  <a:pt x="13269" y="228484"/>
                  <a:pt x="14126" y="227037"/>
                </a:cubicBezTo>
                <a:cubicBezTo>
                  <a:pt x="19484" y="218143"/>
                  <a:pt x="24574" y="206463"/>
                  <a:pt x="25592" y="193337"/>
                </a:cubicBezTo>
                <a:cubicBezTo>
                  <a:pt x="9518" y="175067"/>
                  <a:pt x="35" y="152725"/>
                  <a:pt x="35" y="128561"/>
                </a:cubicBezTo>
                <a:cubicBezTo>
                  <a:pt x="35" y="67000"/>
                  <a:pt x="61435" y="17118"/>
                  <a:pt x="137195" y="17118"/>
                </a:cubicBezTo>
                <a:cubicBezTo>
                  <a:pt x="212954" y="17118"/>
                  <a:pt x="274355" y="67000"/>
                  <a:pt x="274355" y="128561"/>
                </a:cubicBezTo>
                <a:cubicBezTo>
                  <a:pt x="274355" y="190122"/>
                  <a:pt x="212954" y="240003"/>
                  <a:pt x="137195" y="240003"/>
                </a:cubicBezTo>
                <a:cubicBezTo>
                  <a:pt x="117317" y="240003"/>
                  <a:pt x="98458" y="236574"/>
                  <a:pt x="81420" y="230413"/>
                </a:cubicBezTo>
                <a:cubicBezTo>
                  <a:pt x="75044" y="235074"/>
                  <a:pt x="64650" y="241450"/>
                  <a:pt x="52327" y="246808"/>
                </a:cubicBezTo>
                <a:cubicBezTo>
                  <a:pt x="44237" y="250344"/>
                  <a:pt x="35021" y="253559"/>
                  <a:pt x="25484" y="255434"/>
                </a:cubicBezTo>
                <a:cubicBezTo>
                  <a:pt x="25056" y="255541"/>
                  <a:pt x="24627" y="255595"/>
                  <a:pt x="24199" y="255702"/>
                </a:cubicBezTo>
                <a:cubicBezTo>
                  <a:pt x="21841" y="256130"/>
                  <a:pt x="19537" y="256505"/>
                  <a:pt x="17126" y="256720"/>
                </a:cubicBezTo>
                <a:cubicBezTo>
                  <a:pt x="17019" y="256720"/>
                  <a:pt x="16858" y="256773"/>
                  <a:pt x="16751" y="256773"/>
                </a:cubicBezTo>
                <a:cubicBezTo>
                  <a:pt x="14019" y="257041"/>
                  <a:pt x="11286" y="257202"/>
                  <a:pt x="8554" y="257202"/>
                </a:cubicBezTo>
                <a:cubicBezTo>
                  <a:pt x="5071" y="257202"/>
                  <a:pt x="1964" y="255112"/>
                  <a:pt x="624" y="251898"/>
                </a:cubicBezTo>
                <a:cubicBezTo>
                  <a:pt x="-715" y="248683"/>
                  <a:pt x="35" y="245040"/>
                  <a:pt x="2446" y="242575"/>
                </a:cubicBezTo>
                <a:cubicBezTo>
                  <a:pt x="4642" y="240325"/>
                  <a:pt x="6625" y="237914"/>
                  <a:pt x="8500" y="235342"/>
                </a:cubicBezTo>
                <a:cubicBezTo>
                  <a:pt x="9411" y="234110"/>
                  <a:pt x="10268" y="232878"/>
                  <a:pt x="11072" y="231645"/>
                </a:cubicBezTo>
                <a:lnTo>
                  <a:pt x="11233" y="231377"/>
                </a:lnTo>
                <a:lnTo>
                  <a:pt x="11393" y="23137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93475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explore various digital tools to create simple visual representations of their summaries. This helps them to express their ideas creatively and visually.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993475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Visualization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9347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576" y="138339"/>
                </a:moveTo>
                <a:cubicBezTo>
                  <a:pt x="248576" y="139785"/>
                  <a:pt x="248040" y="141125"/>
                  <a:pt x="246325" y="142625"/>
                </a:cubicBezTo>
                <a:cubicBezTo>
                  <a:pt x="244289" y="144286"/>
                  <a:pt x="240914" y="145733"/>
                  <a:pt x="236789" y="145733"/>
                </a:cubicBezTo>
                <a:lnTo>
                  <a:pt x="184282" y="145733"/>
                </a:lnTo>
                <a:cubicBezTo>
                  <a:pt x="155886" y="145733"/>
                  <a:pt x="132847" y="168771"/>
                  <a:pt x="132847" y="197167"/>
                </a:cubicBezTo>
                <a:cubicBezTo>
                  <a:pt x="132847" y="200811"/>
                  <a:pt x="133222" y="204347"/>
                  <a:pt x="133972" y="207776"/>
                </a:cubicBezTo>
                <a:cubicBezTo>
                  <a:pt x="135740" y="216188"/>
                  <a:pt x="139437" y="224439"/>
                  <a:pt x="141687" y="229529"/>
                </a:cubicBezTo>
                <a:lnTo>
                  <a:pt x="141687" y="229529"/>
                </a:lnTo>
                <a:cubicBezTo>
                  <a:pt x="142063" y="230386"/>
                  <a:pt x="142438" y="231136"/>
                  <a:pt x="142705" y="231832"/>
                </a:cubicBezTo>
                <a:cubicBezTo>
                  <a:pt x="145384" y="237994"/>
                  <a:pt x="145706" y="240084"/>
                  <a:pt x="145706" y="240994"/>
                </a:cubicBezTo>
                <a:cubicBezTo>
                  <a:pt x="145706" y="243834"/>
                  <a:pt x="144688" y="246084"/>
                  <a:pt x="143670" y="247317"/>
                </a:cubicBezTo>
                <a:cubicBezTo>
                  <a:pt x="143188" y="247906"/>
                  <a:pt x="142813" y="248174"/>
                  <a:pt x="142598" y="248281"/>
                </a:cubicBezTo>
                <a:cubicBezTo>
                  <a:pt x="142438" y="248388"/>
                  <a:pt x="142170" y="248442"/>
                  <a:pt x="141741" y="248495"/>
                </a:cubicBezTo>
                <a:cubicBezTo>
                  <a:pt x="140187" y="248549"/>
                  <a:pt x="138687" y="248603"/>
                  <a:pt x="137133" y="248603"/>
                </a:cubicBezTo>
                <a:cubicBezTo>
                  <a:pt x="75572" y="248603"/>
                  <a:pt x="25691" y="198721"/>
                  <a:pt x="25691" y="137160"/>
                </a:cubicBezTo>
                <a:cubicBezTo>
                  <a:pt x="25691" y="75599"/>
                  <a:pt x="75572" y="25718"/>
                  <a:pt x="137133" y="25718"/>
                </a:cubicBezTo>
                <a:cubicBezTo>
                  <a:pt x="198695" y="25718"/>
                  <a:pt x="248576" y="75599"/>
                  <a:pt x="248576" y="137160"/>
                </a:cubicBezTo>
                <a:cubicBezTo>
                  <a:pt x="248576" y="137535"/>
                  <a:pt x="248576" y="137910"/>
                  <a:pt x="248576" y="138339"/>
                </a:cubicBezTo>
                <a:lnTo>
                  <a:pt x="248576" y="138339"/>
                </a:lnTo>
                <a:moveTo>
                  <a:pt x="274293" y="138607"/>
                </a:moveTo>
                <a:cubicBezTo>
                  <a:pt x="274293" y="138124"/>
                  <a:pt x="274293" y="137642"/>
                  <a:pt x="274293" y="137160"/>
                </a:cubicBezTo>
                <a:cubicBezTo>
                  <a:pt x="274293" y="61401"/>
                  <a:pt x="212893" y="0"/>
                  <a:pt x="137133" y="0"/>
                </a:cubicBezTo>
                <a:cubicBezTo>
                  <a:pt x="61374" y="0"/>
                  <a:pt x="-27" y="61401"/>
                  <a:pt x="-27" y="137160"/>
                </a:cubicBezTo>
                <a:cubicBezTo>
                  <a:pt x="-27" y="212919"/>
                  <a:pt x="61374" y="274320"/>
                  <a:pt x="137133" y="274320"/>
                </a:cubicBezTo>
                <a:cubicBezTo>
                  <a:pt x="139008" y="274320"/>
                  <a:pt x="140937" y="274266"/>
                  <a:pt x="142813" y="274213"/>
                </a:cubicBezTo>
                <a:cubicBezTo>
                  <a:pt x="159850" y="273516"/>
                  <a:pt x="171423" y="258086"/>
                  <a:pt x="171423" y="240994"/>
                </a:cubicBezTo>
                <a:cubicBezTo>
                  <a:pt x="171423" y="233226"/>
                  <a:pt x="168155" y="225832"/>
                  <a:pt x="164940" y="218492"/>
                </a:cubicBezTo>
                <a:cubicBezTo>
                  <a:pt x="162637" y="213241"/>
                  <a:pt x="160279" y="207937"/>
                  <a:pt x="159154" y="202472"/>
                </a:cubicBezTo>
                <a:cubicBezTo>
                  <a:pt x="158779" y="200757"/>
                  <a:pt x="158618" y="198989"/>
                  <a:pt x="158618" y="197168"/>
                </a:cubicBezTo>
                <a:cubicBezTo>
                  <a:pt x="158618" y="182969"/>
                  <a:pt x="170137" y="171450"/>
                  <a:pt x="184336" y="171450"/>
                </a:cubicBezTo>
                <a:lnTo>
                  <a:pt x="236789" y="171450"/>
                </a:lnTo>
                <a:cubicBezTo>
                  <a:pt x="256345" y="171450"/>
                  <a:pt x="274133" y="158163"/>
                  <a:pt x="274347" y="138607"/>
                </a:cubicBezTo>
                <a:lnTo>
                  <a:pt x="274293" y="138607"/>
                </a:lnTo>
                <a:moveTo>
                  <a:pt x="85698" y="137160"/>
                </a:moveTo>
                <a:cubicBezTo>
                  <a:pt x="85698" y="127691"/>
                  <a:pt x="78022" y="120015"/>
                  <a:pt x="68553" y="120015"/>
                </a:cubicBezTo>
                <a:cubicBezTo>
                  <a:pt x="59084" y="120015"/>
                  <a:pt x="51408" y="127691"/>
                  <a:pt x="51408" y="137160"/>
                </a:cubicBezTo>
                <a:cubicBezTo>
                  <a:pt x="51408" y="146629"/>
                  <a:pt x="59084" y="154305"/>
                  <a:pt x="68553" y="154305"/>
                </a:cubicBezTo>
                <a:cubicBezTo>
                  <a:pt x="78022" y="154305"/>
                  <a:pt x="85698" y="146629"/>
                  <a:pt x="85698" y="137160"/>
                </a:cubicBezTo>
                <a:lnTo>
                  <a:pt x="85698" y="137160"/>
                </a:lnTo>
                <a:moveTo>
                  <a:pt x="85698" y="102870"/>
                </a:moveTo>
                <a:cubicBezTo>
                  <a:pt x="95167" y="102870"/>
                  <a:pt x="102843" y="95194"/>
                  <a:pt x="102843" y="85725"/>
                </a:cubicBezTo>
                <a:cubicBezTo>
                  <a:pt x="102843" y="76256"/>
                  <a:pt x="95167" y="68580"/>
                  <a:pt x="85698" y="68580"/>
                </a:cubicBezTo>
                <a:cubicBezTo>
                  <a:pt x="76229" y="68580"/>
                  <a:pt x="68553" y="76256"/>
                  <a:pt x="68553" y="85725"/>
                </a:cubicBezTo>
                <a:cubicBezTo>
                  <a:pt x="68553" y="95194"/>
                  <a:pt x="76229" y="102870"/>
                  <a:pt x="85698" y="102870"/>
                </a:cubicBezTo>
                <a:moveTo>
                  <a:pt x="154278" y="68580"/>
                </a:moveTo>
                <a:cubicBezTo>
                  <a:pt x="154278" y="59111"/>
                  <a:pt x="146602" y="51435"/>
                  <a:pt x="137133" y="51435"/>
                </a:cubicBezTo>
                <a:cubicBezTo>
                  <a:pt x="127664" y="51435"/>
                  <a:pt x="119988" y="59111"/>
                  <a:pt x="119988" y="68580"/>
                </a:cubicBezTo>
                <a:cubicBezTo>
                  <a:pt x="119988" y="78049"/>
                  <a:pt x="127664" y="85725"/>
                  <a:pt x="137133" y="85725"/>
                </a:cubicBezTo>
                <a:cubicBezTo>
                  <a:pt x="146602" y="85725"/>
                  <a:pt x="154278" y="78049"/>
                  <a:pt x="154278" y="68580"/>
                </a:cubicBezTo>
                <a:moveTo>
                  <a:pt x="188568" y="102870"/>
                </a:moveTo>
                <a:cubicBezTo>
                  <a:pt x="198037" y="102870"/>
                  <a:pt x="205713" y="95194"/>
                  <a:pt x="205713" y="85725"/>
                </a:cubicBezTo>
                <a:cubicBezTo>
                  <a:pt x="205713" y="76256"/>
                  <a:pt x="198037" y="68580"/>
                  <a:pt x="188568" y="68580"/>
                </a:cubicBezTo>
                <a:cubicBezTo>
                  <a:pt x="179099" y="68580"/>
                  <a:pt x="171423" y="76256"/>
                  <a:pt x="171423" y="85725"/>
                </a:cubicBezTo>
                <a:cubicBezTo>
                  <a:pt x="171423" y="95194"/>
                  <a:pt x="179099" y="102870"/>
                  <a:pt x="188568" y="10287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32955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work in groups to create a summary of a sample narrative, enhancing their understanding through collaboration. This activity encourages discussion and critical thinking.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3832955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Summarization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383295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3887912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Learning Through Narrative Summaries and Visual Tools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3604355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78239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Learning Through Narrative Summaries and Visual Tools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Independent Practice Activities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Advanced activity: Develop a multimedia presentation.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formats like video and audio using software like Prezi or PowerPoint.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Multimedia Presentation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Intermediate activity: Create visual aids with digital tools.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Consider using platforms like Piktochart or Adobe Spark for infographics.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Representation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8580" y="34290"/>
                </a:moveTo>
                <a:cubicBezTo>
                  <a:pt x="62294" y="34290"/>
                  <a:pt x="57150" y="39434"/>
                  <a:pt x="57150" y="45720"/>
                </a:cubicBezTo>
                <a:lnTo>
                  <a:pt x="57150" y="320040"/>
                </a:lnTo>
                <a:cubicBezTo>
                  <a:pt x="57150" y="326327"/>
                  <a:pt x="62294" y="331470"/>
                  <a:pt x="68580" y="331470"/>
                </a:cubicBezTo>
                <a:lnTo>
                  <a:pt x="297180" y="331470"/>
                </a:lnTo>
                <a:cubicBezTo>
                  <a:pt x="303467" y="331470"/>
                  <a:pt x="308610" y="326327"/>
                  <a:pt x="308610" y="320040"/>
                </a:cubicBezTo>
                <a:lnTo>
                  <a:pt x="308610" y="45720"/>
                </a:lnTo>
                <a:cubicBezTo>
                  <a:pt x="308610" y="39434"/>
                  <a:pt x="303467" y="34290"/>
                  <a:pt x="297180" y="34290"/>
                </a:cubicBezTo>
                <a:lnTo>
                  <a:pt x="68580" y="34290"/>
                </a:lnTo>
                <a:moveTo>
                  <a:pt x="22860" y="45720"/>
                </a:moveTo>
                <a:cubicBezTo>
                  <a:pt x="22860" y="20503"/>
                  <a:pt x="43363" y="0"/>
                  <a:pt x="68580" y="0"/>
                </a:cubicBezTo>
                <a:lnTo>
                  <a:pt x="297180" y="0"/>
                </a:lnTo>
                <a:cubicBezTo>
                  <a:pt x="322397" y="0"/>
                  <a:pt x="342900" y="20503"/>
                  <a:pt x="342900" y="45720"/>
                </a:cubicBezTo>
                <a:lnTo>
                  <a:pt x="342900" y="320040"/>
                </a:lnTo>
                <a:cubicBezTo>
                  <a:pt x="342900" y="345257"/>
                  <a:pt x="322397" y="365760"/>
                  <a:pt x="297180" y="365760"/>
                </a:cubicBezTo>
                <a:lnTo>
                  <a:pt x="68580" y="365760"/>
                </a:lnTo>
                <a:cubicBezTo>
                  <a:pt x="43363" y="365760"/>
                  <a:pt x="22860" y="345257"/>
                  <a:pt x="22860" y="320040"/>
                </a:cubicBezTo>
                <a:lnTo>
                  <a:pt x="22860" y="45720"/>
                </a:lnTo>
                <a:moveTo>
                  <a:pt x="160020" y="285750"/>
                </a:moveTo>
                <a:lnTo>
                  <a:pt x="205740" y="285750"/>
                </a:lnTo>
                <a:cubicBezTo>
                  <a:pt x="212027" y="285750"/>
                  <a:pt x="217170" y="290894"/>
                  <a:pt x="217170" y="297180"/>
                </a:cubicBezTo>
                <a:cubicBezTo>
                  <a:pt x="217170" y="303467"/>
                  <a:pt x="212027" y="308610"/>
                  <a:pt x="205740" y="308610"/>
                </a:cubicBezTo>
                <a:lnTo>
                  <a:pt x="160020" y="308610"/>
                </a:lnTo>
                <a:cubicBezTo>
                  <a:pt x="153734" y="308610"/>
                  <a:pt x="148590" y="303467"/>
                  <a:pt x="148590" y="297180"/>
                </a:cubicBezTo>
                <a:cubicBezTo>
                  <a:pt x="148590" y="290894"/>
                  <a:pt x="153734" y="285750"/>
                  <a:pt x="160020" y="28575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Beginner activity: Summarize texts with a graphic organizer.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tools like Google Docs or Canva for structuring key points.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Summary Writing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Learning Through Narrative Summaries and Visual Tools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6073" r="3607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write a reflective essay on their process of creating narrative summaries and visual representations.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essay should discuss their learning process and insights.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Reflective Essay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7745" y="252733"/>
                  <a:pt x="93799" y="249357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8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20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25969" y="178741"/>
                  <a:pt x="21897" y="185653"/>
                  <a:pt x="19647" y="193207"/>
                </a:cubicBezTo>
                <a:lnTo>
                  <a:pt x="19647" y="193207"/>
                </a:lnTo>
                <a:moveTo>
                  <a:pt x="44293" y="200440"/>
                </a:moveTo>
                <a:cubicBezTo>
                  <a:pt x="45204" y="197440"/>
                  <a:pt x="46704" y="194654"/>
                  <a:pt x="48794" y="192297"/>
                </a:cubicBezTo>
                <a:cubicBezTo>
                  <a:pt x="49115" y="191975"/>
                  <a:pt x="49383" y="191654"/>
                  <a:pt x="49704" y="191332"/>
                </a:cubicBezTo>
                <a:lnTo>
                  <a:pt x="172130" y="68960"/>
                </a:lnTo>
                <a:lnTo>
                  <a:pt x="205349" y="102178"/>
                </a:lnTo>
                <a:lnTo>
                  <a:pt x="82976" y="224604"/>
                </a:lnTo>
                <a:cubicBezTo>
                  <a:pt x="80458" y="227122"/>
                  <a:pt x="77297" y="228998"/>
                  <a:pt x="73868" y="230016"/>
                </a:cubicBezTo>
                <a:lnTo>
                  <a:pt x="61331" y="233713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create a multimedia presentation summarizing a narrative.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can include various media to enhance the narrative.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Multimedia Presentation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1737" y="37719"/>
                </a:moveTo>
                <a:cubicBezTo>
                  <a:pt x="181737" y="32018"/>
                  <a:pt x="177151" y="27432"/>
                  <a:pt x="171450" y="27432"/>
                </a:cubicBezTo>
                <a:cubicBezTo>
                  <a:pt x="165749" y="27432"/>
                  <a:pt x="161163" y="32018"/>
                  <a:pt x="161163" y="37719"/>
                </a:cubicBezTo>
                <a:lnTo>
                  <a:pt x="161163" y="72009"/>
                </a:lnTo>
                <a:cubicBezTo>
                  <a:pt x="161163" y="77710"/>
                  <a:pt x="165749" y="82296"/>
                  <a:pt x="171450" y="82296"/>
                </a:cubicBezTo>
                <a:cubicBezTo>
                  <a:pt x="177151" y="82296"/>
                  <a:pt x="181737" y="77710"/>
                  <a:pt x="181737" y="72009"/>
                </a:cubicBezTo>
                <a:lnTo>
                  <a:pt x="181737" y="37719"/>
                </a:lnTo>
                <a:moveTo>
                  <a:pt x="113586" y="44148"/>
                </a:moveTo>
                <a:cubicBezTo>
                  <a:pt x="109557" y="40119"/>
                  <a:pt x="103041" y="40119"/>
                  <a:pt x="99055" y="44148"/>
                </a:cubicBezTo>
                <a:cubicBezTo>
                  <a:pt x="95069" y="48177"/>
                  <a:pt x="95026" y="54693"/>
                  <a:pt x="99055" y="58679"/>
                </a:cubicBezTo>
                <a:lnTo>
                  <a:pt x="123058" y="82682"/>
                </a:lnTo>
                <a:cubicBezTo>
                  <a:pt x="127087" y="86711"/>
                  <a:pt x="133602" y="86711"/>
                  <a:pt x="137589" y="82682"/>
                </a:cubicBezTo>
                <a:cubicBezTo>
                  <a:pt x="141575" y="78653"/>
                  <a:pt x="141618" y="72138"/>
                  <a:pt x="137589" y="68151"/>
                </a:cubicBezTo>
                <a:lnTo>
                  <a:pt x="113586" y="44148"/>
                </a:lnTo>
                <a:moveTo>
                  <a:pt x="243888" y="58722"/>
                </a:moveTo>
                <a:cubicBezTo>
                  <a:pt x="247917" y="54693"/>
                  <a:pt x="247917" y="48177"/>
                  <a:pt x="243888" y="44191"/>
                </a:cubicBezTo>
                <a:cubicBezTo>
                  <a:pt x="239859" y="40205"/>
                  <a:pt x="233343" y="40162"/>
                  <a:pt x="229357" y="44191"/>
                </a:cubicBezTo>
                <a:lnTo>
                  <a:pt x="205311" y="68151"/>
                </a:lnTo>
                <a:cubicBezTo>
                  <a:pt x="201282" y="72180"/>
                  <a:pt x="201282" y="78696"/>
                  <a:pt x="205311" y="82682"/>
                </a:cubicBezTo>
                <a:cubicBezTo>
                  <a:pt x="209340" y="86668"/>
                  <a:pt x="215856" y="86711"/>
                  <a:pt x="219842" y="82682"/>
                </a:cubicBezTo>
                <a:lnTo>
                  <a:pt x="243845" y="58679"/>
                </a:lnTo>
                <a:lnTo>
                  <a:pt x="243888" y="58722"/>
                </a:lnTo>
                <a:moveTo>
                  <a:pt x="123444" y="164592"/>
                </a:moveTo>
                <a:cubicBezTo>
                  <a:pt x="123444" y="138079"/>
                  <a:pt x="144937" y="116586"/>
                  <a:pt x="171450" y="116586"/>
                </a:cubicBezTo>
                <a:cubicBezTo>
                  <a:pt x="197963" y="116586"/>
                  <a:pt x="219456" y="138079"/>
                  <a:pt x="219456" y="164592"/>
                </a:cubicBezTo>
                <a:cubicBezTo>
                  <a:pt x="219456" y="191105"/>
                  <a:pt x="197963" y="212598"/>
                  <a:pt x="171450" y="212598"/>
                </a:cubicBezTo>
                <a:cubicBezTo>
                  <a:pt x="144937" y="212598"/>
                  <a:pt x="123444" y="191105"/>
                  <a:pt x="123444" y="164592"/>
                </a:cubicBezTo>
                <a:moveTo>
                  <a:pt x="240030" y="164592"/>
                </a:moveTo>
                <a:cubicBezTo>
                  <a:pt x="240030" y="152119"/>
                  <a:pt x="236687" y="140375"/>
                  <a:pt x="230857" y="130302"/>
                </a:cubicBezTo>
                <a:lnTo>
                  <a:pt x="246888" y="130302"/>
                </a:lnTo>
                <a:cubicBezTo>
                  <a:pt x="250660" y="130302"/>
                  <a:pt x="253746" y="133388"/>
                  <a:pt x="253746" y="137160"/>
                </a:cubicBezTo>
                <a:lnTo>
                  <a:pt x="253746" y="192024"/>
                </a:lnTo>
                <a:cubicBezTo>
                  <a:pt x="253746" y="195796"/>
                  <a:pt x="250660" y="198882"/>
                  <a:pt x="246888" y="198882"/>
                </a:cubicBezTo>
                <a:lnTo>
                  <a:pt x="230857" y="198882"/>
                </a:lnTo>
                <a:cubicBezTo>
                  <a:pt x="236687" y="188809"/>
                  <a:pt x="240030" y="177065"/>
                  <a:pt x="240030" y="164592"/>
                </a:cubicBezTo>
                <a:moveTo>
                  <a:pt x="171450" y="233172"/>
                </a:moveTo>
                <a:cubicBezTo>
                  <a:pt x="186881" y="233172"/>
                  <a:pt x="201154" y="228071"/>
                  <a:pt x="212598" y="219456"/>
                </a:cubicBezTo>
                <a:lnTo>
                  <a:pt x="219456" y="219456"/>
                </a:lnTo>
                <a:lnTo>
                  <a:pt x="219456" y="236601"/>
                </a:lnTo>
                <a:cubicBezTo>
                  <a:pt x="219456" y="242302"/>
                  <a:pt x="224042" y="246888"/>
                  <a:pt x="229743" y="246888"/>
                </a:cubicBezTo>
                <a:cubicBezTo>
                  <a:pt x="235444" y="246888"/>
                  <a:pt x="240030" y="242302"/>
                  <a:pt x="240030" y="236601"/>
                </a:cubicBezTo>
                <a:lnTo>
                  <a:pt x="240030" y="219456"/>
                </a:lnTo>
                <a:lnTo>
                  <a:pt x="246888" y="219456"/>
                </a:lnTo>
                <a:cubicBezTo>
                  <a:pt x="262018" y="219456"/>
                  <a:pt x="274320" y="207154"/>
                  <a:pt x="274320" y="192024"/>
                </a:cubicBezTo>
                <a:lnTo>
                  <a:pt x="274320" y="137160"/>
                </a:lnTo>
                <a:cubicBezTo>
                  <a:pt x="274320" y="122030"/>
                  <a:pt x="262018" y="109728"/>
                  <a:pt x="246888" y="109728"/>
                </a:cubicBezTo>
                <a:lnTo>
                  <a:pt x="212598" y="109728"/>
                </a:lnTo>
                <a:cubicBezTo>
                  <a:pt x="201154" y="101113"/>
                  <a:pt x="186880" y="96012"/>
                  <a:pt x="171450" y="96012"/>
                </a:cubicBezTo>
                <a:cubicBezTo>
                  <a:pt x="156019" y="96012"/>
                  <a:pt x="141746" y="101113"/>
                  <a:pt x="130302" y="109728"/>
                </a:cubicBezTo>
                <a:lnTo>
                  <a:pt x="27432" y="109728"/>
                </a:lnTo>
                <a:cubicBezTo>
                  <a:pt x="12302" y="109728"/>
                  <a:pt x="0" y="122030"/>
                  <a:pt x="0" y="137160"/>
                </a:cubicBezTo>
                <a:lnTo>
                  <a:pt x="0" y="192024"/>
                </a:lnTo>
                <a:cubicBezTo>
                  <a:pt x="0" y="207154"/>
                  <a:pt x="12302" y="219456"/>
                  <a:pt x="27432" y="219456"/>
                </a:cubicBezTo>
                <a:lnTo>
                  <a:pt x="34290" y="219456"/>
                </a:lnTo>
                <a:lnTo>
                  <a:pt x="34290" y="236601"/>
                </a:lnTo>
                <a:cubicBezTo>
                  <a:pt x="34290" y="242302"/>
                  <a:pt x="38876" y="246888"/>
                  <a:pt x="44577" y="246888"/>
                </a:cubicBezTo>
                <a:cubicBezTo>
                  <a:pt x="50278" y="246888"/>
                  <a:pt x="54864" y="242302"/>
                  <a:pt x="54864" y="236601"/>
                </a:cubicBezTo>
                <a:lnTo>
                  <a:pt x="54864" y="219456"/>
                </a:lnTo>
                <a:lnTo>
                  <a:pt x="130302" y="219456"/>
                </a:lnTo>
                <a:cubicBezTo>
                  <a:pt x="141746" y="228071"/>
                  <a:pt x="156019" y="233172"/>
                  <a:pt x="171450" y="233172"/>
                </a:cubicBezTo>
                <a:lnTo>
                  <a:pt x="171450" y="233172"/>
                </a:lnTo>
                <a:moveTo>
                  <a:pt x="102870" y="164592"/>
                </a:moveTo>
                <a:cubicBezTo>
                  <a:pt x="102870" y="177065"/>
                  <a:pt x="106213" y="188809"/>
                  <a:pt x="112043" y="198882"/>
                </a:cubicBezTo>
                <a:lnTo>
                  <a:pt x="27432" y="198882"/>
                </a:lnTo>
                <a:cubicBezTo>
                  <a:pt x="23660" y="198882"/>
                  <a:pt x="20574" y="195796"/>
                  <a:pt x="20574" y="192024"/>
                </a:cubicBezTo>
                <a:lnTo>
                  <a:pt x="20574" y="137160"/>
                </a:lnTo>
                <a:cubicBezTo>
                  <a:pt x="20574" y="133388"/>
                  <a:pt x="23660" y="130302"/>
                  <a:pt x="27432" y="130302"/>
                </a:cubicBezTo>
                <a:lnTo>
                  <a:pt x="112043" y="130302"/>
                </a:lnTo>
                <a:cubicBezTo>
                  <a:pt x="106213" y="140375"/>
                  <a:pt x="102870" y="152119"/>
                  <a:pt x="102870" y="164592"/>
                </a:cubicBezTo>
                <a:lnTo>
                  <a:pt x="102870" y="164592"/>
                </a:lnTo>
                <a:moveTo>
                  <a:pt x="54864" y="164592"/>
                </a:moveTo>
                <a:cubicBezTo>
                  <a:pt x="54864" y="158911"/>
                  <a:pt x="50258" y="154305"/>
                  <a:pt x="44577" y="154305"/>
                </a:cubicBezTo>
                <a:cubicBezTo>
                  <a:pt x="38896" y="154305"/>
                  <a:pt x="34290" y="158911"/>
                  <a:pt x="34290" y="164592"/>
                </a:cubicBezTo>
                <a:cubicBezTo>
                  <a:pt x="34290" y="170273"/>
                  <a:pt x="38896" y="174879"/>
                  <a:pt x="44577" y="174879"/>
                </a:cubicBezTo>
                <a:cubicBezTo>
                  <a:pt x="50258" y="174879"/>
                  <a:pt x="54864" y="170273"/>
                  <a:pt x="54864" y="164592"/>
                </a:cubicBezTo>
                <a:moveTo>
                  <a:pt x="78867" y="174879"/>
                </a:moveTo>
                <a:cubicBezTo>
                  <a:pt x="84548" y="174879"/>
                  <a:pt x="89154" y="170273"/>
                  <a:pt x="89154" y="164592"/>
                </a:cubicBezTo>
                <a:cubicBezTo>
                  <a:pt x="89154" y="158911"/>
                  <a:pt x="84548" y="154305"/>
                  <a:pt x="78867" y="154305"/>
                </a:cubicBezTo>
                <a:cubicBezTo>
                  <a:pt x="73186" y="154305"/>
                  <a:pt x="68580" y="158911"/>
                  <a:pt x="68580" y="164592"/>
                </a:cubicBezTo>
                <a:cubicBezTo>
                  <a:pt x="68580" y="170273"/>
                  <a:pt x="73186" y="174879"/>
                  <a:pt x="78867" y="174879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create a visual representation of a narrative.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should emphasize key elements and their relationships.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Representation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7154" y="111466"/>
                </a:moveTo>
                <a:cubicBezTo>
                  <a:pt x="197154" y="64121"/>
                  <a:pt x="158774" y="25741"/>
                  <a:pt x="111429" y="25741"/>
                </a:cubicBezTo>
                <a:cubicBezTo>
                  <a:pt x="64084" y="25741"/>
                  <a:pt x="25704" y="64121"/>
                  <a:pt x="25704" y="111466"/>
                </a:cubicBezTo>
                <a:cubicBezTo>
                  <a:pt x="25704" y="158811"/>
                  <a:pt x="64084" y="197191"/>
                  <a:pt x="111429" y="197191"/>
                </a:cubicBezTo>
                <a:cubicBezTo>
                  <a:pt x="158774" y="197191"/>
                  <a:pt x="197154" y="158811"/>
                  <a:pt x="197154" y="111466"/>
                </a:cubicBezTo>
                <a:lnTo>
                  <a:pt x="197154" y="111466"/>
                </a:lnTo>
                <a:moveTo>
                  <a:pt x="180598" y="198852"/>
                </a:moveTo>
                <a:cubicBezTo>
                  <a:pt x="161632" y="213907"/>
                  <a:pt x="137575" y="222908"/>
                  <a:pt x="111429" y="222908"/>
                </a:cubicBezTo>
                <a:cubicBezTo>
                  <a:pt x="49868" y="222908"/>
                  <a:pt x="-13" y="173027"/>
                  <a:pt x="-13" y="111466"/>
                </a:cubicBezTo>
                <a:cubicBezTo>
                  <a:pt x="-13" y="49905"/>
                  <a:pt x="49868" y="23"/>
                  <a:pt x="111429" y="23"/>
                </a:cubicBezTo>
                <a:cubicBezTo>
                  <a:pt x="172990" y="23"/>
                  <a:pt x="222872" y="49905"/>
                  <a:pt x="222872" y="111466"/>
                </a:cubicBezTo>
                <a:cubicBezTo>
                  <a:pt x="222872" y="137612"/>
                  <a:pt x="213870" y="161668"/>
                  <a:pt x="198815" y="180635"/>
                </a:cubicBezTo>
                <a:lnTo>
                  <a:pt x="270556" y="252376"/>
                </a:lnTo>
                <a:cubicBezTo>
                  <a:pt x="275592" y="257413"/>
                  <a:pt x="275592" y="265557"/>
                  <a:pt x="270556" y="270539"/>
                </a:cubicBezTo>
                <a:cubicBezTo>
                  <a:pt x="265520" y="275522"/>
                  <a:pt x="257376" y="275576"/>
                  <a:pt x="252393" y="270539"/>
                </a:cubicBezTo>
                <a:lnTo>
                  <a:pt x="180598" y="19885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submit a written summary of a narrative.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must demonstrate their comprehension of the narrative.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Written Summary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419123" y="1681537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3"/>
                  <a:pt x="327513" y="0"/>
                  <a:pt x="731520" y="0"/>
                </a:cubicBezTo>
                <a:cubicBezTo>
                  <a:pt x="1135527" y="0"/>
                  <a:pt x="1463040" y="327513"/>
                  <a:pt x="1463040" y="731520"/>
                </a:cubicBezTo>
                <a:cubicBezTo>
                  <a:pt x="1463040" y="1135527"/>
                  <a:pt x="1135527" y="1463040"/>
                  <a:pt x="731520" y="1463040"/>
                </a:cubicBezTo>
                <a:cubicBezTo>
                  <a:pt x="327513" y="1463040"/>
                  <a:pt x="0" y="1135527"/>
                  <a:pt x="0" y="73152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2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716027" y="1681537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3"/>
                  <a:pt x="327513" y="0"/>
                  <a:pt x="731520" y="0"/>
                </a:cubicBezTo>
                <a:cubicBezTo>
                  <a:pt x="1135527" y="0"/>
                  <a:pt x="1463040" y="327513"/>
                  <a:pt x="1463040" y="731520"/>
                </a:cubicBezTo>
                <a:cubicBezTo>
                  <a:pt x="1463040" y="1135527"/>
                  <a:pt x="1135527" y="1463040"/>
                  <a:pt x="731520" y="1463040"/>
                </a:cubicBezTo>
                <a:cubicBezTo>
                  <a:pt x="327513" y="1463040"/>
                  <a:pt x="0" y="1135527"/>
                  <a:pt x="0" y="73152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2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012932" y="1681537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3"/>
                  <a:pt x="327513" y="0"/>
                  <a:pt x="731520" y="0"/>
                </a:cubicBezTo>
                <a:cubicBezTo>
                  <a:pt x="1135527" y="0"/>
                  <a:pt x="1463040" y="327513"/>
                  <a:pt x="1463040" y="731520"/>
                </a:cubicBezTo>
                <a:cubicBezTo>
                  <a:pt x="1463040" y="1135527"/>
                  <a:pt x="1135527" y="1463040"/>
                  <a:pt x="731520" y="1463040"/>
                </a:cubicBezTo>
                <a:cubicBezTo>
                  <a:pt x="327513" y="1463040"/>
                  <a:pt x="0" y="1135527"/>
                  <a:pt x="0" y="73152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2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309837" y="1681537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3"/>
                  <a:pt x="327513" y="0"/>
                  <a:pt x="731520" y="0"/>
                </a:cubicBezTo>
                <a:cubicBezTo>
                  <a:pt x="1135527" y="0"/>
                  <a:pt x="1463040" y="327513"/>
                  <a:pt x="1463040" y="731520"/>
                </a:cubicBezTo>
                <a:cubicBezTo>
                  <a:pt x="1463040" y="1135527"/>
                  <a:pt x="1135527" y="1463040"/>
                  <a:pt x="731520" y="1463040"/>
                </a:cubicBezTo>
                <a:cubicBezTo>
                  <a:pt x="327513" y="1463040"/>
                  <a:pt x="0" y="1135527"/>
                  <a:pt x="0" y="73152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2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Formative Assessment Strategies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8961923" y="3952722"/>
            <a:ext cx="2377440" cy="1828800"/>
          </a:xfrm>
          <a:custGeom>
            <a:avLst/>
            <a:gdLst/>
            <a:ahLst/>
            <a:cxnLst/>
            <a:rect l="l" t="t" r="r" b="b"/>
            <a:pathLst>
              <a:path w="2377440" h="1828800">
                <a:moveTo>
                  <a:pt x="0" y="18288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Teachers create technology-enhanced quizzes to gauge student understanding.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quizzes provide immediate feedback and can be tailored to specific learning objectives.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961923" y="3332568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Quizzes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258827" y="3952722"/>
            <a:ext cx="2377440" cy="1828800"/>
          </a:xfrm>
          <a:custGeom>
            <a:avLst/>
            <a:gdLst/>
            <a:ahLst/>
            <a:cxnLst/>
            <a:rect l="l" t="t" r="r" b="b"/>
            <a:pathLst>
              <a:path w="2377440" h="1828800">
                <a:moveTo>
                  <a:pt x="0" y="18288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reflect on their learning experiences to identify strengths and weaknesses.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Self-assessment fosters a growth mindset and encourages personal responsibility for learning.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258827" y="3332568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Self-Reflection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555732" y="3952722"/>
            <a:ext cx="2377440" cy="1828800"/>
          </a:xfrm>
          <a:custGeom>
            <a:avLst/>
            <a:gdLst/>
            <a:ahLst/>
            <a:cxnLst/>
            <a:rect l="l" t="t" r="r" b="b"/>
            <a:pathLst>
              <a:path w="2377440" h="1828800">
                <a:moveTo>
                  <a:pt x="0" y="18288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review each other's work to provide constructive feedback.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process encourages collaboration and enhances learning through shared insights.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555732" y="3332568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Peer Feedback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52637" y="3952722"/>
            <a:ext cx="2377440" cy="1828800"/>
          </a:xfrm>
          <a:custGeom>
            <a:avLst/>
            <a:gdLst/>
            <a:ahLst/>
            <a:cxnLst/>
            <a:rect l="l" t="t" r="r" b="b"/>
            <a:pathLst>
              <a:path w="2377440" h="1828800">
                <a:moveTo>
                  <a:pt x="0" y="18288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Teachers observe students during guided practice to assess their understanding.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Observations during independent practice help identify areas where students struggle.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2637" y="3332568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Classroom Observations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Learning Through Narrative Summaries and Visual Tools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693443" y="1955857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285839" y="285661"/>
                </a:moveTo>
                <a:cubicBezTo>
                  <a:pt x="285839" y="206722"/>
                  <a:pt x="349776" y="142786"/>
                  <a:pt x="428714" y="142786"/>
                </a:cubicBezTo>
                <a:lnTo>
                  <a:pt x="485864" y="142786"/>
                </a:lnTo>
                <a:cubicBezTo>
                  <a:pt x="564803" y="142786"/>
                  <a:pt x="628739" y="206722"/>
                  <a:pt x="628739" y="285661"/>
                </a:cubicBezTo>
                <a:lnTo>
                  <a:pt x="628739" y="293876"/>
                </a:lnTo>
                <a:cubicBezTo>
                  <a:pt x="628739" y="336917"/>
                  <a:pt x="607308" y="377101"/>
                  <a:pt x="571411" y="400854"/>
                </a:cubicBezTo>
                <a:lnTo>
                  <a:pt x="478006" y="463183"/>
                </a:lnTo>
                <a:cubicBezTo>
                  <a:pt x="438358" y="489615"/>
                  <a:pt x="414427" y="534263"/>
                  <a:pt x="414427" y="582126"/>
                </a:cubicBezTo>
                <a:lnTo>
                  <a:pt x="414427" y="585698"/>
                </a:lnTo>
                <a:cubicBezTo>
                  <a:pt x="414427" y="609451"/>
                  <a:pt x="433536" y="628561"/>
                  <a:pt x="457289" y="628561"/>
                </a:cubicBezTo>
                <a:cubicBezTo>
                  <a:pt x="481042" y="628561"/>
                  <a:pt x="500152" y="609451"/>
                  <a:pt x="500152" y="585698"/>
                </a:cubicBezTo>
                <a:lnTo>
                  <a:pt x="500152" y="582126"/>
                </a:lnTo>
                <a:cubicBezTo>
                  <a:pt x="500152" y="563017"/>
                  <a:pt x="509617" y="545158"/>
                  <a:pt x="525512" y="534621"/>
                </a:cubicBezTo>
                <a:lnTo>
                  <a:pt x="618917" y="472291"/>
                </a:lnTo>
                <a:cubicBezTo>
                  <a:pt x="678567" y="432465"/>
                  <a:pt x="714286" y="365671"/>
                  <a:pt x="714286" y="294055"/>
                </a:cubicBezTo>
                <a:lnTo>
                  <a:pt x="714286" y="285839"/>
                </a:lnTo>
                <a:cubicBezTo>
                  <a:pt x="714286" y="159574"/>
                  <a:pt x="611952" y="57239"/>
                  <a:pt x="485686" y="57239"/>
                </a:cubicBezTo>
                <a:lnTo>
                  <a:pt x="428536" y="57239"/>
                </a:lnTo>
                <a:cubicBezTo>
                  <a:pt x="302449" y="57061"/>
                  <a:pt x="200114" y="159395"/>
                  <a:pt x="200114" y="285661"/>
                </a:cubicBezTo>
                <a:cubicBezTo>
                  <a:pt x="200114" y="309414"/>
                  <a:pt x="219224" y="328523"/>
                  <a:pt x="242977" y="328523"/>
                </a:cubicBezTo>
                <a:cubicBezTo>
                  <a:pt x="266730" y="328523"/>
                  <a:pt x="285839" y="309414"/>
                  <a:pt x="285839" y="285661"/>
                </a:cubicBezTo>
                <a:lnTo>
                  <a:pt x="285839" y="285661"/>
                </a:lnTo>
                <a:moveTo>
                  <a:pt x="457289" y="857161"/>
                </a:moveTo>
                <a:cubicBezTo>
                  <a:pt x="488852" y="857161"/>
                  <a:pt x="514439" y="831574"/>
                  <a:pt x="514439" y="800011"/>
                </a:cubicBezTo>
                <a:cubicBezTo>
                  <a:pt x="514439" y="768448"/>
                  <a:pt x="488852" y="742861"/>
                  <a:pt x="457289" y="742861"/>
                </a:cubicBezTo>
                <a:cubicBezTo>
                  <a:pt x="425726" y="742861"/>
                  <a:pt x="400139" y="768448"/>
                  <a:pt x="400139" y="800011"/>
                </a:cubicBezTo>
                <a:cubicBezTo>
                  <a:pt x="400139" y="831574"/>
                  <a:pt x="425726" y="857161"/>
                  <a:pt x="457289" y="85716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990347" y="1955857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65490" y="644024"/>
                </a:moveTo>
                <a:lnTo>
                  <a:pt x="24414" y="783506"/>
                </a:lnTo>
                <a:lnTo>
                  <a:pt x="2268" y="858873"/>
                </a:lnTo>
                <a:cubicBezTo>
                  <a:pt x="-2197" y="874053"/>
                  <a:pt x="1911" y="890305"/>
                  <a:pt x="12984" y="901378"/>
                </a:cubicBezTo>
                <a:cubicBezTo>
                  <a:pt x="24056" y="912451"/>
                  <a:pt x="40308" y="916558"/>
                  <a:pt x="55310" y="912272"/>
                </a:cubicBezTo>
                <a:lnTo>
                  <a:pt x="130855" y="889948"/>
                </a:lnTo>
                <a:lnTo>
                  <a:pt x="270337" y="848871"/>
                </a:lnTo>
                <a:cubicBezTo>
                  <a:pt x="288911" y="843514"/>
                  <a:pt x="306234" y="834584"/>
                  <a:pt x="321415" y="822975"/>
                </a:cubicBezTo>
                <a:lnTo>
                  <a:pt x="321951" y="823332"/>
                </a:lnTo>
                <a:lnTo>
                  <a:pt x="322844" y="821904"/>
                </a:lnTo>
                <a:cubicBezTo>
                  <a:pt x="325344" y="819939"/>
                  <a:pt x="327666" y="817975"/>
                  <a:pt x="329987" y="816010"/>
                </a:cubicBezTo>
                <a:cubicBezTo>
                  <a:pt x="332488" y="813867"/>
                  <a:pt x="334809" y="811545"/>
                  <a:pt x="337131" y="809224"/>
                </a:cubicBezTo>
                <a:lnTo>
                  <a:pt x="880413" y="266120"/>
                </a:lnTo>
                <a:cubicBezTo>
                  <a:pt x="919525" y="227008"/>
                  <a:pt x="924347" y="166822"/>
                  <a:pt x="895058" y="122352"/>
                </a:cubicBezTo>
                <a:cubicBezTo>
                  <a:pt x="890950" y="116101"/>
                  <a:pt x="885950" y="110029"/>
                  <a:pt x="880413" y="104493"/>
                </a:cubicBezTo>
                <a:lnTo>
                  <a:pt x="810047" y="33948"/>
                </a:lnTo>
                <a:cubicBezTo>
                  <a:pt x="765399" y="-10700"/>
                  <a:pt x="693069" y="-10700"/>
                  <a:pt x="648420" y="33948"/>
                </a:cubicBezTo>
                <a:lnTo>
                  <a:pt x="105138" y="577230"/>
                </a:lnTo>
                <a:cubicBezTo>
                  <a:pt x="100673" y="581695"/>
                  <a:pt x="96387" y="586517"/>
                  <a:pt x="92458" y="591518"/>
                </a:cubicBezTo>
                <a:lnTo>
                  <a:pt x="91029" y="592411"/>
                </a:lnTo>
                <a:lnTo>
                  <a:pt x="91386" y="592946"/>
                </a:lnTo>
                <a:cubicBezTo>
                  <a:pt x="79778" y="608127"/>
                  <a:pt x="71026" y="625451"/>
                  <a:pt x="65490" y="644024"/>
                </a:cubicBezTo>
                <a:lnTo>
                  <a:pt x="65490" y="644024"/>
                </a:lnTo>
                <a:moveTo>
                  <a:pt x="684496" y="340594"/>
                </a:moveTo>
                <a:lnTo>
                  <a:pt x="353026" y="672064"/>
                </a:lnTo>
                <a:lnTo>
                  <a:pt x="264444" y="649918"/>
                </a:lnTo>
                <a:lnTo>
                  <a:pt x="242298" y="561335"/>
                </a:lnTo>
                <a:lnTo>
                  <a:pt x="573768" y="229865"/>
                </a:lnTo>
                <a:lnTo>
                  <a:pt x="684496" y="340594"/>
                </a:lnTo>
                <a:moveTo>
                  <a:pt x="173718" y="640452"/>
                </a:moveTo>
                <a:lnTo>
                  <a:pt x="187470" y="695816"/>
                </a:lnTo>
                <a:cubicBezTo>
                  <a:pt x="191220" y="711176"/>
                  <a:pt x="203364" y="723141"/>
                  <a:pt x="218724" y="727070"/>
                </a:cubicBezTo>
                <a:lnTo>
                  <a:pt x="274088" y="740822"/>
                </a:lnTo>
                <a:lnTo>
                  <a:pt x="260872" y="760825"/>
                </a:lnTo>
                <a:cubicBezTo>
                  <a:pt x="256228" y="763325"/>
                  <a:pt x="251406" y="765468"/>
                  <a:pt x="246406" y="766897"/>
                </a:cubicBezTo>
                <a:lnTo>
                  <a:pt x="204615" y="779220"/>
                </a:lnTo>
                <a:lnTo>
                  <a:pt x="106567" y="807795"/>
                </a:lnTo>
                <a:lnTo>
                  <a:pt x="135320" y="709925"/>
                </a:lnTo>
                <a:lnTo>
                  <a:pt x="147643" y="668134"/>
                </a:lnTo>
                <a:cubicBezTo>
                  <a:pt x="149072" y="663134"/>
                  <a:pt x="151215" y="658133"/>
                  <a:pt x="153715" y="653668"/>
                </a:cubicBezTo>
                <a:lnTo>
                  <a:pt x="173718" y="640452"/>
                </a:lnTo>
                <a:moveTo>
                  <a:pt x="563588" y="390064"/>
                </a:moveTo>
                <a:cubicBezTo>
                  <a:pt x="574661" y="378991"/>
                  <a:pt x="574661" y="360775"/>
                  <a:pt x="563588" y="349702"/>
                </a:cubicBezTo>
                <a:cubicBezTo>
                  <a:pt x="552515" y="338629"/>
                  <a:pt x="534299" y="338629"/>
                  <a:pt x="523226" y="349702"/>
                </a:cubicBezTo>
                <a:lnTo>
                  <a:pt x="351776" y="521152"/>
                </a:lnTo>
                <a:cubicBezTo>
                  <a:pt x="340703" y="532225"/>
                  <a:pt x="340703" y="550441"/>
                  <a:pt x="351776" y="561514"/>
                </a:cubicBezTo>
                <a:cubicBezTo>
                  <a:pt x="362849" y="572587"/>
                  <a:pt x="381065" y="572587"/>
                  <a:pt x="392138" y="561514"/>
                </a:cubicBezTo>
                <a:lnTo>
                  <a:pt x="563588" y="39006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287252" y="1955857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220858" y="698748"/>
                </a:moveTo>
                <a:cubicBezTo>
                  <a:pt x="243896" y="681960"/>
                  <a:pt x="273721" y="677674"/>
                  <a:pt x="300511" y="687318"/>
                </a:cubicBezTo>
                <a:cubicBezTo>
                  <a:pt x="347838" y="704463"/>
                  <a:pt x="400880" y="714286"/>
                  <a:pt x="457316" y="714286"/>
                </a:cubicBezTo>
                <a:cubicBezTo>
                  <a:pt x="680022" y="714286"/>
                  <a:pt x="828791" y="570518"/>
                  <a:pt x="828791" y="428536"/>
                </a:cubicBezTo>
                <a:cubicBezTo>
                  <a:pt x="828791" y="286554"/>
                  <a:pt x="680022" y="142786"/>
                  <a:pt x="457316" y="142786"/>
                </a:cubicBezTo>
                <a:cubicBezTo>
                  <a:pt x="234609" y="142786"/>
                  <a:pt x="85841" y="286554"/>
                  <a:pt x="85841" y="428536"/>
                </a:cubicBezTo>
                <a:cubicBezTo>
                  <a:pt x="85841" y="485686"/>
                  <a:pt x="107986" y="540693"/>
                  <a:pt x="149599" y="587841"/>
                </a:cubicBezTo>
                <a:cubicBezTo>
                  <a:pt x="164958" y="605165"/>
                  <a:pt x="172459" y="628025"/>
                  <a:pt x="170673" y="651242"/>
                </a:cubicBezTo>
                <a:cubicBezTo>
                  <a:pt x="168173" y="683568"/>
                  <a:pt x="160493" y="713214"/>
                  <a:pt x="150492" y="739467"/>
                </a:cubicBezTo>
                <a:cubicBezTo>
                  <a:pt x="180853" y="725359"/>
                  <a:pt x="206034" y="709642"/>
                  <a:pt x="220858" y="698927"/>
                </a:cubicBezTo>
                <a:lnTo>
                  <a:pt x="220858" y="698748"/>
                </a:lnTo>
                <a:moveTo>
                  <a:pt x="37978" y="771257"/>
                </a:moveTo>
                <a:cubicBezTo>
                  <a:pt x="41192" y="766435"/>
                  <a:pt x="44228" y="761613"/>
                  <a:pt x="47086" y="756791"/>
                </a:cubicBezTo>
                <a:cubicBezTo>
                  <a:pt x="64945" y="727144"/>
                  <a:pt x="81912" y="688211"/>
                  <a:pt x="85305" y="644455"/>
                </a:cubicBezTo>
                <a:cubicBezTo>
                  <a:pt x="31727" y="583555"/>
                  <a:pt x="116" y="509081"/>
                  <a:pt x="116" y="428536"/>
                </a:cubicBezTo>
                <a:cubicBezTo>
                  <a:pt x="116" y="223331"/>
                  <a:pt x="204784" y="57061"/>
                  <a:pt x="457316" y="57061"/>
                </a:cubicBezTo>
                <a:cubicBezTo>
                  <a:pt x="709847" y="57061"/>
                  <a:pt x="914516" y="223331"/>
                  <a:pt x="914516" y="428536"/>
                </a:cubicBezTo>
                <a:cubicBezTo>
                  <a:pt x="914516" y="633740"/>
                  <a:pt x="709847" y="800011"/>
                  <a:pt x="457316" y="800011"/>
                </a:cubicBezTo>
                <a:cubicBezTo>
                  <a:pt x="391058" y="800011"/>
                  <a:pt x="328193" y="788581"/>
                  <a:pt x="271400" y="768042"/>
                </a:cubicBezTo>
                <a:cubicBezTo>
                  <a:pt x="250147" y="783580"/>
                  <a:pt x="215500" y="804833"/>
                  <a:pt x="174423" y="822692"/>
                </a:cubicBezTo>
                <a:cubicBezTo>
                  <a:pt x="147456" y="834479"/>
                  <a:pt x="116738" y="845195"/>
                  <a:pt x="84948" y="851446"/>
                </a:cubicBezTo>
                <a:cubicBezTo>
                  <a:pt x="83519" y="851803"/>
                  <a:pt x="82090" y="851981"/>
                  <a:pt x="80662" y="852339"/>
                </a:cubicBezTo>
                <a:cubicBezTo>
                  <a:pt x="72803" y="853767"/>
                  <a:pt x="65124" y="855018"/>
                  <a:pt x="57087" y="855732"/>
                </a:cubicBezTo>
                <a:cubicBezTo>
                  <a:pt x="56730" y="855732"/>
                  <a:pt x="56194" y="855910"/>
                  <a:pt x="55837" y="855910"/>
                </a:cubicBezTo>
                <a:cubicBezTo>
                  <a:pt x="46729" y="856803"/>
                  <a:pt x="37621" y="857339"/>
                  <a:pt x="28512" y="857339"/>
                </a:cubicBezTo>
                <a:cubicBezTo>
                  <a:pt x="16904" y="857339"/>
                  <a:pt x="6545" y="850374"/>
                  <a:pt x="2080" y="839658"/>
                </a:cubicBezTo>
                <a:cubicBezTo>
                  <a:pt x="-2384" y="828943"/>
                  <a:pt x="116" y="816798"/>
                  <a:pt x="8153" y="808583"/>
                </a:cubicBezTo>
                <a:cubicBezTo>
                  <a:pt x="15475" y="801082"/>
                  <a:pt x="22083" y="793045"/>
                  <a:pt x="28334" y="784473"/>
                </a:cubicBezTo>
                <a:cubicBezTo>
                  <a:pt x="31370" y="780365"/>
                  <a:pt x="34227" y="776258"/>
                  <a:pt x="36906" y="772150"/>
                </a:cubicBezTo>
                <a:lnTo>
                  <a:pt x="37442" y="771257"/>
                </a:lnTo>
                <a:lnTo>
                  <a:pt x="37978" y="77125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584157" y="1955857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657180" y="371553"/>
                </a:moveTo>
                <a:cubicBezTo>
                  <a:pt x="657180" y="213738"/>
                  <a:pt x="529246" y="85803"/>
                  <a:pt x="371430" y="85803"/>
                </a:cubicBezTo>
                <a:cubicBezTo>
                  <a:pt x="213615" y="85803"/>
                  <a:pt x="85680" y="213738"/>
                  <a:pt x="85680" y="371553"/>
                </a:cubicBezTo>
                <a:cubicBezTo>
                  <a:pt x="85680" y="529368"/>
                  <a:pt x="213615" y="657303"/>
                  <a:pt x="371430" y="657303"/>
                </a:cubicBezTo>
                <a:cubicBezTo>
                  <a:pt x="529246" y="657303"/>
                  <a:pt x="657180" y="529368"/>
                  <a:pt x="657180" y="371553"/>
                </a:cubicBezTo>
                <a:moveTo>
                  <a:pt x="601995" y="662840"/>
                </a:moveTo>
                <a:cubicBezTo>
                  <a:pt x="538773" y="713024"/>
                  <a:pt x="458584" y="743028"/>
                  <a:pt x="371430" y="743028"/>
                </a:cubicBezTo>
                <a:cubicBezTo>
                  <a:pt x="166226" y="743028"/>
                  <a:pt x="-45" y="576757"/>
                  <a:pt x="-45" y="371553"/>
                </a:cubicBezTo>
                <a:cubicBezTo>
                  <a:pt x="-45" y="166349"/>
                  <a:pt x="166226" y="78"/>
                  <a:pt x="371430" y="78"/>
                </a:cubicBezTo>
                <a:cubicBezTo>
                  <a:pt x="576635" y="78"/>
                  <a:pt x="742905" y="166349"/>
                  <a:pt x="742905" y="371553"/>
                </a:cubicBezTo>
                <a:cubicBezTo>
                  <a:pt x="742905" y="458707"/>
                  <a:pt x="712902" y="538895"/>
                  <a:pt x="662717" y="602118"/>
                </a:cubicBezTo>
                <a:lnTo>
                  <a:pt x="901854" y="841255"/>
                </a:lnTo>
                <a:cubicBezTo>
                  <a:pt x="918642" y="858042"/>
                  <a:pt x="918642" y="885189"/>
                  <a:pt x="901854" y="901798"/>
                </a:cubicBezTo>
                <a:cubicBezTo>
                  <a:pt x="885066" y="918407"/>
                  <a:pt x="857920" y="918586"/>
                  <a:pt x="841310" y="901798"/>
                </a:cubicBezTo>
                <a:lnTo>
                  <a:pt x="601995" y="6628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Learning Through Narrative Summaries and Visual Tools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872" r="358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Summative Assessment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write an essay reflecting on their experiences creating narrative summaries and visuals, discussing challenges and insights.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Reflective Process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develop a multimedia presentation that includes video, audio, and interactive elements to summarize the narrative.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Multimedia Summary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1430" y="15228"/>
                </a:moveTo>
                <a:cubicBezTo>
                  <a:pt x="5096" y="15228"/>
                  <a:pt x="0" y="20324"/>
                  <a:pt x="0" y="26658"/>
                </a:cubicBezTo>
                <a:cubicBezTo>
                  <a:pt x="0" y="32992"/>
                  <a:pt x="5096" y="38088"/>
                  <a:pt x="11430" y="38088"/>
                </a:cubicBezTo>
                <a:lnTo>
                  <a:pt x="262890" y="38088"/>
                </a:lnTo>
                <a:cubicBezTo>
                  <a:pt x="269224" y="38088"/>
                  <a:pt x="274320" y="32992"/>
                  <a:pt x="274320" y="26658"/>
                </a:cubicBezTo>
                <a:cubicBezTo>
                  <a:pt x="274320" y="20324"/>
                  <a:pt x="269224" y="15228"/>
                  <a:pt x="262890" y="15228"/>
                </a:cubicBezTo>
                <a:lnTo>
                  <a:pt x="11430" y="15228"/>
                </a:lnTo>
                <a:moveTo>
                  <a:pt x="15240" y="53328"/>
                </a:moveTo>
                <a:lnTo>
                  <a:pt x="15240" y="156198"/>
                </a:lnTo>
                <a:cubicBezTo>
                  <a:pt x="15240" y="170914"/>
                  <a:pt x="27194" y="182868"/>
                  <a:pt x="41910" y="182868"/>
                </a:cubicBezTo>
                <a:lnTo>
                  <a:pt x="125730" y="182868"/>
                </a:lnTo>
                <a:lnTo>
                  <a:pt x="125730" y="204823"/>
                </a:lnTo>
                <a:lnTo>
                  <a:pt x="90964" y="239589"/>
                </a:lnTo>
                <a:cubicBezTo>
                  <a:pt x="86487" y="244066"/>
                  <a:pt x="86487" y="251305"/>
                  <a:pt x="90964" y="255734"/>
                </a:cubicBezTo>
                <a:cubicBezTo>
                  <a:pt x="95441" y="260163"/>
                  <a:pt x="102680" y="260211"/>
                  <a:pt x="107109" y="255734"/>
                </a:cubicBezTo>
                <a:lnTo>
                  <a:pt x="137112" y="225731"/>
                </a:lnTo>
                <a:lnTo>
                  <a:pt x="167116" y="255734"/>
                </a:lnTo>
                <a:cubicBezTo>
                  <a:pt x="171593" y="260211"/>
                  <a:pt x="178832" y="260211"/>
                  <a:pt x="183261" y="255734"/>
                </a:cubicBezTo>
                <a:cubicBezTo>
                  <a:pt x="187690" y="251258"/>
                  <a:pt x="187738" y="244019"/>
                  <a:pt x="183261" y="239589"/>
                </a:cubicBezTo>
                <a:lnTo>
                  <a:pt x="148495" y="204823"/>
                </a:lnTo>
                <a:lnTo>
                  <a:pt x="148495" y="182868"/>
                </a:lnTo>
                <a:lnTo>
                  <a:pt x="232315" y="182868"/>
                </a:lnTo>
                <a:cubicBezTo>
                  <a:pt x="247031" y="182868"/>
                  <a:pt x="258985" y="170914"/>
                  <a:pt x="258985" y="156198"/>
                </a:cubicBezTo>
                <a:lnTo>
                  <a:pt x="258985" y="53328"/>
                </a:lnTo>
                <a:lnTo>
                  <a:pt x="236125" y="53328"/>
                </a:lnTo>
                <a:lnTo>
                  <a:pt x="236125" y="156198"/>
                </a:lnTo>
                <a:cubicBezTo>
                  <a:pt x="236125" y="158294"/>
                  <a:pt x="234410" y="160008"/>
                  <a:pt x="232315" y="160008"/>
                </a:cubicBezTo>
                <a:lnTo>
                  <a:pt x="137065" y="160008"/>
                </a:lnTo>
                <a:lnTo>
                  <a:pt x="41910" y="160008"/>
                </a:lnTo>
                <a:cubicBezTo>
                  <a:pt x="39815" y="160008"/>
                  <a:pt x="38100" y="158294"/>
                  <a:pt x="38100" y="156198"/>
                </a:cubicBezTo>
                <a:lnTo>
                  <a:pt x="38100" y="53328"/>
                </a:lnTo>
                <a:lnTo>
                  <a:pt x="15240" y="5332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create a visual representation that captures key elements of the story.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Narrative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submit a summary that demonstrates their understanding of the narrative.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Written Summary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7745" y="252733"/>
                  <a:pt x="93799" y="249357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8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20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25969" y="178741"/>
                  <a:pt x="21897" y="185653"/>
                  <a:pt x="19647" y="193207"/>
                </a:cubicBezTo>
                <a:lnTo>
                  <a:pt x="19647" y="193207"/>
                </a:lnTo>
                <a:moveTo>
                  <a:pt x="44293" y="200440"/>
                </a:moveTo>
                <a:cubicBezTo>
                  <a:pt x="45204" y="197440"/>
                  <a:pt x="46704" y="194654"/>
                  <a:pt x="48794" y="192297"/>
                </a:cubicBezTo>
                <a:cubicBezTo>
                  <a:pt x="49115" y="191975"/>
                  <a:pt x="49383" y="191654"/>
                  <a:pt x="49704" y="191332"/>
                </a:cubicBezTo>
                <a:lnTo>
                  <a:pt x="172130" y="68960"/>
                </a:lnTo>
                <a:lnTo>
                  <a:pt x="205349" y="102178"/>
                </a:lnTo>
                <a:lnTo>
                  <a:pt x="82976" y="224604"/>
                </a:lnTo>
                <a:cubicBezTo>
                  <a:pt x="80458" y="227122"/>
                  <a:pt x="77297" y="228998"/>
                  <a:pt x="73868" y="230016"/>
                </a:cubicBezTo>
                <a:lnTo>
                  <a:pt x="61331" y="233713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3200396" y="6217920"/>
            <a:ext cx="8991604" cy="640080"/>
          </a:xfrm>
          <a:custGeom>
            <a:avLst/>
            <a:gdLst/>
            <a:ahLst/>
            <a:cxnLst/>
            <a:rect l="l" t="t" r="r" b="b"/>
            <a:pathLst>
              <a:path w="8991604" h="640080">
                <a:moveTo>
                  <a:pt x="0" y="640080"/>
                </a:moveTo>
                <a:lnTo>
                  <a:pt x="0" y="0"/>
                </a:lnTo>
                <a:lnTo>
                  <a:pt x="8991604" y="0"/>
                </a:lnTo>
                <a:lnTo>
                  <a:pt x="8991604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28722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28774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develop a podcast that explores the themes and characters of a narrative, encouraging collaborative learning and critical analysis.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28773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Narrative Podcast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82352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craft an imaginative book cover for a narrative, deepening their connection to the story.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82351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Book Cover Design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76964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create a multimedia presentation that showcases key narrative elements, boosting their understanding and engagement.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76963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Multimedia Presentation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2316" y="50292"/>
                </a:moveTo>
                <a:cubicBezTo>
                  <a:pt x="242316" y="42691"/>
                  <a:pt x="236201" y="36576"/>
                  <a:pt x="228600" y="36576"/>
                </a:cubicBezTo>
                <a:cubicBezTo>
                  <a:pt x="220999" y="36576"/>
                  <a:pt x="214884" y="42691"/>
                  <a:pt x="214884" y="50292"/>
                </a:cubicBezTo>
                <a:lnTo>
                  <a:pt x="214884" y="96012"/>
                </a:lnTo>
                <a:cubicBezTo>
                  <a:pt x="214884" y="103613"/>
                  <a:pt x="220999" y="109728"/>
                  <a:pt x="228600" y="109728"/>
                </a:cubicBezTo>
                <a:cubicBezTo>
                  <a:pt x="236201" y="109728"/>
                  <a:pt x="242316" y="103613"/>
                  <a:pt x="242316" y="96012"/>
                </a:cubicBezTo>
                <a:lnTo>
                  <a:pt x="242316" y="50292"/>
                </a:lnTo>
                <a:moveTo>
                  <a:pt x="151448" y="58865"/>
                </a:moveTo>
                <a:cubicBezTo>
                  <a:pt x="146075" y="53492"/>
                  <a:pt x="137389" y="53492"/>
                  <a:pt x="132074" y="58865"/>
                </a:cubicBezTo>
                <a:cubicBezTo>
                  <a:pt x="126759" y="64237"/>
                  <a:pt x="126702" y="72923"/>
                  <a:pt x="132074" y="78238"/>
                </a:cubicBezTo>
                <a:lnTo>
                  <a:pt x="164078" y="110242"/>
                </a:lnTo>
                <a:cubicBezTo>
                  <a:pt x="169450" y="115614"/>
                  <a:pt x="178137" y="115614"/>
                  <a:pt x="183451" y="110242"/>
                </a:cubicBezTo>
                <a:cubicBezTo>
                  <a:pt x="188766" y="104870"/>
                  <a:pt x="188824" y="96183"/>
                  <a:pt x="183451" y="90868"/>
                </a:cubicBezTo>
                <a:lnTo>
                  <a:pt x="151448" y="58865"/>
                </a:lnTo>
                <a:moveTo>
                  <a:pt x="325184" y="78296"/>
                </a:moveTo>
                <a:cubicBezTo>
                  <a:pt x="330556" y="72923"/>
                  <a:pt x="330556" y="64237"/>
                  <a:pt x="325184" y="58922"/>
                </a:cubicBezTo>
                <a:cubicBezTo>
                  <a:pt x="319811" y="53607"/>
                  <a:pt x="311125" y="53550"/>
                  <a:pt x="305810" y="58922"/>
                </a:cubicBezTo>
                <a:lnTo>
                  <a:pt x="273749" y="90869"/>
                </a:lnTo>
                <a:cubicBezTo>
                  <a:pt x="268376" y="96241"/>
                  <a:pt x="268376" y="104927"/>
                  <a:pt x="273749" y="110242"/>
                </a:cubicBezTo>
                <a:cubicBezTo>
                  <a:pt x="279121" y="115557"/>
                  <a:pt x="287807" y="115614"/>
                  <a:pt x="293122" y="110242"/>
                </a:cubicBezTo>
                <a:lnTo>
                  <a:pt x="325126" y="78238"/>
                </a:lnTo>
                <a:lnTo>
                  <a:pt x="325184" y="78296"/>
                </a:lnTo>
                <a:moveTo>
                  <a:pt x="164592" y="219456"/>
                </a:moveTo>
                <a:cubicBezTo>
                  <a:pt x="164592" y="184105"/>
                  <a:pt x="193249" y="155448"/>
                  <a:pt x="228600" y="155448"/>
                </a:cubicBezTo>
                <a:cubicBezTo>
                  <a:pt x="263951" y="155448"/>
                  <a:pt x="292608" y="184105"/>
                  <a:pt x="292608" y="219456"/>
                </a:cubicBezTo>
                <a:cubicBezTo>
                  <a:pt x="292608" y="254807"/>
                  <a:pt x="263951" y="283464"/>
                  <a:pt x="228600" y="283464"/>
                </a:cubicBezTo>
                <a:cubicBezTo>
                  <a:pt x="193249" y="283464"/>
                  <a:pt x="164592" y="254807"/>
                  <a:pt x="164592" y="219456"/>
                </a:cubicBezTo>
                <a:moveTo>
                  <a:pt x="320040" y="219456"/>
                </a:moveTo>
                <a:cubicBezTo>
                  <a:pt x="320040" y="202825"/>
                  <a:pt x="315582" y="187166"/>
                  <a:pt x="307810" y="173736"/>
                </a:cubicBezTo>
                <a:lnTo>
                  <a:pt x="329184" y="173736"/>
                </a:lnTo>
                <a:cubicBezTo>
                  <a:pt x="334213" y="173736"/>
                  <a:pt x="338328" y="177851"/>
                  <a:pt x="338328" y="182880"/>
                </a:cubicBezTo>
                <a:lnTo>
                  <a:pt x="338328" y="256032"/>
                </a:lnTo>
                <a:cubicBezTo>
                  <a:pt x="338328" y="261061"/>
                  <a:pt x="334213" y="265176"/>
                  <a:pt x="329184" y="265176"/>
                </a:cubicBezTo>
                <a:lnTo>
                  <a:pt x="307810" y="265176"/>
                </a:lnTo>
                <a:cubicBezTo>
                  <a:pt x="315582" y="251746"/>
                  <a:pt x="320040" y="236087"/>
                  <a:pt x="320040" y="219456"/>
                </a:cubicBezTo>
                <a:moveTo>
                  <a:pt x="228600" y="310896"/>
                </a:moveTo>
                <a:cubicBezTo>
                  <a:pt x="249174" y="310896"/>
                  <a:pt x="268205" y="304095"/>
                  <a:pt x="283464" y="292608"/>
                </a:cubicBezTo>
                <a:lnTo>
                  <a:pt x="292608" y="292608"/>
                </a:lnTo>
                <a:lnTo>
                  <a:pt x="292608" y="315468"/>
                </a:lnTo>
                <a:cubicBezTo>
                  <a:pt x="292608" y="323069"/>
                  <a:pt x="298723" y="329184"/>
                  <a:pt x="306324" y="329184"/>
                </a:cubicBezTo>
                <a:cubicBezTo>
                  <a:pt x="313925" y="329184"/>
                  <a:pt x="320040" y="323069"/>
                  <a:pt x="320040" y="315468"/>
                </a:cubicBezTo>
                <a:lnTo>
                  <a:pt x="320040" y="292608"/>
                </a:lnTo>
                <a:lnTo>
                  <a:pt x="329184" y="292608"/>
                </a:lnTo>
                <a:cubicBezTo>
                  <a:pt x="349358" y="292608"/>
                  <a:pt x="365760" y="276206"/>
                  <a:pt x="365760" y="256032"/>
                </a:cubicBezTo>
                <a:lnTo>
                  <a:pt x="365760" y="182880"/>
                </a:lnTo>
                <a:cubicBezTo>
                  <a:pt x="365760" y="162706"/>
                  <a:pt x="349358" y="146304"/>
                  <a:pt x="329184" y="146304"/>
                </a:cubicBezTo>
                <a:lnTo>
                  <a:pt x="283464" y="146304"/>
                </a:lnTo>
                <a:cubicBezTo>
                  <a:pt x="268205" y="134817"/>
                  <a:pt x="249174" y="128016"/>
                  <a:pt x="228600" y="128016"/>
                </a:cubicBezTo>
                <a:cubicBezTo>
                  <a:pt x="208026" y="128016"/>
                  <a:pt x="188995" y="134817"/>
                  <a:pt x="173736" y="146304"/>
                </a:cubicBezTo>
                <a:lnTo>
                  <a:pt x="36576" y="146304"/>
                </a:lnTo>
                <a:cubicBezTo>
                  <a:pt x="16402" y="146304"/>
                  <a:pt x="0" y="162706"/>
                  <a:pt x="0" y="182880"/>
                </a:cubicBezTo>
                <a:lnTo>
                  <a:pt x="0" y="256032"/>
                </a:lnTo>
                <a:cubicBezTo>
                  <a:pt x="0" y="276206"/>
                  <a:pt x="16402" y="292608"/>
                  <a:pt x="36576" y="292608"/>
                </a:cubicBezTo>
                <a:lnTo>
                  <a:pt x="45720" y="292608"/>
                </a:lnTo>
                <a:lnTo>
                  <a:pt x="45720" y="315468"/>
                </a:lnTo>
                <a:cubicBezTo>
                  <a:pt x="45720" y="323069"/>
                  <a:pt x="51835" y="329184"/>
                  <a:pt x="59436" y="329184"/>
                </a:cubicBezTo>
                <a:cubicBezTo>
                  <a:pt x="67037" y="329184"/>
                  <a:pt x="73152" y="323069"/>
                  <a:pt x="73152" y="315468"/>
                </a:cubicBezTo>
                <a:lnTo>
                  <a:pt x="73152" y="292608"/>
                </a:lnTo>
                <a:lnTo>
                  <a:pt x="173736" y="292608"/>
                </a:lnTo>
                <a:cubicBezTo>
                  <a:pt x="188995" y="304095"/>
                  <a:pt x="208026" y="310896"/>
                  <a:pt x="228600" y="310896"/>
                </a:cubicBezTo>
                <a:lnTo>
                  <a:pt x="228600" y="310896"/>
                </a:lnTo>
                <a:moveTo>
                  <a:pt x="137160" y="219456"/>
                </a:moveTo>
                <a:cubicBezTo>
                  <a:pt x="137160" y="236087"/>
                  <a:pt x="141618" y="251746"/>
                  <a:pt x="149390" y="265176"/>
                </a:cubicBezTo>
                <a:lnTo>
                  <a:pt x="36576" y="265176"/>
                </a:lnTo>
                <a:cubicBezTo>
                  <a:pt x="31547" y="265176"/>
                  <a:pt x="27432" y="261061"/>
                  <a:pt x="27432" y="256032"/>
                </a:cubicBezTo>
                <a:lnTo>
                  <a:pt x="27432" y="182880"/>
                </a:lnTo>
                <a:cubicBezTo>
                  <a:pt x="27432" y="177851"/>
                  <a:pt x="31547" y="173736"/>
                  <a:pt x="36576" y="173736"/>
                </a:cubicBezTo>
                <a:lnTo>
                  <a:pt x="149390" y="173736"/>
                </a:lnTo>
                <a:cubicBezTo>
                  <a:pt x="141618" y="187166"/>
                  <a:pt x="137160" y="202825"/>
                  <a:pt x="137160" y="219456"/>
                </a:cubicBezTo>
                <a:moveTo>
                  <a:pt x="73152" y="219456"/>
                </a:moveTo>
                <a:cubicBezTo>
                  <a:pt x="73152" y="211881"/>
                  <a:pt x="67011" y="205740"/>
                  <a:pt x="59436" y="205740"/>
                </a:cubicBezTo>
                <a:cubicBezTo>
                  <a:pt x="51861" y="205740"/>
                  <a:pt x="45720" y="211881"/>
                  <a:pt x="45720" y="219456"/>
                </a:cubicBezTo>
                <a:cubicBezTo>
                  <a:pt x="45720" y="227031"/>
                  <a:pt x="51861" y="233172"/>
                  <a:pt x="59436" y="233172"/>
                </a:cubicBezTo>
                <a:cubicBezTo>
                  <a:pt x="67011" y="233172"/>
                  <a:pt x="73152" y="227031"/>
                  <a:pt x="73152" y="219456"/>
                </a:cubicBezTo>
                <a:moveTo>
                  <a:pt x="105156" y="233172"/>
                </a:moveTo>
                <a:cubicBezTo>
                  <a:pt x="112731" y="233172"/>
                  <a:pt x="118872" y="227031"/>
                  <a:pt x="118872" y="219456"/>
                </a:cubicBezTo>
                <a:cubicBezTo>
                  <a:pt x="118872" y="211881"/>
                  <a:pt x="112731" y="205740"/>
                  <a:pt x="105156" y="205740"/>
                </a:cubicBezTo>
                <a:cubicBezTo>
                  <a:pt x="97581" y="205740"/>
                  <a:pt x="91440" y="211881"/>
                  <a:pt x="91440" y="219456"/>
                </a:cubicBezTo>
                <a:cubicBezTo>
                  <a:pt x="91440" y="227031"/>
                  <a:pt x="97581" y="233172"/>
                  <a:pt x="105156" y="233172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Learning Through Narrative Summaries and Visual Tools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239683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5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032368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5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46997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5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Learning Through Narrative Summaries and Visual Tools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230403" y="4330212"/>
            <a:ext cx="3108960" cy="1463040"/>
          </a:xfrm>
          <a:custGeom>
            <a:avLst/>
            <a:gdLst/>
            <a:ahLst/>
            <a:cxnLst/>
            <a:rect l="l" t="t" r="r" b="b"/>
            <a:pathLst>
              <a:path w="3108960" h="1463040">
                <a:moveTo>
                  <a:pt x="0" y="146304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Parents meet with teachers to discuss their child's academic progress.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conferences provide insights into strengths and areas for improvement.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230403" y="370994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Conferences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9398128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466687" y="218975"/>
                </a:moveTo>
                <a:lnTo>
                  <a:pt x="379076" y="306586"/>
                </a:lnTo>
                <a:cubicBezTo>
                  <a:pt x="352844" y="313786"/>
                  <a:pt x="328498" y="326988"/>
                  <a:pt x="307924" y="345162"/>
                </a:cubicBezTo>
                <a:lnTo>
                  <a:pt x="262319" y="385795"/>
                </a:lnTo>
                <a:cubicBezTo>
                  <a:pt x="244831" y="401397"/>
                  <a:pt x="222028" y="409970"/>
                  <a:pt x="198539" y="409970"/>
                </a:cubicBezTo>
                <a:lnTo>
                  <a:pt x="164592" y="409970"/>
                </a:lnTo>
                <a:lnTo>
                  <a:pt x="164592" y="629426"/>
                </a:lnTo>
                <a:cubicBezTo>
                  <a:pt x="199568" y="630455"/>
                  <a:pt x="232829" y="644685"/>
                  <a:pt x="257689" y="669545"/>
                </a:cubicBezTo>
                <a:lnTo>
                  <a:pt x="318726" y="730581"/>
                </a:lnTo>
                <a:lnTo>
                  <a:pt x="330727" y="742583"/>
                </a:lnTo>
                <a:lnTo>
                  <a:pt x="330727" y="742583"/>
                </a:lnTo>
                <a:lnTo>
                  <a:pt x="377019" y="788874"/>
                </a:lnTo>
                <a:cubicBezTo>
                  <a:pt x="387648" y="799504"/>
                  <a:pt x="405136" y="799504"/>
                  <a:pt x="415766" y="788874"/>
                </a:cubicBezTo>
                <a:cubicBezTo>
                  <a:pt x="418681" y="785960"/>
                  <a:pt x="420910" y="782531"/>
                  <a:pt x="422110" y="778930"/>
                </a:cubicBezTo>
                <a:cubicBezTo>
                  <a:pt x="426910" y="765729"/>
                  <a:pt x="438055" y="755785"/>
                  <a:pt x="451771" y="752698"/>
                </a:cubicBezTo>
                <a:cubicBezTo>
                  <a:pt x="465487" y="749612"/>
                  <a:pt x="479889" y="753727"/>
                  <a:pt x="489833" y="763843"/>
                </a:cubicBezTo>
                <a:lnTo>
                  <a:pt x="508349" y="782016"/>
                </a:lnTo>
                <a:cubicBezTo>
                  <a:pt x="528237" y="801905"/>
                  <a:pt x="560470" y="801905"/>
                  <a:pt x="580187" y="782016"/>
                </a:cubicBezTo>
                <a:cubicBezTo>
                  <a:pt x="589445" y="772758"/>
                  <a:pt x="594417" y="760928"/>
                  <a:pt x="594932" y="748755"/>
                </a:cubicBezTo>
                <a:cubicBezTo>
                  <a:pt x="595617" y="733668"/>
                  <a:pt x="604533" y="720294"/>
                  <a:pt x="618249" y="713779"/>
                </a:cubicBezTo>
                <a:cubicBezTo>
                  <a:pt x="631965" y="707264"/>
                  <a:pt x="647910" y="708636"/>
                  <a:pt x="660082" y="717380"/>
                </a:cubicBezTo>
                <a:cubicBezTo>
                  <a:pt x="676199" y="728867"/>
                  <a:pt x="698659" y="727324"/>
                  <a:pt x="713061" y="712922"/>
                </a:cubicBezTo>
                <a:cubicBezTo>
                  <a:pt x="729177" y="696806"/>
                  <a:pt x="729177" y="670745"/>
                  <a:pt x="713061" y="654801"/>
                </a:cubicBezTo>
                <a:lnTo>
                  <a:pt x="583101" y="524841"/>
                </a:lnTo>
                <a:lnTo>
                  <a:pt x="521722" y="581420"/>
                </a:lnTo>
                <a:cubicBezTo>
                  <a:pt x="474916" y="624625"/>
                  <a:pt x="403079" y="625311"/>
                  <a:pt x="355416" y="582963"/>
                </a:cubicBezTo>
                <a:cubicBezTo>
                  <a:pt x="301066" y="534614"/>
                  <a:pt x="299866" y="450261"/>
                  <a:pt x="352673" y="400369"/>
                </a:cubicBezTo>
                <a:lnTo>
                  <a:pt x="472859" y="286869"/>
                </a:lnTo>
                <a:cubicBezTo>
                  <a:pt x="519836" y="242635"/>
                  <a:pt x="581901" y="217946"/>
                  <a:pt x="646538" y="217946"/>
                </a:cubicBezTo>
                <a:cubicBezTo>
                  <a:pt x="708431" y="217946"/>
                  <a:pt x="768267" y="240749"/>
                  <a:pt x="814388" y="281725"/>
                </a:cubicBezTo>
                <a:lnTo>
                  <a:pt x="865994" y="327674"/>
                </a:lnTo>
                <a:lnTo>
                  <a:pt x="932688" y="327674"/>
                </a:lnTo>
                <a:lnTo>
                  <a:pt x="1001268" y="327674"/>
                </a:lnTo>
                <a:lnTo>
                  <a:pt x="1069848" y="327674"/>
                </a:lnTo>
                <a:cubicBezTo>
                  <a:pt x="1084936" y="327674"/>
                  <a:pt x="1097280" y="340018"/>
                  <a:pt x="1097280" y="355106"/>
                </a:cubicBezTo>
                <a:lnTo>
                  <a:pt x="1097280" y="711722"/>
                </a:lnTo>
                <a:cubicBezTo>
                  <a:pt x="1097280" y="742069"/>
                  <a:pt x="1072763" y="766586"/>
                  <a:pt x="1042416" y="766586"/>
                </a:cubicBezTo>
                <a:lnTo>
                  <a:pt x="987552" y="766586"/>
                </a:lnTo>
                <a:cubicBezTo>
                  <a:pt x="967321" y="766586"/>
                  <a:pt x="949490" y="755613"/>
                  <a:pt x="940060" y="739154"/>
                </a:cubicBezTo>
                <a:lnTo>
                  <a:pt x="794499" y="739154"/>
                </a:lnTo>
                <a:cubicBezTo>
                  <a:pt x="788670" y="750641"/>
                  <a:pt x="780955" y="761614"/>
                  <a:pt x="771354" y="771215"/>
                </a:cubicBezTo>
                <a:cubicBezTo>
                  <a:pt x="742036" y="800533"/>
                  <a:pt x="701402" y="812020"/>
                  <a:pt x="663340" y="805677"/>
                </a:cubicBezTo>
                <a:cubicBezTo>
                  <a:pt x="657168" y="818192"/>
                  <a:pt x="648767" y="829851"/>
                  <a:pt x="638308" y="840309"/>
                </a:cubicBezTo>
                <a:cubicBezTo>
                  <a:pt x="591502" y="887115"/>
                  <a:pt x="518293" y="891744"/>
                  <a:pt x="466173" y="854197"/>
                </a:cubicBezTo>
                <a:cubicBezTo>
                  <a:pt x="423139" y="889858"/>
                  <a:pt x="359016" y="887630"/>
                  <a:pt x="318726" y="847167"/>
                </a:cubicBezTo>
                <a:lnTo>
                  <a:pt x="272605" y="800876"/>
                </a:lnTo>
                <a:lnTo>
                  <a:pt x="260604" y="788874"/>
                </a:lnTo>
                <a:lnTo>
                  <a:pt x="199568" y="727838"/>
                </a:lnTo>
                <a:cubicBezTo>
                  <a:pt x="190138" y="718408"/>
                  <a:pt x="177794" y="712922"/>
                  <a:pt x="164592" y="711893"/>
                </a:cubicBezTo>
                <a:cubicBezTo>
                  <a:pt x="164592" y="742069"/>
                  <a:pt x="139903" y="766586"/>
                  <a:pt x="109728" y="766586"/>
                </a:cubicBezTo>
                <a:lnTo>
                  <a:pt x="54864" y="766586"/>
                </a:lnTo>
                <a:cubicBezTo>
                  <a:pt x="24517" y="766586"/>
                  <a:pt x="0" y="742069"/>
                  <a:pt x="0" y="711722"/>
                </a:cubicBezTo>
                <a:lnTo>
                  <a:pt x="0" y="355106"/>
                </a:lnTo>
                <a:cubicBezTo>
                  <a:pt x="0" y="340018"/>
                  <a:pt x="12344" y="327674"/>
                  <a:pt x="27432" y="327674"/>
                </a:cubicBezTo>
                <a:lnTo>
                  <a:pt x="96012" y="327674"/>
                </a:lnTo>
                <a:lnTo>
                  <a:pt x="164592" y="327674"/>
                </a:lnTo>
                <a:lnTo>
                  <a:pt x="198539" y="327674"/>
                </a:lnTo>
                <a:cubicBezTo>
                  <a:pt x="201968" y="327674"/>
                  <a:pt x="205226" y="326474"/>
                  <a:pt x="207626" y="324245"/>
                </a:cubicBezTo>
                <a:lnTo>
                  <a:pt x="253060" y="283783"/>
                </a:lnTo>
                <a:cubicBezTo>
                  <a:pt x="300895" y="241435"/>
                  <a:pt x="362445" y="217946"/>
                  <a:pt x="426396" y="217946"/>
                </a:cubicBezTo>
                <a:lnTo>
                  <a:pt x="444055" y="217946"/>
                </a:lnTo>
                <a:cubicBezTo>
                  <a:pt x="451599" y="217946"/>
                  <a:pt x="459315" y="218289"/>
                  <a:pt x="466687" y="218975"/>
                </a:cubicBezTo>
                <a:lnTo>
                  <a:pt x="466687" y="218975"/>
                </a:lnTo>
                <a:moveTo>
                  <a:pt x="932688" y="656858"/>
                </a:moveTo>
                <a:lnTo>
                  <a:pt x="932688" y="409970"/>
                </a:lnTo>
                <a:lnTo>
                  <a:pt x="850392" y="409970"/>
                </a:lnTo>
                <a:cubicBezTo>
                  <a:pt x="840276" y="409970"/>
                  <a:pt x="830504" y="406198"/>
                  <a:pt x="823131" y="399511"/>
                </a:cubicBezTo>
                <a:lnTo>
                  <a:pt x="759866" y="343276"/>
                </a:lnTo>
                <a:cubicBezTo>
                  <a:pt x="728663" y="315501"/>
                  <a:pt x="688372" y="300242"/>
                  <a:pt x="646538" y="300242"/>
                </a:cubicBezTo>
                <a:cubicBezTo>
                  <a:pt x="602990" y="300242"/>
                  <a:pt x="561156" y="316873"/>
                  <a:pt x="529438" y="346705"/>
                </a:cubicBezTo>
                <a:lnTo>
                  <a:pt x="409251" y="460205"/>
                </a:lnTo>
                <a:cubicBezTo>
                  <a:pt x="391592" y="477007"/>
                  <a:pt x="391935" y="505296"/>
                  <a:pt x="410108" y="521412"/>
                </a:cubicBezTo>
                <a:cubicBezTo>
                  <a:pt x="426053" y="535643"/>
                  <a:pt x="450228" y="535300"/>
                  <a:pt x="465830" y="520898"/>
                </a:cubicBezTo>
                <a:lnTo>
                  <a:pt x="589102" y="407055"/>
                </a:lnTo>
                <a:cubicBezTo>
                  <a:pt x="605733" y="391625"/>
                  <a:pt x="631793" y="392653"/>
                  <a:pt x="647224" y="409456"/>
                </a:cubicBezTo>
                <a:cubicBezTo>
                  <a:pt x="662654" y="426258"/>
                  <a:pt x="661626" y="452147"/>
                  <a:pt x="644823" y="467577"/>
                </a:cubicBezTo>
                <a:lnTo>
                  <a:pt x="643452" y="468949"/>
                </a:lnTo>
                <a:lnTo>
                  <a:pt x="771011" y="596508"/>
                </a:lnTo>
                <a:cubicBezTo>
                  <a:pt x="788156" y="613653"/>
                  <a:pt x="799300" y="634741"/>
                  <a:pt x="804272" y="656686"/>
                </a:cubicBezTo>
                <a:lnTo>
                  <a:pt x="932517" y="656686"/>
                </a:lnTo>
                <a:lnTo>
                  <a:pt x="932688" y="656858"/>
                </a:lnTo>
                <a:moveTo>
                  <a:pt x="109728" y="684290"/>
                </a:moveTo>
                <a:cubicBezTo>
                  <a:pt x="109728" y="669140"/>
                  <a:pt x="97446" y="656858"/>
                  <a:pt x="82296" y="656858"/>
                </a:cubicBezTo>
                <a:cubicBezTo>
                  <a:pt x="67146" y="656858"/>
                  <a:pt x="54864" y="669140"/>
                  <a:pt x="54864" y="684290"/>
                </a:cubicBezTo>
                <a:cubicBezTo>
                  <a:pt x="54864" y="699440"/>
                  <a:pt x="67146" y="711722"/>
                  <a:pt x="82296" y="711722"/>
                </a:cubicBezTo>
                <a:cubicBezTo>
                  <a:pt x="97446" y="711722"/>
                  <a:pt x="109728" y="699440"/>
                  <a:pt x="109728" y="684290"/>
                </a:cubicBezTo>
                <a:moveTo>
                  <a:pt x="1014984" y="711722"/>
                </a:moveTo>
                <a:cubicBezTo>
                  <a:pt x="1030134" y="711722"/>
                  <a:pt x="1042416" y="699440"/>
                  <a:pt x="1042416" y="684290"/>
                </a:cubicBezTo>
                <a:cubicBezTo>
                  <a:pt x="1042416" y="669140"/>
                  <a:pt x="1030134" y="656858"/>
                  <a:pt x="1014984" y="656858"/>
                </a:cubicBezTo>
                <a:cubicBezTo>
                  <a:pt x="999834" y="656858"/>
                  <a:pt x="987552" y="669140"/>
                  <a:pt x="987552" y="684290"/>
                </a:cubicBezTo>
                <a:cubicBezTo>
                  <a:pt x="987552" y="699440"/>
                  <a:pt x="999834" y="711722"/>
                  <a:pt x="1014984" y="711722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1520" y="4330212"/>
            <a:ext cx="3108960" cy="1463040"/>
          </a:xfrm>
          <a:custGeom>
            <a:avLst/>
            <a:gdLst/>
            <a:ahLst/>
            <a:cxnLst/>
            <a:rect l="l" t="t" r="r" b="b"/>
            <a:pathLst>
              <a:path w="3108960" h="1463040">
                <a:moveTo>
                  <a:pt x="0" y="146304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school organizes a technology night for parents to explore digital tools.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Workshops and demonstrations help parents understand how to support their child's tech use.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541520" y="370994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 Night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605443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877824" y="246888"/>
                </a:moveTo>
                <a:lnTo>
                  <a:pt x="219456" y="246888"/>
                </a:lnTo>
                <a:cubicBezTo>
                  <a:pt x="204368" y="246888"/>
                  <a:pt x="192024" y="259232"/>
                  <a:pt x="192024" y="274320"/>
                </a:cubicBezTo>
                <a:lnTo>
                  <a:pt x="192024" y="658368"/>
                </a:lnTo>
                <a:lnTo>
                  <a:pt x="109728" y="658368"/>
                </a:lnTo>
                <a:lnTo>
                  <a:pt x="109728" y="274320"/>
                </a:lnTo>
                <a:cubicBezTo>
                  <a:pt x="109728" y="213798"/>
                  <a:pt x="158934" y="164592"/>
                  <a:pt x="219456" y="164592"/>
                </a:cubicBezTo>
                <a:lnTo>
                  <a:pt x="877824" y="164592"/>
                </a:lnTo>
                <a:cubicBezTo>
                  <a:pt x="938346" y="164592"/>
                  <a:pt x="987552" y="213798"/>
                  <a:pt x="987552" y="274320"/>
                </a:cubicBezTo>
                <a:lnTo>
                  <a:pt x="987552" y="658368"/>
                </a:lnTo>
                <a:lnTo>
                  <a:pt x="905256" y="658368"/>
                </a:lnTo>
                <a:lnTo>
                  <a:pt x="905256" y="274320"/>
                </a:lnTo>
                <a:cubicBezTo>
                  <a:pt x="905256" y="259232"/>
                  <a:pt x="892912" y="246888"/>
                  <a:pt x="877824" y="246888"/>
                </a:cubicBezTo>
                <a:lnTo>
                  <a:pt x="877824" y="246888"/>
                </a:lnTo>
                <a:moveTo>
                  <a:pt x="164592" y="850392"/>
                </a:moveTo>
                <a:lnTo>
                  <a:pt x="932688" y="850392"/>
                </a:lnTo>
                <a:cubicBezTo>
                  <a:pt x="968521" y="850392"/>
                  <a:pt x="999039" y="827418"/>
                  <a:pt x="1010355" y="795528"/>
                </a:cubicBezTo>
                <a:lnTo>
                  <a:pt x="86925" y="795528"/>
                </a:lnTo>
                <a:cubicBezTo>
                  <a:pt x="98241" y="827418"/>
                  <a:pt x="128759" y="850392"/>
                  <a:pt x="164592" y="850392"/>
                </a:cubicBezTo>
                <a:lnTo>
                  <a:pt x="164592" y="850392"/>
                </a:lnTo>
                <a:moveTo>
                  <a:pt x="0" y="768096"/>
                </a:moveTo>
                <a:cubicBezTo>
                  <a:pt x="0" y="737749"/>
                  <a:pt x="24517" y="713232"/>
                  <a:pt x="54864" y="713232"/>
                </a:cubicBezTo>
                <a:lnTo>
                  <a:pt x="1042416" y="713232"/>
                </a:lnTo>
                <a:cubicBezTo>
                  <a:pt x="1072763" y="713232"/>
                  <a:pt x="1097280" y="737749"/>
                  <a:pt x="1097280" y="768096"/>
                </a:cubicBezTo>
                <a:cubicBezTo>
                  <a:pt x="1097280" y="858965"/>
                  <a:pt x="1023557" y="932688"/>
                  <a:pt x="932688" y="932688"/>
                </a:cubicBezTo>
                <a:lnTo>
                  <a:pt x="164592" y="932688"/>
                </a:lnTo>
                <a:cubicBezTo>
                  <a:pt x="73724" y="932688"/>
                  <a:pt x="0" y="858965"/>
                  <a:pt x="0" y="768096"/>
                </a:cubicBezTo>
                <a:lnTo>
                  <a:pt x="0" y="76809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52637" y="4330212"/>
            <a:ext cx="3108960" cy="1463040"/>
          </a:xfrm>
          <a:custGeom>
            <a:avLst/>
            <a:gdLst/>
            <a:ahLst/>
            <a:cxnLst/>
            <a:rect l="l" t="t" r="r" b="b"/>
            <a:pathLst>
              <a:path w="3108960" h="1463040">
                <a:moveTo>
                  <a:pt x="0" y="146304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Parents join their children in a book club to foster a love for reading.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Discussions revolve around selected books, enhancing comprehension and critical thinking.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852637" y="370994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Book Club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812757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68580" y="188595"/>
                </a:moveTo>
                <a:cubicBezTo>
                  <a:pt x="68580" y="84439"/>
                  <a:pt x="153019" y="0"/>
                  <a:pt x="257175" y="0"/>
                </a:cubicBezTo>
                <a:lnTo>
                  <a:pt x="908685" y="0"/>
                </a:lnTo>
                <a:cubicBezTo>
                  <a:pt x="974908" y="0"/>
                  <a:pt x="1028700" y="53792"/>
                  <a:pt x="1028700" y="120015"/>
                </a:cubicBezTo>
                <a:lnTo>
                  <a:pt x="1028700" y="737235"/>
                </a:lnTo>
                <a:cubicBezTo>
                  <a:pt x="1028700" y="785027"/>
                  <a:pt x="1000625" y="826389"/>
                  <a:pt x="960120" y="845677"/>
                </a:cubicBezTo>
                <a:lnTo>
                  <a:pt x="960120" y="994410"/>
                </a:lnTo>
                <a:lnTo>
                  <a:pt x="977265" y="994410"/>
                </a:lnTo>
                <a:cubicBezTo>
                  <a:pt x="1005769" y="994410"/>
                  <a:pt x="1028700" y="1017341"/>
                  <a:pt x="1028700" y="1045845"/>
                </a:cubicBezTo>
                <a:cubicBezTo>
                  <a:pt x="1028700" y="1074349"/>
                  <a:pt x="1005769" y="1097280"/>
                  <a:pt x="977265" y="1097280"/>
                </a:cubicBezTo>
                <a:lnTo>
                  <a:pt x="240030" y="1097280"/>
                </a:lnTo>
                <a:cubicBezTo>
                  <a:pt x="145304" y="1097280"/>
                  <a:pt x="68580" y="1020556"/>
                  <a:pt x="68580" y="925830"/>
                </a:cubicBezTo>
                <a:cubicBezTo>
                  <a:pt x="68580" y="920044"/>
                  <a:pt x="68794" y="914257"/>
                  <a:pt x="69437" y="908685"/>
                </a:cubicBezTo>
                <a:lnTo>
                  <a:pt x="68580" y="908685"/>
                </a:lnTo>
                <a:lnTo>
                  <a:pt x="68580" y="188595"/>
                </a:lnTo>
                <a:moveTo>
                  <a:pt x="240030" y="857250"/>
                </a:moveTo>
                <a:cubicBezTo>
                  <a:pt x="202097" y="857250"/>
                  <a:pt x="171450" y="887897"/>
                  <a:pt x="171450" y="925830"/>
                </a:cubicBezTo>
                <a:cubicBezTo>
                  <a:pt x="171450" y="963763"/>
                  <a:pt x="202097" y="994410"/>
                  <a:pt x="240030" y="994410"/>
                </a:cubicBezTo>
                <a:lnTo>
                  <a:pt x="857250" y="994410"/>
                </a:lnTo>
                <a:lnTo>
                  <a:pt x="857250" y="857250"/>
                </a:lnTo>
                <a:lnTo>
                  <a:pt x="240030" y="857250"/>
                </a:lnTo>
                <a:moveTo>
                  <a:pt x="171450" y="768739"/>
                </a:moveTo>
                <a:cubicBezTo>
                  <a:pt x="192453" y="759524"/>
                  <a:pt x="215598" y="754380"/>
                  <a:pt x="240030" y="754380"/>
                </a:cubicBezTo>
                <a:lnTo>
                  <a:pt x="908685" y="754380"/>
                </a:lnTo>
                <a:cubicBezTo>
                  <a:pt x="918115" y="754380"/>
                  <a:pt x="925830" y="746665"/>
                  <a:pt x="925830" y="737235"/>
                </a:cubicBezTo>
                <a:lnTo>
                  <a:pt x="925830" y="120015"/>
                </a:lnTo>
                <a:cubicBezTo>
                  <a:pt x="925830" y="110585"/>
                  <a:pt x="918115" y="102870"/>
                  <a:pt x="908685" y="102870"/>
                </a:cubicBezTo>
                <a:lnTo>
                  <a:pt x="257175" y="102870"/>
                </a:lnTo>
                <a:cubicBezTo>
                  <a:pt x="209812" y="102870"/>
                  <a:pt x="171450" y="141232"/>
                  <a:pt x="171450" y="188595"/>
                </a:cubicBezTo>
                <a:lnTo>
                  <a:pt x="171450" y="768739"/>
                </a:lnTo>
                <a:moveTo>
                  <a:pt x="394335" y="240030"/>
                </a:moveTo>
                <a:lnTo>
                  <a:pt x="771525" y="240030"/>
                </a:lnTo>
                <a:cubicBezTo>
                  <a:pt x="800029" y="240030"/>
                  <a:pt x="822960" y="262961"/>
                  <a:pt x="822960" y="291465"/>
                </a:cubicBezTo>
                <a:cubicBezTo>
                  <a:pt x="822960" y="319969"/>
                  <a:pt x="800029" y="342900"/>
                  <a:pt x="771525" y="342900"/>
                </a:cubicBezTo>
                <a:lnTo>
                  <a:pt x="394335" y="342900"/>
                </a:lnTo>
                <a:cubicBezTo>
                  <a:pt x="365831" y="342900"/>
                  <a:pt x="342900" y="319969"/>
                  <a:pt x="342900" y="291465"/>
                </a:cubicBezTo>
                <a:cubicBezTo>
                  <a:pt x="342900" y="262961"/>
                  <a:pt x="365831" y="240030"/>
                  <a:pt x="394335" y="240030"/>
                </a:cubicBezTo>
                <a:lnTo>
                  <a:pt x="394335" y="240030"/>
                </a:lnTo>
                <a:moveTo>
                  <a:pt x="394335" y="411480"/>
                </a:moveTo>
                <a:lnTo>
                  <a:pt x="771525" y="411480"/>
                </a:lnTo>
                <a:cubicBezTo>
                  <a:pt x="800029" y="411480"/>
                  <a:pt x="822960" y="434411"/>
                  <a:pt x="822960" y="462915"/>
                </a:cubicBezTo>
                <a:cubicBezTo>
                  <a:pt x="822960" y="491419"/>
                  <a:pt x="800029" y="514350"/>
                  <a:pt x="771525" y="514350"/>
                </a:cubicBezTo>
                <a:lnTo>
                  <a:pt x="394335" y="514350"/>
                </a:lnTo>
                <a:cubicBezTo>
                  <a:pt x="365831" y="514350"/>
                  <a:pt x="342900" y="491419"/>
                  <a:pt x="342900" y="462915"/>
                </a:cubicBezTo>
                <a:cubicBezTo>
                  <a:pt x="342900" y="434411"/>
                  <a:pt x="365831" y="411480"/>
                  <a:pt x="394335" y="41148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Learning Through Narrative Summaries and Visual Tools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14" r="3441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detailed emergency plan is established, ensuring students know how to respond.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Emergency Procedures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5725" y="13595"/>
                </a:moveTo>
                <a:cubicBezTo>
                  <a:pt x="76617" y="5130"/>
                  <a:pt x="64401" y="-13"/>
                  <a:pt x="51006" y="-13"/>
                </a:cubicBezTo>
                <a:cubicBezTo>
                  <a:pt x="22824" y="-13"/>
                  <a:pt x="0" y="22811"/>
                  <a:pt x="0" y="50993"/>
                </a:cubicBezTo>
                <a:cubicBezTo>
                  <a:pt x="0" y="61066"/>
                  <a:pt x="2947" y="70442"/>
                  <a:pt x="7983" y="78371"/>
                </a:cubicBezTo>
                <a:lnTo>
                  <a:pt x="85725" y="13595"/>
                </a:lnTo>
                <a:moveTo>
                  <a:pt x="137160" y="59994"/>
                </a:moveTo>
                <a:cubicBezTo>
                  <a:pt x="189239" y="59994"/>
                  <a:pt x="231458" y="102212"/>
                  <a:pt x="231458" y="154292"/>
                </a:cubicBezTo>
                <a:cubicBezTo>
                  <a:pt x="231458" y="206371"/>
                  <a:pt x="189239" y="248589"/>
                  <a:pt x="137160" y="248589"/>
                </a:cubicBezTo>
                <a:cubicBezTo>
                  <a:pt x="85081" y="248589"/>
                  <a:pt x="42863" y="206371"/>
                  <a:pt x="42863" y="154292"/>
                </a:cubicBezTo>
                <a:cubicBezTo>
                  <a:pt x="42863" y="102212"/>
                  <a:pt x="85081" y="59994"/>
                  <a:pt x="137160" y="59994"/>
                </a:cubicBezTo>
                <a:lnTo>
                  <a:pt x="137160" y="59994"/>
                </a:lnTo>
                <a:moveTo>
                  <a:pt x="137160" y="274307"/>
                </a:moveTo>
                <a:cubicBezTo>
                  <a:pt x="165664" y="274307"/>
                  <a:pt x="191863" y="264341"/>
                  <a:pt x="212437" y="247785"/>
                </a:cubicBezTo>
                <a:lnTo>
                  <a:pt x="235208" y="270556"/>
                </a:lnTo>
                <a:cubicBezTo>
                  <a:pt x="240244" y="275592"/>
                  <a:pt x="248388" y="275592"/>
                  <a:pt x="253371" y="270556"/>
                </a:cubicBezTo>
                <a:cubicBezTo>
                  <a:pt x="258354" y="265520"/>
                  <a:pt x="258407" y="257376"/>
                  <a:pt x="253371" y="252393"/>
                </a:cubicBezTo>
                <a:lnTo>
                  <a:pt x="230600" y="229623"/>
                </a:lnTo>
                <a:cubicBezTo>
                  <a:pt x="247210" y="209049"/>
                  <a:pt x="257122" y="182849"/>
                  <a:pt x="257122" y="154345"/>
                </a:cubicBezTo>
                <a:cubicBezTo>
                  <a:pt x="257175" y="88016"/>
                  <a:pt x="203436" y="34277"/>
                  <a:pt x="137160" y="34277"/>
                </a:cubicBezTo>
                <a:cubicBezTo>
                  <a:pt x="70884" y="34277"/>
                  <a:pt x="17145" y="88015"/>
                  <a:pt x="17145" y="154292"/>
                </a:cubicBezTo>
                <a:cubicBezTo>
                  <a:pt x="17145" y="182795"/>
                  <a:pt x="27111" y="208995"/>
                  <a:pt x="43666" y="229569"/>
                </a:cubicBezTo>
                <a:lnTo>
                  <a:pt x="20896" y="252340"/>
                </a:lnTo>
                <a:cubicBezTo>
                  <a:pt x="15859" y="257376"/>
                  <a:pt x="15859" y="265520"/>
                  <a:pt x="20896" y="270503"/>
                </a:cubicBezTo>
                <a:cubicBezTo>
                  <a:pt x="25932" y="275485"/>
                  <a:pt x="34076" y="275539"/>
                  <a:pt x="39059" y="270503"/>
                </a:cubicBezTo>
                <a:lnTo>
                  <a:pt x="61829" y="247732"/>
                </a:lnTo>
                <a:cubicBezTo>
                  <a:pt x="82403" y="264341"/>
                  <a:pt x="108603" y="274253"/>
                  <a:pt x="137107" y="274253"/>
                </a:cubicBezTo>
                <a:lnTo>
                  <a:pt x="137160" y="274307"/>
                </a:lnTo>
                <a:moveTo>
                  <a:pt x="266337" y="78425"/>
                </a:moveTo>
                <a:cubicBezTo>
                  <a:pt x="271373" y="70495"/>
                  <a:pt x="274320" y="61066"/>
                  <a:pt x="274320" y="50993"/>
                </a:cubicBezTo>
                <a:cubicBezTo>
                  <a:pt x="274320" y="22811"/>
                  <a:pt x="251496" y="-13"/>
                  <a:pt x="223314" y="-13"/>
                </a:cubicBezTo>
                <a:cubicBezTo>
                  <a:pt x="209919" y="-13"/>
                  <a:pt x="197703" y="5130"/>
                  <a:pt x="188595" y="13595"/>
                </a:cubicBezTo>
                <a:lnTo>
                  <a:pt x="266337" y="78425"/>
                </a:lnTo>
                <a:moveTo>
                  <a:pt x="150019" y="98570"/>
                </a:moveTo>
                <a:cubicBezTo>
                  <a:pt x="150019" y="91444"/>
                  <a:pt x="144286" y="85712"/>
                  <a:pt x="137160" y="85712"/>
                </a:cubicBezTo>
                <a:cubicBezTo>
                  <a:pt x="130034" y="85712"/>
                  <a:pt x="124301" y="91444"/>
                  <a:pt x="124301" y="98570"/>
                </a:cubicBezTo>
                <a:lnTo>
                  <a:pt x="124301" y="154292"/>
                </a:lnTo>
                <a:cubicBezTo>
                  <a:pt x="124301" y="157721"/>
                  <a:pt x="125641" y="160989"/>
                  <a:pt x="128052" y="163400"/>
                </a:cubicBezTo>
                <a:lnTo>
                  <a:pt x="153769" y="189117"/>
                </a:lnTo>
                <a:cubicBezTo>
                  <a:pt x="158806" y="194154"/>
                  <a:pt x="166949" y="194154"/>
                  <a:pt x="171932" y="189117"/>
                </a:cubicBezTo>
                <a:cubicBezTo>
                  <a:pt x="176915" y="184081"/>
                  <a:pt x="176969" y="175937"/>
                  <a:pt x="171932" y="170954"/>
                </a:cubicBezTo>
                <a:lnTo>
                  <a:pt x="149965" y="148987"/>
                </a:lnTo>
                <a:lnTo>
                  <a:pt x="149965" y="98570"/>
                </a:lnTo>
                <a:lnTo>
                  <a:pt x="150019" y="9857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are educated on online safety and the risks of cyberbullying.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Safety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4298" y="68580"/>
                </a:moveTo>
                <a:lnTo>
                  <a:pt x="94298" y="102870"/>
                </a:lnTo>
                <a:lnTo>
                  <a:pt x="180023" y="102870"/>
                </a:lnTo>
                <a:lnTo>
                  <a:pt x="180023" y="68580"/>
                </a:lnTo>
                <a:cubicBezTo>
                  <a:pt x="180023" y="44898"/>
                  <a:pt x="160842" y="25718"/>
                  <a:pt x="137160" y="25718"/>
                </a:cubicBezTo>
                <a:cubicBezTo>
                  <a:pt x="113478" y="25718"/>
                  <a:pt x="94297" y="44898"/>
                  <a:pt x="94297" y="68580"/>
                </a:cubicBezTo>
                <a:lnTo>
                  <a:pt x="94298" y="68580"/>
                </a:lnTo>
                <a:moveTo>
                  <a:pt x="68580" y="102870"/>
                </a:moveTo>
                <a:lnTo>
                  <a:pt x="68580" y="68580"/>
                </a:lnTo>
                <a:cubicBezTo>
                  <a:pt x="68580" y="30700"/>
                  <a:pt x="99280" y="0"/>
                  <a:pt x="137160" y="0"/>
                </a:cubicBezTo>
                <a:cubicBezTo>
                  <a:pt x="175040" y="0"/>
                  <a:pt x="205740" y="30700"/>
                  <a:pt x="205740" y="68580"/>
                </a:cubicBezTo>
                <a:lnTo>
                  <a:pt x="205740" y="102870"/>
                </a:lnTo>
                <a:lnTo>
                  <a:pt x="222885" y="102870"/>
                </a:lnTo>
                <a:cubicBezTo>
                  <a:pt x="241798" y="102870"/>
                  <a:pt x="257175" y="118247"/>
                  <a:pt x="257175" y="137160"/>
                </a:cubicBezTo>
                <a:lnTo>
                  <a:pt x="257175" y="240030"/>
                </a:lnTo>
                <a:cubicBezTo>
                  <a:pt x="257175" y="258943"/>
                  <a:pt x="241798" y="274320"/>
                  <a:pt x="222885" y="274320"/>
                </a:cubicBezTo>
                <a:lnTo>
                  <a:pt x="51435" y="274320"/>
                </a:lnTo>
                <a:cubicBezTo>
                  <a:pt x="32522" y="274320"/>
                  <a:pt x="17145" y="258943"/>
                  <a:pt x="17145" y="240030"/>
                </a:cubicBezTo>
                <a:lnTo>
                  <a:pt x="17145" y="137160"/>
                </a:lnTo>
                <a:cubicBezTo>
                  <a:pt x="17145" y="118247"/>
                  <a:pt x="32522" y="102870"/>
                  <a:pt x="51435" y="102870"/>
                </a:cubicBezTo>
                <a:lnTo>
                  <a:pt x="68580" y="102870"/>
                </a:lnTo>
                <a:moveTo>
                  <a:pt x="42863" y="137160"/>
                </a:moveTo>
                <a:lnTo>
                  <a:pt x="42863" y="240030"/>
                </a:lnTo>
                <a:cubicBezTo>
                  <a:pt x="42863" y="244745"/>
                  <a:pt x="46720" y="248603"/>
                  <a:pt x="51435" y="248603"/>
                </a:cubicBezTo>
                <a:lnTo>
                  <a:pt x="222885" y="248603"/>
                </a:lnTo>
                <a:cubicBezTo>
                  <a:pt x="227600" y="248603"/>
                  <a:pt x="231458" y="244745"/>
                  <a:pt x="231458" y="240030"/>
                </a:cubicBezTo>
                <a:lnTo>
                  <a:pt x="231458" y="137160"/>
                </a:lnTo>
                <a:cubicBezTo>
                  <a:pt x="231458" y="132445"/>
                  <a:pt x="227600" y="128588"/>
                  <a:pt x="222885" y="128588"/>
                </a:cubicBezTo>
                <a:lnTo>
                  <a:pt x="51435" y="128588"/>
                </a:lnTo>
                <a:cubicBezTo>
                  <a:pt x="46720" y="128588"/>
                  <a:pt x="42862" y="132445"/>
                  <a:pt x="42862" y="137160"/>
                </a:cubicBezTo>
                <a:lnTo>
                  <a:pt x="42863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Clear guidelines are set for technology use to promote responsible behavior.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Guidelines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7218"/>
                </a:moveTo>
                <a:lnTo>
                  <a:pt x="39112" y="68794"/>
                </a:lnTo>
                <a:cubicBezTo>
                  <a:pt x="35951" y="70134"/>
                  <a:pt x="34236" y="72973"/>
                  <a:pt x="34290" y="75652"/>
                </a:cubicBezTo>
                <a:cubicBezTo>
                  <a:pt x="34558" y="124623"/>
                  <a:pt x="54864" y="209223"/>
                  <a:pt x="134160" y="247156"/>
                </a:cubicBezTo>
                <a:cubicBezTo>
                  <a:pt x="136088" y="248067"/>
                  <a:pt x="138339" y="248067"/>
                  <a:pt x="140214" y="247156"/>
                </a:cubicBezTo>
                <a:cubicBezTo>
                  <a:pt x="219510" y="209169"/>
                  <a:pt x="239816" y="124623"/>
                  <a:pt x="240030" y="75599"/>
                </a:cubicBezTo>
                <a:cubicBezTo>
                  <a:pt x="240030" y="72920"/>
                  <a:pt x="238369" y="70134"/>
                  <a:pt x="235208" y="68741"/>
                </a:cubicBezTo>
                <a:lnTo>
                  <a:pt x="137160" y="27218"/>
                </a:lnTo>
                <a:moveTo>
                  <a:pt x="144339" y="2304"/>
                </a:moveTo>
                <a:lnTo>
                  <a:pt x="245227" y="45113"/>
                </a:lnTo>
                <a:cubicBezTo>
                  <a:pt x="257014" y="50095"/>
                  <a:pt x="265801" y="61722"/>
                  <a:pt x="265748" y="75759"/>
                </a:cubicBezTo>
                <a:cubicBezTo>
                  <a:pt x="265480" y="128909"/>
                  <a:pt x="243620" y="226153"/>
                  <a:pt x="151305" y="270355"/>
                </a:cubicBezTo>
                <a:cubicBezTo>
                  <a:pt x="142357" y="274641"/>
                  <a:pt x="131963" y="274641"/>
                  <a:pt x="123015" y="270355"/>
                </a:cubicBezTo>
                <a:cubicBezTo>
                  <a:pt x="30700" y="226153"/>
                  <a:pt x="8841" y="128909"/>
                  <a:pt x="8573" y="75759"/>
                </a:cubicBezTo>
                <a:cubicBezTo>
                  <a:pt x="8519" y="61722"/>
                  <a:pt x="17306" y="50095"/>
                  <a:pt x="29093" y="45113"/>
                </a:cubicBezTo>
                <a:lnTo>
                  <a:pt x="130034" y="2304"/>
                </a:lnTo>
                <a:cubicBezTo>
                  <a:pt x="132231" y="1286"/>
                  <a:pt x="134696" y="750"/>
                  <a:pt x="137160" y="750"/>
                </a:cubicBezTo>
                <a:cubicBezTo>
                  <a:pt x="139625" y="750"/>
                  <a:pt x="142089" y="1286"/>
                  <a:pt x="144340" y="2304"/>
                </a:cubicBezTo>
                <a:lnTo>
                  <a:pt x="144339" y="230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teacher conducts regular safety drills to maintain an inclusive environment.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Classroom Safety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68029" y="3918"/>
                </a:moveTo>
                <a:cubicBezTo>
                  <a:pt x="271994" y="7133"/>
                  <a:pt x="274298" y="12008"/>
                  <a:pt x="274298" y="17152"/>
                </a:cubicBezTo>
                <a:lnTo>
                  <a:pt x="274298" y="68587"/>
                </a:lnTo>
                <a:cubicBezTo>
                  <a:pt x="274298" y="73730"/>
                  <a:pt x="271994" y="78606"/>
                  <a:pt x="268029" y="81821"/>
                </a:cubicBezTo>
                <a:cubicBezTo>
                  <a:pt x="264065" y="85035"/>
                  <a:pt x="258814" y="86375"/>
                  <a:pt x="253778" y="85357"/>
                </a:cubicBezTo>
                <a:lnTo>
                  <a:pt x="168053" y="68212"/>
                </a:lnTo>
                <a:cubicBezTo>
                  <a:pt x="161516" y="66926"/>
                  <a:pt x="156426" y="61997"/>
                  <a:pt x="154819" y="55728"/>
                </a:cubicBezTo>
                <a:lnTo>
                  <a:pt x="107134" y="55728"/>
                </a:lnTo>
                <a:lnTo>
                  <a:pt x="107134" y="69980"/>
                </a:lnTo>
                <a:cubicBezTo>
                  <a:pt x="134084" y="75873"/>
                  <a:pt x="154283" y="99876"/>
                  <a:pt x="154283" y="128594"/>
                </a:cubicBezTo>
                <a:lnTo>
                  <a:pt x="154283" y="240037"/>
                </a:lnTo>
                <a:cubicBezTo>
                  <a:pt x="154283" y="258950"/>
                  <a:pt x="138906" y="274327"/>
                  <a:pt x="119993" y="274327"/>
                </a:cubicBezTo>
                <a:lnTo>
                  <a:pt x="68558" y="274327"/>
                </a:lnTo>
                <a:cubicBezTo>
                  <a:pt x="49645" y="274327"/>
                  <a:pt x="34268" y="258950"/>
                  <a:pt x="34268" y="240037"/>
                </a:cubicBezTo>
                <a:lnTo>
                  <a:pt x="34268" y="128594"/>
                </a:lnTo>
                <a:cubicBezTo>
                  <a:pt x="34268" y="99876"/>
                  <a:pt x="54467" y="75873"/>
                  <a:pt x="81417" y="69980"/>
                </a:cubicBezTo>
                <a:lnTo>
                  <a:pt x="81417" y="56264"/>
                </a:lnTo>
                <a:cubicBezTo>
                  <a:pt x="56288" y="59210"/>
                  <a:pt x="35072" y="74909"/>
                  <a:pt x="24463" y="96769"/>
                </a:cubicBezTo>
                <a:cubicBezTo>
                  <a:pt x="21356" y="103145"/>
                  <a:pt x="13640" y="105824"/>
                  <a:pt x="7264" y="102716"/>
                </a:cubicBezTo>
                <a:cubicBezTo>
                  <a:pt x="889" y="99608"/>
                  <a:pt x="-1790" y="91840"/>
                  <a:pt x="1317" y="85464"/>
                </a:cubicBezTo>
                <a:cubicBezTo>
                  <a:pt x="16105" y="55085"/>
                  <a:pt x="46109" y="33439"/>
                  <a:pt x="81417" y="30386"/>
                </a:cubicBezTo>
                <a:lnTo>
                  <a:pt x="81417" y="12865"/>
                </a:lnTo>
                <a:cubicBezTo>
                  <a:pt x="81417" y="5740"/>
                  <a:pt x="87149" y="7"/>
                  <a:pt x="94275" y="7"/>
                </a:cubicBezTo>
                <a:cubicBezTo>
                  <a:pt x="101401" y="7"/>
                  <a:pt x="107134" y="5740"/>
                  <a:pt x="107134" y="12865"/>
                </a:cubicBezTo>
                <a:lnTo>
                  <a:pt x="107134" y="30010"/>
                </a:lnTo>
                <a:lnTo>
                  <a:pt x="154819" y="30010"/>
                </a:lnTo>
                <a:cubicBezTo>
                  <a:pt x="156426" y="23742"/>
                  <a:pt x="161516" y="18813"/>
                  <a:pt x="168053" y="17473"/>
                </a:cubicBezTo>
                <a:lnTo>
                  <a:pt x="253778" y="328"/>
                </a:lnTo>
                <a:cubicBezTo>
                  <a:pt x="258814" y="-690"/>
                  <a:pt x="264011" y="650"/>
                  <a:pt x="268029" y="3864"/>
                </a:cubicBezTo>
                <a:lnTo>
                  <a:pt x="268029" y="3918"/>
                </a:lnTo>
                <a:moveTo>
                  <a:pt x="59985" y="222892"/>
                </a:moveTo>
                <a:lnTo>
                  <a:pt x="59985" y="240037"/>
                </a:lnTo>
                <a:cubicBezTo>
                  <a:pt x="59985" y="244752"/>
                  <a:pt x="63843" y="248609"/>
                  <a:pt x="68558" y="248609"/>
                </a:cubicBezTo>
                <a:lnTo>
                  <a:pt x="119993" y="248609"/>
                </a:lnTo>
                <a:cubicBezTo>
                  <a:pt x="124708" y="248609"/>
                  <a:pt x="128565" y="244752"/>
                  <a:pt x="128565" y="240037"/>
                </a:cubicBezTo>
                <a:lnTo>
                  <a:pt x="128565" y="222892"/>
                </a:lnTo>
                <a:lnTo>
                  <a:pt x="59985" y="222892"/>
                </a:lnTo>
                <a:moveTo>
                  <a:pt x="59985" y="197174"/>
                </a:moveTo>
                <a:lnTo>
                  <a:pt x="128565" y="197174"/>
                </a:lnTo>
                <a:lnTo>
                  <a:pt x="128565" y="128594"/>
                </a:lnTo>
                <a:cubicBezTo>
                  <a:pt x="128565" y="109681"/>
                  <a:pt x="113189" y="94304"/>
                  <a:pt x="94275" y="94304"/>
                </a:cubicBezTo>
                <a:cubicBezTo>
                  <a:pt x="75362" y="94304"/>
                  <a:pt x="59985" y="109681"/>
                  <a:pt x="59985" y="128594"/>
                </a:cubicBezTo>
                <a:lnTo>
                  <a:pt x="59985" y="19717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Learning Through Narrative Summaries and Visual Tools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Integrating technology makes lessons interactive and exciting.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can use tools like digital storytelling apps to express their creativity.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Creative Technology Use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Activities are tailored for mixed-ability groups, addressing various learning styles.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approach ensures that every student can engage and learn effectively.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Activities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7" y="0"/>
                  <a:pt x="365760" y="20503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8" y="148590"/>
                  <a:pt x="308610" y="152448"/>
                  <a:pt x="308610" y="157162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2"/>
                </a:lnTo>
                <a:cubicBezTo>
                  <a:pt x="262890" y="152448"/>
                  <a:pt x="259032" y="148590"/>
                  <a:pt x="254318" y="148590"/>
                </a:cubicBezTo>
                <a:lnTo>
                  <a:pt x="228600" y="148590"/>
                </a:lnTo>
                <a:cubicBezTo>
                  <a:pt x="222314" y="148590"/>
                  <a:pt x="217170" y="143446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4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4" y="57150"/>
                  <a:pt x="217170" y="52006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4" y="0"/>
                  <a:pt x="228600" y="0"/>
                </a:cubicBezTo>
                <a:lnTo>
                  <a:pt x="320040" y="0"/>
                </a:lnTo>
                <a:moveTo>
                  <a:pt x="0" y="171450"/>
                </a:moveTo>
                <a:lnTo>
                  <a:pt x="0" y="91440"/>
                </a:lnTo>
                <a:cubicBezTo>
                  <a:pt x="0" y="66223"/>
                  <a:pt x="20503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4"/>
                  <a:pt x="160020" y="57150"/>
                </a:cubicBezTo>
                <a:lnTo>
                  <a:pt x="160020" y="94298"/>
                </a:lnTo>
                <a:cubicBezTo>
                  <a:pt x="160020" y="99012"/>
                  <a:pt x="163878" y="102870"/>
                  <a:pt x="168592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2" y="148590"/>
                </a:lnTo>
                <a:cubicBezTo>
                  <a:pt x="163878" y="148590"/>
                  <a:pt x="160020" y="152448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4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5"/>
                </a:lnTo>
                <a:cubicBezTo>
                  <a:pt x="34290" y="323826"/>
                  <a:pt x="41934" y="331470"/>
                  <a:pt x="51435" y="331470"/>
                </a:cubicBezTo>
                <a:lnTo>
                  <a:pt x="160020" y="331470"/>
                </a:lnTo>
                <a:lnTo>
                  <a:pt x="160020" y="305752"/>
                </a:lnTo>
                <a:cubicBezTo>
                  <a:pt x="160020" y="301038"/>
                  <a:pt x="156162" y="297180"/>
                  <a:pt x="151448" y="297180"/>
                </a:cubicBezTo>
                <a:lnTo>
                  <a:pt x="148590" y="297180"/>
                </a:lnTo>
                <a:cubicBezTo>
                  <a:pt x="135946" y="297180"/>
                  <a:pt x="125730" y="286964"/>
                  <a:pt x="125730" y="274320"/>
                </a:cubicBezTo>
                <a:cubicBezTo>
                  <a:pt x="125730" y="261676"/>
                  <a:pt x="135946" y="251460"/>
                  <a:pt x="148590" y="251460"/>
                </a:cubicBezTo>
                <a:lnTo>
                  <a:pt x="151448" y="251460"/>
                </a:lnTo>
                <a:cubicBezTo>
                  <a:pt x="156162" y="251460"/>
                  <a:pt x="160020" y="247602"/>
                  <a:pt x="160020" y="242888"/>
                </a:cubicBezTo>
                <a:lnTo>
                  <a:pt x="160020" y="217170"/>
                </a:lnTo>
                <a:cubicBezTo>
                  <a:pt x="160020" y="210884"/>
                  <a:pt x="165164" y="205740"/>
                  <a:pt x="171450" y="205740"/>
                </a:cubicBezTo>
                <a:lnTo>
                  <a:pt x="205740" y="205740"/>
                </a:lnTo>
                <a:cubicBezTo>
                  <a:pt x="212027" y="205740"/>
                  <a:pt x="217170" y="210884"/>
                  <a:pt x="217170" y="217170"/>
                </a:cubicBezTo>
                <a:lnTo>
                  <a:pt x="217170" y="228600"/>
                </a:lnTo>
                <a:cubicBezTo>
                  <a:pt x="217170" y="241244"/>
                  <a:pt x="227386" y="251460"/>
                  <a:pt x="240030" y="251460"/>
                </a:cubicBezTo>
                <a:cubicBezTo>
                  <a:pt x="252674" y="251460"/>
                  <a:pt x="262890" y="241244"/>
                  <a:pt x="262890" y="228600"/>
                </a:cubicBezTo>
                <a:lnTo>
                  <a:pt x="262890" y="217170"/>
                </a:lnTo>
                <a:cubicBezTo>
                  <a:pt x="262890" y="210884"/>
                  <a:pt x="268034" y="205740"/>
                  <a:pt x="274320" y="205740"/>
                </a:cubicBezTo>
                <a:lnTo>
                  <a:pt x="308610" y="205740"/>
                </a:lnTo>
                <a:cubicBezTo>
                  <a:pt x="314896" y="205740"/>
                  <a:pt x="320040" y="210884"/>
                  <a:pt x="320040" y="21717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182880" y="365760"/>
                </a:lnTo>
                <a:lnTo>
                  <a:pt x="171450" y="365760"/>
                </a:lnTo>
                <a:lnTo>
                  <a:pt x="51435" y="365760"/>
                </a:lnTo>
                <a:cubicBezTo>
                  <a:pt x="23003" y="365760"/>
                  <a:pt x="0" y="342757"/>
                  <a:pt x="0" y="314325"/>
                </a:cubicBezTo>
                <a:lnTo>
                  <a:pt x="0" y="194310"/>
                </a:lnTo>
                <a:lnTo>
                  <a:pt x="0" y="17145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lesson enhances literacy by teaching students to create narrative summaries.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learn to visualize their understanding through engaging activities.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Narrative Summaries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Learning Through Narrative Summaries and Visual Tools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526" r="3552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technology integration was effective in enhancing student learning.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Tools used in the lesson provided interactive experiences that supported the learning objectives.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Integration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differentiated activities were effective in meeting the needs of mixed-ability groups.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were able to work at their own levels, which facilitated better understanding and retention.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Activities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were actively engaged throughout the lesson, participating in discussions and activities.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Their enthusiasm was evident, indicating a strong interest in the subject matter.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Student Engagement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8343" y="279499"/>
                </a:moveTo>
                <a:cubicBezTo>
                  <a:pt x="97558" y="272784"/>
                  <a:pt x="109489" y="271070"/>
                  <a:pt x="120204" y="274927"/>
                </a:cubicBezTo>
                <a:cubicBezTo>
                  <a:pt x="139135" y="281785"/>
                  <a:pt x="160352" y="285714"/>
                  <a:pt x="182926" y="285714"/>
                </a:cubicBezTo>
                <a:cubicBezTo>
                  <a:pt x="272009" y="285714"/>
                  <a:pt x="331516" y="228207"/>
                  <a:pt x="331516" y="171414"/>
                </a:cubicBezTo>
                <a:cubicBezTo>
                  <a:pt x="331516" y="114621"/>
                  <a:pt x="272009" y="57114"/>
                  <a:pt x="182926" y="57114"/>
                </a:cubicBezTo>
                <a:cubicBezTo>
                  <a:pt x="93844" y="57114"/>
                  <a:pt x="34336" y="114621"/>
                  <a:pt x="34336" y="171414"/>
                </a:cubicBezTo>
                <a:cubicBezTo>
                  <a:pt x="34336" y="194274"/>
                  <a:pt x="43195" y="216277"/>
                  <a:pt x="59839" y="235137"/>
                </a:cubicBezTo>
                <a:cubicBezTo>
                  <a:pt x="65983" y="242066"/>
                  <a:pt x="68983" y="251210"/>
                  <a:pt x="68269" y="260497"/>
                </a:cubicBezTo>
                <a:cubicBezTo>
                  <a:pt x="67269" y="273427"/>
                  <a:pt x="64197" y="285286"/>
                  <a:pt x="60197" y="295787"/>
                </a:cubicBezTo>
                <a:cubicBezTo>
                  <a:pt x="72341" y="290143"/>
                  <a:pt x="82414" y="283857"/>
                  <a:pt x="88343" y="279571"/>
                </a:cubicBezTo>
                <a:lnTo>
                  <a:pt x="88343" y="279499"/>
                </a:lnTo>
                <a:moveTo>
                  <a:pt x="15191" y="308503"/>
                </a:moveTo>
                <a:cubicBezTo>
                  <a:pt x="16477" y="306574"/>
                  <a:pt x="17691" y="304645"/>
                  <a:pt x="18834" y="302716"/>
                </a:cubicBezTo>
                <a:cubicBezTo>
                  <a:pt x="25978" y="290858"/>
                  <a:pt x="32765" y="275284"/>
                  <a:pt x="34122" y="257782"/>
                </a:cubicBezTo>
                <a:cubicBezTo>
                  <a:pt x="12691" y="233422"/>
                  <a:pt x="46" y="203633"/>
                  <a:pt x="46" y="171414"/>
                </a:cubicBezTo>
                <a:cubicBezTo>
                  <a:pt x="46" y="89333"/>
                  <a:pt x="81914" y="22824"/>
                  <a:pt x="182926" y="22824"/>
                </a:cubicBezTo>
                <a:cubicBezTo>
                  <a:pt x="283939" y="22824"/>
                  <a:pt x="365806" y="89333"/>
                  <a:pt x="365806" y="171414"/>
                </a:cubicBezTo>
                <a:cubicBezTo>
                  <a:pt x="365806" y="253496"/>
                  <a:pt x="283939" y="320004"/>
                  <a:pt x="182926" y="320004"/>
                </a:cubicBezTo>
                <a:cubicBezTo>
                  <a:pt x="156423" y="320004"/>
                  <a:pt x="131277" y="315432"/>
                  <a:pt x="108560" y="307217"/>
                </a:cubicBezTo>
                <a:cubicBezTo>
                  <a:pt x="100059" y="313432"/>
                  <a:pt x="86200" y="321933"/>
                  <a:pt x="69769" y="329077"/>
                </a:cubicBezTo>
                <a:cubicBezTo>
                  <a:pt x="58982" y="333792"/>
                  <a:pt x="46695" y="338078"/>
                  <a:pt x="33979" y="340578"/>
                </a:cubicBezTo>
                <a:cubicBezTo>
                  <a:pt x="33408" y="340721"/>
                  <a:pt x="32836" y="340793"/>
                  <a:pt x="32265" y="340935"/>
                </a:cubicBezTo>
                <a:cubicBezTo>
                  <a:pt x="29121" y="341507"/>
                  <a:pt x="26050" y="342007"/>
                  <a:pt x="22835" y="342293"/>
                </a:cubicBezTo>
                <a:cubicBezTo>
                  <a:pt x="22692" y="342293"/>
                  <a:pt x="22478" y="342364"/>
                  <a:pt x="22335" y="342364"/>
                </a:cubicBezTo>
                <a:cubicBezTo>
                  <a:pt x="18691" y="342721"/>
                  <a:pt x="15048" y="342936"/>
                  <a:pt x="11405" y="342936"/>
                </a:cubicBezTo>
                <a:cubicBezTo>
                  <a:pt x="6761" y="342936"/>
                  <a:pt x="2618" y="340150"/>
                  <a:pt x="832" y="335863"/>
                </a:cubicBezTo>
                <a:cubicBezTo>
                  <a:pt x="-954" y="331577"/>
                  <a:pt x="46" y="326719"/>
                  <a:pt x="3261" y="323433"/>
                </a:cubicBezTo>
                <a:cubicBezTo>
                  <a:pt x="6190" y="320433"/>
                  <a:pt x="8833" y="317218"/>
                  <a:pt x="11333" y="313789"/>
                </a:cubicBezTo>
                <a:cubicBezTo>
                  <a:pt x="12548" y="312146"/>
                  <a:pt x="13691" y="310503"/>
                  <a:pt x="14762" y="308860"/>
                </a:cubicBezTo>
                <a:lnTo>
                  <a:pt x="14977" y="308503"/>
                </a:lnTo>
                <a:lnTo>
                  <a:pt x="15191" y="30850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Learning Through Narrative Summaries and Visual Tools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068" r="3406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a professional digital portfolio to showcase your work and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 how to curate and present your projects effectively online.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Portfolios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Develop your storytelling abilities through structured writing exercises.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 the elements of a compelling narrative and how to apply them.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Narrative Techniques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6993" y="336977"/>
                  <a:pt x="125066" y="332476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34626" y="238322"/>
                  <a:pt x="29196" y="247537"/>
                  <a:pt x="26196" y="257610"/>
                </a:cubicBezTo>
                <a:lnTo>
                  <a:pt x="26196" y="257610"/>
                </a:lnTo>
                <a:moveTo>
                  <a:pt x="59057" y="267254"/>
                </a:moveTo>
                <a:cubicBezTo>
                  <a:pt x="60272" y="263253"/>
                  <a:pt x="62272" y="259539"/>
                  <a:pt x="65058" y="256395"/>
                </a:cubicBezTo>
                <a:cubicBezTo>
                  <a:pt x="65487" y="255967"/>
                  <a:pt x="65844" y="255538"/>
                  <a:pt x="66272" y="255109"/>
                </a:cubicBezTo>
                <a:lnTo>
                  <a:pt x="229507" y="91946"/>
                </a:lnTo>
                <a:lnTo>
                  <a:pt x="273798" y="136237"/>
                </a:lnTo>
                <a:lnTo>
                  <a:pt x="110635" y="299472"/>
                </a:lnTo>
                <a:cubicBezTo>
                  <a:pt x="107278" y="302830"/>
                  <a:pt x="103063" y="305330"/>
                  <a:pt x="98491" y="306687"/>
                </a:cubicBezTo>
                <a:lnTo>
                  <a:pt x="81774" y="311616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 to create engaging multimedia presentations that effectively communicate your message.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various tools and techniques to enhance your presentation skills.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Multimedia Skills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2316" y="50292"/>
                </a:moveTo>
                <a:cubicBezTo>
                  <a:pt x="242316" y="42691"/>
                  <a:pt x="236201" y="36576"/>
                  <a:pt x="228600" y="36576"/>
                </a:cubicBezTo>
                <a:cubicBezTo>
                  <a:pt x="220999" y="36576"/>
                  <a:pt x="214884" y="42691"/>
                  <a:pt x="214884" y="50292"/>
                </a:cubicBezTo>
                <a:lnTo>
                  <a:pt x="214884" y="96012"/>
                </a:lnTo>
                <a:cubicBezTo>
                  <a:pt x="214884" y="103613"/>
                  <a:pt x="220999" y="109728"/>
                  <a:pt x="228600" y="109728"/>
                </a:cubicBezTo>
                <a:cubicBezTo>
                  <a:pt x="236201" y="109728"/>
                  <a:pt x="242316" y="103613"/>
                  <a:pt x="242316" y="96012"/>
                </a:cubicBezTo>
                <a:lnTo>
                  <a:pt x="242316" y="50292"/>
                </a:lnTo>
                <a:moveTo>
                  <a:pt x="151448" y="58865"/>
                </a:moveTo>
                <a:cubicBezTo>
                  <a:pt x="146075" y="53492"/>
                  <a:pt x="137389" y="53492"/>
                  <a:pt x="132074" y="58865"/>
                </a:cubicBezTo>
                <a:cubicBezTo>
                  <a:pt x="126759" y="64237"/>
                  <a:pt x="126702" y="72923"/>
                  <a:pt x="132074" y="78238"/>
                </a:cubicBezTo>
                <a:lnTo>
                  <a:pt x="164078" y="110242"/>
                </a:lnTo>
                <a:cubicBezTo>
                  <a:pt x="169450" y="115614"/>
                  <a:pt x="178137" y="115614"/>
                  <a:pt x="183451" y="110242"/>
                </a:cubicBezTo>
                <a:cubicBezTo>
                  <a:pt x="188766" y="104870"/>
                  <a:pt x="188824" y="96183"/>
                  <a:pt x="183451" y="90868"/>
                </a:cubicBezTo>
                <a:lnTo>
                  <a:pt x="151448" y="58865"/>
                </a:lnTo>
                <a:moveTo>
                  <a:pt x="325184" y="78296"/>
                </a:moveTo>
                <a:cubicBezTo>
                  <a:pt x="330556" y="72923"/>
                  <a:pt x="330556" y="64237"/>
                  <a:pt x="325184" y="58922"/>
                </a:cubicBezTo>
                <a:cubicBezTo>
                  <a:pt x="319811" y="53607"/>
                  <a:pt x="311125" y="53550"/>
                  <a:pt x="305810" y="58922"/>
                </a:cubicBezTo>
                <a:lnTo>
                  <a:pt x="273749" y="90869"/>
                </a:lnTo>
                <a:cubicBezTo>
                  <a:pt x="268376" y="96241"/>
                  <a:pt x="268376" y="104927"/>
                  <a:pt x="273749" y="110242"/>
                </a:cubicBezTo>
                <a:cubicBezTo>
                  <a:pt x="279121" y="115557"/>
                  <a:pt x="287807" y="115614"/>
                  <a:pt x="293122" y="110242"/>
                </a:cubicBezTo>
                <a:lnTo>
                  <a:pt x="325126" y="78238"/>
                </a:lnTo>
                <a:lnTo>
                  <a:pt x="325184" y="78296"/>
                </a:lnTo>
                <a:moveTo>
                  <a:pt x="164592" y="219456"/>
                </a:moveTo>
                <a:cubicBezTo>
                  <a:pt x="164592" y="184105"/>
                  <a:pt x="193249" y="155448"/>
                  <a:pt x="228600" y="155448"/>
                </a:cubicBezTo>
                <a:cubicBezTo>
                  <a:pt x="263951" y="155448"/>
                  <a:pt x="292608" y="184105"/>
                  <a:pt x="292608" y="219456"/>
                </a:cubicBezTo>
                <a:cubicBezTo>
                  <a:pt x="292608" y="254807"/>
                  <a:pt x="263951" y="283464"/>
                  <a:pt x="228600" y="283464"/>
                </a:cubicBezTo>
                <a:cubicBezTo>
                  <a:pt x="193249" y="283464"/>
                  <a:pt x="164592" y="254807"/>
                  <a:pt x="164592" y="219456"/>
                </a:cubicBezTo>
                <a:moveTo>
                  <a:pt x="320040" y="219456"/>
                </a:moveTo>
                <a:cubicBezTo>
                  <a:pt x="320040" y="202825"/>
                  <a:pt x="315582" y="187166"/>
                  <a:pt x="307810" y="173736"/>
                </a:cubicBezTo>
                <a:lnTo>
                  <a:pt x="329184" y="173736"/>
                </a:lnTo>
                <a:cubicBezTo>
                  <a:pt x="334213" y="173736"/>
                  <a:pt x="338328" y="177851"/>
                  <a:pt x="338328" y="182880"/>
                </a:cubicBezTo>
                <a:lnTo>
                  <a:pt x="338328" y="256032"/>
                </a:lnTo>
                <a:cubicBezTo>
                  <a:pt x="338328" y="261061"/>
                  <a:pt x="334213" y="265176"/>
                  <a:pt x="329184" y="265176"/>
                </a:cubicBezTo>
                <a:lnTo>
                  <a:pt x="307810" y="265176"/>
                </a:lnTo>
                <a:cubicBezTo>
                  <a:pt x="315582" y="251746"/>
                  <a:pt x="320040" y="236087"/>
                  <a:pt x="320040" y="219456"/>
                </a:cubicBezTo>
                <a:moveTo>
                  <a:pt x="228600" y="310896"/>
                </a:moveTo>
                <a:cubicBezTo>
                  <a:pt x="249174" y="310896"/>
                  <a:pt x="268205" y="304095"/>
                  <a:pt x="283464" y="292608"/>
                </a:cubicBezTo>
                <a:lnTo>
                  <a:pt x="292608" y="292608"/>
                </a:lnTo>
                <a:lnTo>
                  <a:pt x="292608" y="315468"/>
                </a:lnTo>
                <a:cubicBezTo>
                  <a:pt x="292608" y="323069"/>
                  <a:pt x="298723" y="329184"/>
                  <a:pt x="306324" y="329184"/>
                </a:cubicBezTo>
                <a:cubicBezTo>
                  <a:pt x="313925" y="329184"/>
                  <a:pt x="320040" y="323069"/>
                  <a:pt x="320040" y="315468"/>
                </a:cubicBezTo>
                <a:lnTo>
                  <a:pt x="320040" y="292608"/>
                </a:lnTo>
                <a:lnTo>
                  <a:pt x="329184" y="292608"/>
                </a:lnTo>
                <a:cubicBezTo>
                  <a:pt x="349358" y="292608"/>
                  <a:pt x="365760" y="276206"/>
                  <a:pt x="365760" y="256032"/>
                </a:cubicBezTo>
                <a:lnTo>
                  <a:pt x="365760" y="182880"/>
                </a:lnTo>
                <a:cubicBezTo>
                  <a:pt x="365760" y="162706"/>
                  <a:pt x="349358" y="146304"/>
                  <a:pt x="329184" y="146304"/>
                </a:cubicBezTo>
                <a:lnTo>
                  <a:pt x="283464" y="146304"/>
                </a:lnTo>
                <a:cubicBezTo>
                  <a:pt x="268205" y="134817"/>
                  <a:pt x="249174" y="128016"/>
                  <a:pt x="228600" y="128016"/>
                </a:cubicBezTo>
                <a:cubicBezTo>
                  <a:pt x="208026" y="128016"/>
                  <a:pt x="188995" y="134817"/>
                  <a:pt x="173736" y="146304"/>
                </a:cubicBezTo>
                <a:lnTo>
                  <a:pt x="36576" y="146304"/>
                </a:lnTo>
                <a:cubicBezTo>
                  <a:pt x="16402" y="146304"/>
                  <a:pt x="0" y="162706"/>
                  <a:pt x="0" y="182880"/>
                </a:cubicBezTo>
                <a:lnTo>
                  <a:pt x="0" y="256032"/>
                </a:lnTo>
                <a:cubicBezTo>
                  <a:pt x="0" y="276206"/>
                  <a:pt x="16402" y="292608"/>
                  <a:pt x="36576" y="292608"/>
                </a:cubicBezTo>
                <a:lnTo>
                  <a:pt x="45720" y="292608"/>
                </a:lnTo>
                <a:lnTo>
                  <a:pt x="45720" y="315468"/>
                </a:lnTo>
                <a:cubicBezTo>
                  <a:pt x="45720" y="323069"/>
                  <a:pt x="51835" y="329184"/>
                  <a:pt x="59436" y="329184"/>
                </a:cubicBezTo>
                <a:cubicBezTo>
                  <a:pt x="67037" y="329184"/>
                  <a:pt x="73152" y="323069"/>
                  <a:pt x="73152" y="315468"/>
                </a:cubicBezTo>
                <a:lnTo>
                  <a:pt x="73152" y="292608"/>
                </a:lnTo>
                <a:lnTo>
                  <a:pt x="173736" y="292608"/>
                </a:lnTo>
                <a:cubicBezTo>
                  <a:pt x="188995" y="304095"/>
                  <a:pt x="208026" y="310896"/>
                  <a:pt x="228600" y="310896"/>
                </a:cubicBezTo>
                <a:lnTo>
                  <a:pt x="228600" y="310896"/>
                </a:lnTo>
                <a:moveTo>
                  <a:pt x="137160" y="219456"/>
                </a:moveTo>
                <a:cubicBezTo>
                  <a:pt x="137160" y="236087"/>
                  <a:pt x="141618" y="251746"/>
                  <a:pt x="149390" y="265176"/>
                </a:cubicBezTo>
                <a:lnTo>
                  <a:pt x="36576" y="265176"/>
                </a:lnTo>
                <a:cubicBezTo>
                  <a:pt x="31547" y="265176"/>
                  <a:pt x="27432" y="261061"/>
                  <a:pt x="27432" y="256032"/>
                </a:cubicBezTo>
                <a:lnTo>
                  <a:pt x="27432" y="182880"/>
                </a:lnTo>
                <a:cubicBezTo>
                  <a:pt x="27432" y="177851"/>
                  <a:pt x="31547" y="173736"/>
                  <a:pt x="36576" y="173736"/>
                </a:cubicBezTo>
                <a:lnTo>
                  <a:pt x="149390" y="173736"/>
                </a:lnTo>
                <a:cubicBezTo>
                  <a:pt x="141618" y="187166"/>
                  <a:pt x="137160" y="202825"/>
                  <a:pt x="137160" y="219456"/>
                </a:cubicBezTo>
                <a:moveTo>
                  <a:pt x="73152" y="219456"/>
                </a:moveTo>
                <a:cubicBezTo>
                  <a:pt x="73152" y="211881"/>
                  <a:pt x="67011" y="205740"/>
                  <a:pt x="59436" y="205740"/>
                </a:cubicBezTo>
                <a:cubicBezTo>
                  <a:pt x="51861" y="205740"/>
                  <a:pt x="45720" y="211881"/>
                  <a:pt x="45720" y="219456"/>
                </a:cubicBezTo>
                <a:cubicBezTo>
                  <a:pt x="45720" y="227031"/>
                  <a:pt x="51861" y="233172"/>
                  <a:pt x="59436" y="233172"/>
                </a:cubicBezTo>
                <a:cubicBezTo>
                  <a:pt x="67011" y="233172"/>
                  <a:pt x="73152" y="227031"/>
                  <a:pt x="73152" y="219456"/>
                </a:cubicBezTo>
                <a:moveTo>
                  <a:pt x="105156" y="233172"/>
                </a:moveTo>
                <a:cubicBezTo>
                  <a:pt x="112731" y="233172"/>
                  <a:pt x="118872" y="227031"/>
                  <a:pt x="118872" y="219456"/>
                </a:cubicBezTo>
                <a:cubicBezTo>
                  <a:pt x="118872" y="211881"/>
                  <a:pt x="112731" y="205740"/>
                  <a:pt x="105156" y="205740"/>
                </a:cubicBezTo>
                <a:cubicBezTo>
                  <a:pt x="97581" y="205740"/>
                  <a:pt x="91440" y="211881"/>
                  <a:pt x="91440" y="219456"/>
                </a:cubicBezTo>
                <a:cubicBezTo>
                  <a:pt x="91440" y="227031"/>
                  <a:pt x="97581" y="233172"/>
                  <a:pt x="105156" y="233172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2025-02-25T15:26:38Z</dcterms:created>
  <dcterms:modified xsi:type="dcterms:W3CDTF">2025-02-25T15:26:38Z</dcterms:modified>
</cp:coreProperties>
</file>