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55ec78c9597ce9909d6ee389068d6ca6bbb60293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e8efae3c3fe235370cc53d3df33bf4a1c625d794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cf6abbf94e5e48197fb4aa16560ab508092c06a2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bed72481a497efda1610f50f78c1ada9223d4fa0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2e15ceefee8c1ac803c5f1ca380856fad8df5d98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Mastering Communication: Essential Skills for Effective Interactions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Comprehensive Guide to Building Strong Relationships Through Engaging Conversations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Importance of Introductions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Fundamental Skills for Introductions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in Conversations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Sharing Personal Information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Active Listening Skills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Confidence in Conversations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Navigating Social Interactions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Relationships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Welcome to the first lesson in our introductions series for adult beginners!</a:t>
            </a:r>
            <a:endParaRPr lang="en-US" sz="755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 this lesson, we will focus on the fundamental skills needed to introduce yourself and engage in basic conversational exchanges.</a:t>
            </a:r>
            <a:endParaRPr lang="en-US" sz="594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 adult learners, you bring a wealth of life experiences that will enrich our discussions.</a:t>
            </a:r>
            <a:endParaRPr lang="en-US" sz="639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Over the course of this lesson, you will gain confidence in initiating conversations, sharing personal information, and learning how to actively listen to others.</a:t>
            </a:r>
            <a:endParaRPr lang="en-US" sz="497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By the end of the session, you will have the necessary tools to navigate introductory social interactions in a variety of settings.</a:t>
            </a:r>
            <a:endParaRPr lang="en-US" sz="594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 are the foundation of interpersonal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allow us to make a positive first impression, establish rapport, and begin building relationships with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introductions can open doors to new opportunities and connections.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Importance of Introductions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Demonstrating subject knowledge during introductions can help build trust and credibility.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When you showcase your expertise and understanding of a topic, it enhances your credibility and encourages meaningful conversations.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Building Trust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your audience and adjusting the level of detail in your introductions based on their knowledge and interest is crucial.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Tailoring your subject knowledge to suit the context ensures effective communication and engagement.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Tailoring Information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30500" r="30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Introductions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Importance of Introductions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 are the foundation of interpersonal communication.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allow us to make a positive first impression, establish rapport, and begin building relationships with others.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introductions can open doors to new opportunities, collaborations, and friendships.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art of introductions sets the tone for successful interactions and lays the groundwork for meaningful connections.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893"/>
              </a:spcAft>
              <a:buNone/>
            </a:pPr>
            <a:r>
              <a:rPr lang="en-US" sz="116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the first lesson in our introductions series for adult beginners!</a:t>
            </a:r>
            <a:endParaRPr lang="en-US" sz="1160" dirty="0"/>
          </a:p>
          <a:p>
            <a:pPr algn="l" marL="0" indent="0">
              <a:lnSpc>
                <a:spcPct val="120000"/>
              </a:lnSpc>
              <a:spcAft>
                <a:spcPts val="893"/>
              </a:spcAft>
              <a:buNone/>
            </a:pPr>
            <a:r>
              <a:rPr lang="en-US" sz="116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this lesson, we will focus on the fundamental skills needed to introduce yourself and engage in basic conversational exchanges.</a:t>
            </a:r>
            <a:endParaRPr lang="en-US" sz="1160" dirty="0"/>
          </a:p>
          <a:p>
            <a:pPr algn="l" marL="0" indent="0">
              <a:lnSpc>
                <a:spcPct val="120000"/>
              </a:lnSpc>
              <a:spcAft>
                <a:spcPts val="893"/>
              </a:spcAft>
              <a:buNone/>
            </a:pPr>
            <a:r>
              <a:rPr lang="en-US" sz="116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As adult learners, you bring a wealth of life experiences that will enrich our discussions.</a:t>
            </a:r>
            <a:endParaRPr lang="en-US" sz="1160" dirty="0"/>
          </a:p>
          <a:p>
            <a:pPr algn="l" marL="0" indent="0">
              <a:lnSpc>
                <a:spcPct val="120000"/>
              </a:lnSpc>
              <a:spcAft>
                <a:spcPts val="893"/>
              </a:spcAft>
              <a:buNone/>
            </a:pPr>
            <a:r>
              <a:rPr lang="en-US" sz="116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 the course of this lesson, you will gain confidence in initiating conversations, sharing personal information, and learning how to actively listen to others.</a:t>
            </a:r>
            <a:endParaRPr lang="en-US" sz="1160" dirty="0"/>
          </a:p>
          <a:p>
            <a:pPr algn="l" marL="0" indent="0">
              <a:lnSpc>
                <a:spcPct val="120000"/>
              </a:lnSpc>
              <a:spcAft>
                <a:spcPts val="893"/>
              </a:spcAft>
              <a:buNone/>
            </a:pPr>
            <a:r>
              <a:rPr lang="en-US" sz="116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By the end of the session, you will have the necessary tools to navigate introductory social interactions in a variety of settings. Let's dive in and get to know one another!</a:t>
            </a:r>
            <a:endParaRPr lang="en-US" sz="1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 are the cornerstone of effective communication.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the Importance of Introductions</a:t>
            </a:r>
            <a:endParaRPr lang="en-US" sz="858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Make eye contact, offer a firm handshake, and smile warmly.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a Positive First Impression</a:t>
            </a:r>
            <a:endParaRPr lang="en-US" sz="987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Share your name, occupation, and a brief personal detail to initiate conversation.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Sharing Personal Information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 attention, nod to show understanding, and ask follow-up questions.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introducing yourself in various settings to build confidence.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Navigating Social Interactions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Fundamental Skills for Introductions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Engaging in Conversations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36" b="13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Relate to the speaker with relevant stories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a connection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Foster deeper conversation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Sharing Personal Experiences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Acknowledge the speaker's feelings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understanding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 trust and rapport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Showing Empathy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 open-minded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Respect different viewpoints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Willingness to learn from others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Respecting Different Perspectives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Give full attention to the speaker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 eye contact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genuine interest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meaningful dialogue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Ask questions that require more than yes or no answers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Keep the conversation flowing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Asking Open-Ended Questions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3"/>
              </a:spcAft>
              <a:buNone/>
            </a:pPr>
            <a:r>
              <a:rPr lang="en-US" sz="8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Begin by greeting the person you are interacting with.</a:t>
            </a:r>
            <a:endParaRPr lang="en-US" sz="893" dirty="0"/>
          </a:p>
          <a:p>
            <a:pPr algn="l" marL="0" indent="0">
              <a:lnSpc>
                <a:spcPct val="168000"/>
              </a:lnSpc>
              <a:spcAft>
                <a:spcPts val="893"/>
              </a:spcAft>
              <a:buNone/>
            </a:pPr>
            <a:r>
              <a:rPr lang="en-US" sz="8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simple "Hello" or "Hi" sets a friendly tone for the conversation.</a:t>
            </a:r>
            <a:endParaRPr lang="en-US" sz="893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Start with a Greeting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Introduce yourself by stating your name clearly.</a:t>
            </a:r>
            <a:endParaRPr lang="en-US" sz="894" dirty="0"/>
          </a:p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helps establish your identity and allows the other person to address you correctly.</a:t>
            </a:r>
            <a:endParaRPr lang="en-US" sz="894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Share Your Name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Offer some context about yourself, such as your occupation or where you are from.</a:t>
            </a:r>
            <a:endParaRPr lang="en-US" sz="894" dirty="0"/>
          </a:p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helps the other person understand more about you.</a:t>
            </a:r>
            <a:endParaRPr lang="en-US" sz="894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Provide Context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Share information that is appropriate for the situation, such as your interests, hobbies, or any relevant experiences that may spark further conversation.</a:t>
            </a:r>
            <a:endParaRPr lang="en-US" sz="894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Share Relevant Details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the other person to share about themselves by asking open-ended questions.</a:t>
            </a:r>
            <a:endParaRPr lang="en-US" sz="894" dirty="0"/>
          </a:p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shows genuine interest and helps in building a connection.</a:t>
            </a:r>
            <a:endParaRPr lang="en-US" sz="894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Ask Open-Ended Questions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Sharing Personal Information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 Skills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1139" r="11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Seek clarification on points that are unclear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Ensure you understand the speaker's message accurately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Ask Clarifying Questions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Summarize or paraphrase what the speaker said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Demonstrate understanding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that you are actively listening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Reflect on What You Heard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Acknowledge the speaker's emotions and feelings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empathy and understanding towards their perspective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Show Empathy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Give your full attention to the person speaking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 eye contact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interest in what they are saying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Focus on the Speaker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Let the speaker finish their thoughts before responding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Avoid interruptions that can disrupt the flow of conversation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Avoid Interrupting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Establishing and maintaining eye contact shows confidence and interest in the conversation.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Maintain Eye Contact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Articulate your words clearly and avoid rambling to convey your message effectively.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Speak Clearly and Concisely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Open posture, smiling, and nodding can enhance your communication and show confidence.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 Positive Body Language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with the speaker by nodding, paraphrasing, and asking relevant questions to demonstrate attentiveness.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Practice Active Listening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Before conversations, gather information about the topic or person to feel more confident and prepared.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Prepare and Research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Confidence in Conversations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Navigating Social Interactions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Importance of Introductions: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Foundation of interpersonal communication.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Make a positive first impression, establish rapport, and build relationships.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introductions can open doors for meaningful connections.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6749" r="367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the first lesson in our introductions series for adult beginners!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fundamental skills for introducing yourself and engaging in basic conversational exchanges.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Gain confidence in initiating conversations, sharing personal information, and actively listening to others.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By the end of the session, you will have the necessary tools to navigate introductory social interactions in various settings.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3"/>
              </a:spcAft>
              <a:buNone/>
            </a:pPr>
            <a:r>
              <a:rPr lang="en-US" sz="98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relationships starts with establishing trust.</a:t>
            </a:r>
            <a:endParaRPr lang="en-US" sz="983" dirty="0"/>
          </a:p>
          <a:p>
            <a:pPr algn="l" marL="0" indent="0">
              <a:lnSpc>
                <a:spcPct val="168000"/>
              </a:lnSpc>
              <a:spcAft>
                <a:spcPts val="983"/>
              </a:spcAft>
              <a:buNone/>
            </a:pPr>
            <a:r>
              <a:rPr lang="en-US" sz="98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 genuine, reliable, and consistent in your interactions.</a:t>
            </a:r>
            <a:endParaRPr lang="en-US" sz="983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Trust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5"/>
              </a:spcAft>
              <a:buNone/>
            </a:pPr>
            <a:r>
              <a:rPr lang="en-US" sz="95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active listening by giving your full attention, asking clarifying questions, and showing empathy towards others.</a:t>
            </a:r>
            <a:endParaRPr lang="en-US" sz="955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7"/>
              </a:spcAft>
              <a:buNone/>
            </a:pPr>
            <a:r>
              <a:rPr lang="en-US" sz="89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communication is key to building strong relationships.</a:t>
            </a:r>
            <a:endParaRPr lang="en-US" sz="897" dirty="0"/>
          </a:p>
          <a:p>
            <a:pPr algn="l" marL="0" indent="0">
              <a:lnSpc>
                <a:spcPct val="168000"/>
              </a:lnSpc>
              <a:spcAft>
                <a:spcPts val="897"/>
              </a:spcAft>
              <a:buNone/>
            </a:pPr>
            <a:r>
              <a:rPr lang="en-US" sz="89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 clear, respectful, and open in your conversations.</a:t>
            </a:r>
            <a:endParaRPr lang="en-US" sz="897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Communication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empathy towards others by understanding their perspectives, emotions, and experiences.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Empathy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Treat others with respect, kindness, and consideration to foster positive relationships.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Mutual Respect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Building Relationships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Communication: Essential Skills for Effective Interactions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2024-11-04T21:01:00Z</dcterms:created>
  <dcterms:modified xsi:type="dcterms:W3CDTF">2024-11-04T21:01:00Z</dcterms:modified>
</cp:coreProperties>
</file>