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c9f02ced25b0696f35612e3e2e691dc056c9c7d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0d69c44b15de80d156ce3449a5a5b033f985a6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dd1d517b668dd5eadef06d8d19f4ff7b54ee6e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00c08b7cf9fec56d481d3025a90b393a81915a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1b2d11753fc123290fc2b4e4795391ff4a5eeb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07680acf9225c1044997850f29730b2069ed63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53408" r="-5340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Work, Gifts, and Fruits of the Holy Spirit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Role of the Holy Spirit in the Life of a Believer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Understanding the Role of the Holy 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Holy Spirit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Work of the Holy Spirit in the Life of a B…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54865" r="-15486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course, you will be equipped to articulate the significance of the Holy Spirit.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be able to identify key biblical references and apply spiritual principles to your daily life.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Outcomes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explore key concepts, biblical foundations, and practical applications to deepen your understanding of the Holy Spirit's work.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exploration will enhance your spiritual knowledge and connection.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Exploration of Key Concepts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course is designed to introduce you to the fundamental role of the Holy Spirit in your life as a believer.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aims to provide a foundational understanding of the Holy Spirit's significance.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Course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Understanding the Role of the Holy Spirit in the Life of a Believer</a:t>
            </a:r>
            <a:endParaRPr lang="en-US" sz="2285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the Holy Spirit in the Life of a Believer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966" r="-1109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Holy Spirit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is the third person of the Trinity, coequal and coeternal with God the Father and God the Son.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establishes the Holy Spirit's divine nature and integral role within the Godhead.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Holy Spirit's Identity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Bible teaches that the Holy Spirit is a person, with a mind, will, and emotions (1 Corinthians 2:10-11, Ephesians 4:30).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crucial for recognizing the Holy Spirit's active presence in believers' lives.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Personhood of the Holy Spirit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Spirit's personhood is essential to understanding His role in the life of a believer.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He guides, comforts, and empowers individuals in their spiritual journey.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in Believers' Lives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is often misunderstood, but He is a vital part of the Godhead.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His role is crucial in fostering a deeper connection with God and spiritual growth.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Misunderstandings and Importance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the Holy Spirit in the Life of a Believer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Work of the Holy Spirit in the Life of a Believer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convicts us of sin, righteousness, and judgment.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referenced in John 16:8-11.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Conviction by the Holy Spirit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guides us into all truth and teaches us all things.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supported by John 14:26 and 1 Corinthians 2:10-11.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Guidance and Teaching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empowers us to live a life that honors God and to serve others.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illustrated in Acts 1:8 and 1 Corinthians 12:4-11.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Empowerment for Living and Service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produces fruit in our lives, such as love, joy, peace, patience, kindness, and self-control.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is described in Galatians 5:22-23.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Fruit of the Spirit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the Holy Spirit in the Life of a Believer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4488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the Holy Spirit in the Life of a Believer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4880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Gifts of the Holy Spirit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65817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not limited to a select few.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available to all believers who seek to serve God and others.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5817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Availability of the Gifts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1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essential for building up the body of Christ.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demonstrate God's love and power to a broken world.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1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Gifts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8483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are diverse.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reflect the unique personalities and strengths of individual believers.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483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Diversity of the Gifts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817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gifts of the Holy Spirit include prophecy, teaching, healing, tongues, and interpretation of tongues.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mentioned in 1 Corinthians 12:8-10.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817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the Gifts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1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gives gifts to believers, which are supernatural abilities.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gifts enable us to serve others and advance the kingdom of God.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1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the Gifts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43200" y="6200512"/>
            <a:ext cx="9448798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2238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2238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4904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7570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4904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09" y="2286000"/>
                </a:moveTo>
                <a:cubicBezTo>
                  <a:pt x="28694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21" y="0"/>
                  <a:pt x="64109" y="0"/>
                </a:cubicBezTo>
                <a:lnTo>
                  <a:pt x="2679064" y="0"/>
                </a:lnTo>
                <a:cubicBezTo>
                  <a:pt x="2714479" y="0"/>
                  <a:pt x="2743173" y="28712"/>
                  <a:pt x="2743173" y="64122"/>
                </a:cubicBezTo>
                <a:lnTo>
                  <a:pt x="2743173" y="2221878"/>
                </a:lnTo>
                <a:cubicBezTo>
                  <a:pt x="2743173" y="2257288"/>
                  <a:pt x="2714451" y="2286000"/>
                  <a:pt x="2679037" y="2286000"/>
                </a:cubicBezTo>
                <a:lnTo>
                  <a:pt x="64109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2743200" cy="6857998"/>
          </a:xfrm>
          <a:prstGeom prst="rect">
            <a:avLst/>
          </a:prstGeom>
          <a:blipFill>
            <a:blip r:embed="rId1"/>
            <a:srcRect/>
            <a:stretch>
              <a:fillRect l="-140931" r="-1409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22390" y="548639"/>
            <a:ext cx="859536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Fruits of the Holy Spirit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31927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serve to align believers with God's will.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individuals to live in harmony with divine principles.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31927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the Fruits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05269" y="4479509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not limited to individual believers, but are also evident in the corporate body of Christ.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collective manifestation strengthens the unity and testimony of the church.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05269" y="40127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Collective Manifestation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58585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a key indicator of spiritual maturity and growth.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signify the development of a believer's relationship with God.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258585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Indicators of Spiritual Growth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1927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fruits of the Holy Spirit are essential for demonstrating God's love and character to a broken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serve as a testament to the transformative power of faith.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31927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Demonstrating God's Love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05269" y="2032041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Holy Spirit produces fruit in our lives, such as love, joy, peace, patience, kindness, and self-control (Galatians 5:22-23).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fruits are characteristics that reflect God's love and nature.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05269" y="156530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 Nature of the Fruits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0594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Role of the Holy Spirit in the Life of a Believer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2238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903350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2025-06-30T20:04:54Z</dcterms:created>
  <dcterms:modified xsi:type="dcterms:W3CDTF">2025-06-30T20:04:54Z</dcterms:modified>
</cp:coreProperties>
</file>