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930555968914248652ca71aacd8e9a63211a9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433e1aa8f6762eee9d52e27c7da8c88c35ccb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5a8fb874ff5522e69fc9d9904dd3e04d13c55f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87aa129342239133fb96eae8e54ae730cfb52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78a7584d2520c924b730e81ae3e83c7adceda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d41512cef03262f4c79d0a2c69ee12284f898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040d5304f33a72a710d58f4e513d553b804bce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dcf151803ca56416768b74bbb5b1aef2ce218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3556a4ce6f41de94b1c47c8243c0307978c9f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bcefdfa89e6d78c4210c207b65993bb078b28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Impact and Legacy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Shifts: Post-World War II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Global Transformations After World War II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War II Aftermath - Key Context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Cold War Origins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 Movement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United Nations Formation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Political Transformation Mechanisms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and Economic Impact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Political Reconfiguration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Opportunities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 Highlights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553" r="3055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Geopolitical Shifts (1945-1960)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Transformations After World War II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Global Transformations After World War II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historical thinking skills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analytical skills through historical context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deeper understanding of complex geopolitical events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United Nations' role in international relations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the UN's efforts in maintaining peace and security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organization's impact on global diplomacy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global decolonization process</a:t>
            </a:r>
            <a:endParaRPr lang="en-US" sz="1214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the movements for independence in Africa, Asia, and the Caribbean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challenges faced by newly independent nations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Cold War emergence and dynamics</a:t>
            </a:r>
            <a:endParaRPr lang="en-US" sz="1243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the ideological conflict between capitalism and communism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the strategies and tactics employed during the Cold War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Comprehend post-World War II geopolitical transformations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shifting global power dynamics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impact of World War II on international relations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Division of the world into Western and Eastern blocs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Bipolar World Order Established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Ideological differences leading to the Cold War rivalry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Two Emerging Superpowers: USA and USSR</a:t>
            </a:r>
            <a:endParaRPr lang="en-US" sz="127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Decline of colonial empires and the emergence of independent nations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Traditional Imperial Structures Collapsing</a:t>
            </a:r>
            <a:endParaRPr lang="en-US" sz="115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Power Landscape Dramatically Transformed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from European dominance to the rise of the USA and USSR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World War II Aftermath - Key Context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 Direct Military Confrontation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Proxy Wars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Nuclear Arms Race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Diplomatic Tensions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Characteristics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Ideological Battle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Capitalism vs Communism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Cold War Origins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Players in Asia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Indonesia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Vietnam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Players in Africa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Ghana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Kenya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Algeria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Regions Involved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Africa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Caribbean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Significance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in Global Power Dynamics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Colonized Nations Gaining Independence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Decolonization Movement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General Assembly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Security Council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Peacekeeping Missions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Structural Components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Prevent Future Global Conflicts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International Cooperation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 Human Rights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Objectives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1945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United Nations Formation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of organizations like the United Nations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regional alliances on global politics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International Institutions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 of diplomatic norms and practices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Establishment of new diplomatic channels and protocols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Diplomatic Frameworks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in how nations interact and negotiate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Facilitation of international cooperation and conflict resolution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Revolution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Advancements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communication and information dissemination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on diplomatic relations and global governance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Political Transformation Mechanisms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of global trade and interconnected economies.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Emergence of multinational corporations and global supply chains.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International Interconnectedness</a:t>
            </a:r>
            <a:endParaRPr lang="en-US" sz="115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Efforts to rebuild war-torn economies and establish stability.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policies aimed at promoting growth and trade.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Economic Reconstruction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technology accelerated post-WWII.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Innovations in industries such as aerospace, electronics, and computing.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Technological Innovation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Marshall Plan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U.S. initiative to aid Western Europe's economic recovery post-WWII.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Provided financial assistance for infrastructure rebuilding and modernization.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and Economic Impact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98" r="327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Treaty formations and alliances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Balancing of interests and ideologies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Diplomatic Negotiations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Diversification of global power centers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Increased diplomatic complexities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Multipolar Political Landscapes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non-aligned movements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in power dynamics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Challenging Western-Dominated Systems</a:t>
            </a:r>
            <a:endParaRPr lang="en-US" sz="1307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Emergence of New Nation-States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Former colonies gaining independence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Redrawing of political boundaries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Long-Term Political Reconfiguration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6894" r="36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The post-World War II global shifts affected all regions in the same way.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Different regions experienced transformations differently based on their unique historical, political, and economic contexts.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Changes Were Not Uniform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The United Nations always effectively prevented global conflicts.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While the UN aims to prevent conflicts, it has faced limitations and instances where conflicts were not averted.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 Not Always Successful in Conflict Prevention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Decolonization was a straightforward process with all colonies gaining independence smoothly.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Decolonization faced challenges such as political restructuring, economic development issues, and cultural identity reconstruction in different regions.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 Was Complex and Varied</a:t>
            </a:r>
            <a:endParaRPr lang="en-US" sz="1307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Cold War Was Not Just Military Conflict</a:t>
            </a:r>
            <a:endParaRPr lang="en-US" sz="1248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Misconception: Many believe the Cold War was solely about military confrontation between the USA and USSR.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Reality: The Cold War also involved ideological battles, proxy wars, nuclear arms race, and global diplomatic tensions.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Misconceptions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students to embody leaders of decolonizing nations.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the challenges and complexities of gaining independence.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 Role-Playing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students with drafting resolutions for hypothetical international conflicts.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understanding of the UN's role in maintaining peace and security.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 Resolution Workshops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role-play as different countries or leaders during the Cold War.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ideological tensions and diplomatic strategies of the era.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Cold War Simulation Debates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Geopolitical Mapping Exercises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mapping key geopolitical shifts post-World War II.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changing boundaries and power dynamics on a global scale.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Opportunities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Analysis Essays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Presentations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Portfolios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Interactive Quizzes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Proxy War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Indirect conflict between two opposing powers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Korean War, Vietnam War, Afghan War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Sovereignty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Independent authority of a state over its territory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Importance: Key principle in post-World War II geopolitical discussions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Geopolitical Transformation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Significant changes in global political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Impact: Establishment of new power dynamics and international relations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Cold War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Ideological conflict between the USA and USSR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Characteristics: Proxy wars, nuclear arms race, diplomatic tensions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Decolonization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Process of formerly colonized nations gaining independence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Significance: Shifted global power dynamics and reshaped geopolitical landscapes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 Highlights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legacies of post-World War II developments continue to impact modern international relations, underscoring the enduring relevance of this transformative period.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Continuing Influence on Contemporary Geopolitics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intertwined stories of decolonization, the Cold War, and the formation of the United Nations highlight the complex web of historical events that defined this era.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Interconnected Historical Narratives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aftermath of World War II led to significant shifts in global power dynamics, shaping the geopolitical landscape for decades to come.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Profound Global Transformation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consequences of ideological conflicts like the Cold War.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the importance of diplomacy and international institutions in maintaining global stability.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lessons can we learn from this period?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effectiveness of the UN in preventing global conflicts.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the role of the UN in promoting international cooperation and protecting human rights.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did the UN impact international relations?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the political restructuring processes in decolonized nations.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economic development hurdles faced by newly independent countries.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were the key challenges in decolonization?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did global power structures change?</a:t>
            </a:r>
            <a:endParaRPr lang="en-US" sz="1248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shift in influence from traditional powers to emerging superpowers.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impact of the bipolar world order on international relations.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"Postwar: A History of Europe Since 1945" by Tony Judt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Cold War: A New History" by John Lewis Gaddis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Reading List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History.com Interactive Timeline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Geographic History Explorer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Digital Platforms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Library of Congress Digital Collections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British Library Online Archives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Historical Archives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Documentaries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Cold War" by CNN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"Decolonization and Independence" by PBS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Animated Transitions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subtle animations to transition between slides for a professional touch.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Readable Typography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clear and legible fonts for easy readability by the audience.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Infographics for Complex Information</a:t>
            </a:r>
            <a:endParaRPr lang="en-US" sz="134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infographics to simplify and illustrate complex historical data effectively.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Photographs and Maps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relevant historical images and maps to visually enhance content.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harmonious color palette throughout the presentation.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Shifts: Post-World War 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Shipping and Logistics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Choosing appropriate shipping methods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Coordination with freight forwarders for smooth delivery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Quality Standards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Meeting quality standards for export markets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Certifications and testing requirements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and Labeling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requirements for safe transport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labeling for product identification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Classification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classification of goods for export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Adherence to tariff codes and regulations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with Trade Regulations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of import/export laws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 accuracy for customs clearance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2024-12-03T23:02:17Z</dcterms:created>
  <dcterms:modified xsi:type="dcterms:W3CDTF">2024-12-03T23:02:17Z</dcterms:modified>
</cp:coreProperties>
</file>