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dad733389a0997a3e56aec288b51d5f0bb8ab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7621cc114c0ec9324abe046e828d88ace38edbe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c462cbc9ef80d383b7311a5dce5d7e7e50cc70c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966c6d5a6a65732e1eec4b156c74eaeba8e58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2f09ebfcc00f6a826b1efb5d863af4e35afa7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5bff83ede50e51261d069d919dd6857a770abc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af09cd97b62de613f2a9b196c28a20f03b1a60e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e5cfdf2c1945b9aaca40b0b99d46ae7896f8e6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72ada43bbba028f2d3602009e72398d19681ef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5ec78c9597ce9909d6ee389068d6ca6bbb602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a0dfa28a898d4f1f6042ca647bf8a00ad58548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c6375aac937db214897a94a1144bae3485bfad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b3380c9764b2d76cd16b39cec2f6e8606f77f6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78" r="300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Usage, Impact, and Integration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Mastering Adverbs of Frequency: Enhancing Language Proficiency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Mastering Adverbs of Frequency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Objectives: Analyzing and Identifying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Adverbs of Frequency?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Placement Rules for Adverbs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Impact of Frequency Adverbs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Application in Daily Routines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Challenges and Correction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Cross-Curricular Connections with Adverbs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Integration for Language Learning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 and Evaluation Methods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Engagement in Language Learning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 from the Lesson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 for Advanced Learning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Empowering Communication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 for Presentation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Suggested Visual Elements for Slides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77" r="307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Strategies for Grade 9 English Language Learners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Mastering Adverbs of Frequency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Produce sentences using 5+ frequency adverbs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Describe personal routines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meaningful conversations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Objectives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Cognitive Objectives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grammatical structure of frequency adverbs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correct placement in sentences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Distinguish frequency levels in communication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Objectives: Analyzing and Identifying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2126" r="321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Always (100%)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Usually (90%)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Frequently (80%)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Sometimes (50%)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Rarely (20%)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Examples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Adverbs of Frequency?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Words that describe how often an action occurs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are Adverbs of Frequency?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"I usually walk to school."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"He sometimes forgets his keys."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"They have never been to Europe."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After auxiliary verbs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Before main verb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"She always arrives early."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Placement Rules for Adverbs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Improving Understanding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Proper use of frequency adverbs aids in better comprehension of messages.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"We never miss our weekly team meetings."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Highlighting Consistency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Frequency adverbs emphasize the consistency or variability of actions.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"He sometimes forgets his keys."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Adding Depth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Incorporating frequency adverbs adds nuance and detail to communication.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"They rarely go out on weekdays."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Establishing Routine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Frequency adverbs assist in describing regular habits and routines.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"I usually walk my dog in the evening."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Clarity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frequency adverbs helps in clearly conveying how often an action occurs.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Example: "She always arrives early for meetings."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Communication Impact of Frequency Adverbs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rarely go out on weekdays.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never forget to brush my teeth before bed.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Evening Routine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frequently check my emails throughout the day.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sometimes have meetings in the afternoon.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Work/School Routine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Morning Routine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always wake up at 6:00 AM.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usually have a cup of coffee for breakfast.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Application in Daily Routines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game where students mark off activities on a bingo card based on frequency adverbs.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Frequency Bingo Game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visual representations of personal routines using frequency adverbs.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Routine Visualization Mapping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Pair activity where students interview each other to uncover daily habits using frequency adverbs.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Habit Detective Interview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Frequency Ladder Challenge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arrange adverbs of frequency in order from least to most frequent.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Learning Activities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595" r="295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Clarify the meaning behind different frequency percentages.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guidance on interpreting and using adverbs of frequency effectively.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Misunderstanding Frequency Percentages</a:t>
            </a:r>
            <a:endParaRPr lang="en-US" sz="1277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impact of using absolute adverbs excessively.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varied adverb usage to enhance language proficiency.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Overusing Absolute Adverbs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Incorrect Adverb Placement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confusion in placing adverbs correctly in sentences.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clear examples and practice exercises for reinforcement.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Challenges and Correction Strategies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Discussing personal habits and routines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Promoting healthy lifestyle choices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Health Education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cultural routines and traditions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societal norms and practices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Studies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frequency percentages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Creating statistical representations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Cross-Curricular Connections with Adverbs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934" r="309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learning apps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online platforms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communication challenges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Tools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Integration for Language Learning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students' understanding of adverbs of frequency through a structured exam covering grammar rules and practical application.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Written Examination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real-time conversations where they must use adverbs of frequency appropriately to communicate.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Communication Tests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deliver speeches or presentations incorporating a variety of frequency adverbs to describe routines or habits.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Oral Presentations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Portfolio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compile a collection of written work showcasing the correct usage of adverbs of frequency in sentences.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 and Evaluation Methods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digital tools to track and monitor language learning progress.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Share resources or apps that parents can use to support their child's language development.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Progress Tracking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 fun and interactive language learning activities for families to do together.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games, storytelling, or cooking activities that incorporate language practice.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8"/>
              </a:spcBef>
              <a:buNone/>
            </a:pPr>
            <a:r>
              <a:rPr lang="en-US" sz="138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Language Learning Activities</a:t>
            </a:r>
            <a:endParaRPr lang="en-US" sz="1383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Weekly Communication Challenges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parents to engage in weekly language challenges with their children.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prompts or topics for discussion to practice language skills at home.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Engagement in Language Learning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812" r="318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Conveying personal habits and routine behaviors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Adding nuance and specificity to conversations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Before the main verb or after auxiliary verbs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'I always eat breakfast.' 'She never watches TV late.'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Placement Rules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Adverbs of Frequency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Words that describe how often an action occurs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Always, Usually, Frequently, Sometimes, Rarely, Never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 from the Lesson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frequency adverbs creatively in multimedia presentations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Collaborate with peers to enhance language proficiency through diverse mediums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Integrated Multimedia Project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how different frequency levels impact meaning and tone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cultural variations in frequency adverb usage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Comparative Communication Seminar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Frequency Expression Workshop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 deeper into nuances of using adverbs of frequency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advanced sentence structures and communication strategies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 for Advanced Learning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 enhances language proficiency.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Empowering Communication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Conclusion: Empowering Communication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 Aesthetic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professional and educational aesthetic in the design to align with the topic of language proficiency.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Elements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engaging visual elements such as icons, graphics, and interactive dialogue bubbles to make the presentation visually appealing.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Bullet Points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bullet points for readability and to highlight key design recommendations effectively.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Imagery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language-related imagery to enhance visual appeal and reinforce the topic.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 Scheme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 consistent and clean color scheme throughout the presentation.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 for Presentation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Adverbs of Frequency: Enhancing Language Proficiency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Images depicting global connections through language and communication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Communication Imagery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visuals of dialogue bubbles for interactive examples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Dialogue Bubbles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representations showing the frequency levels (e.g., pie charts, bar graphs)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Frequency Percentage Graphics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Communication Icons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Icons representing different modes of communication (e.g., speech bubbles, letters)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Suggested Visual Elements for Slides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2024-12-05T21:23:44Z</dcterms:created>
  <dcterms:modified xsi:type="dcterms:W3CDTF">2024-12-05T21:23:44Z</dcterms:modified>
</cp:coreProperties>
</file>