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bf021638ac3d6ae46af861483f479cf835f7b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7f54e7f3eac6a3dc6a13f17a0b642bc117e841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1746a50e4d11b17e3c85f9c8fc2f4a61eb3a34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1448cc30eb29c8df6bed68d19bef91c317d10d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8d7c4bc0f9e24d571d0c2c1d5d886b61486f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d48b66591969a1ffdbe84db02f9ba2adef2b0d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c698d8c3bb039fe38ec4829302e8c999660735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02a36a25b2abf36eeb1f544843d672fc5b446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adac02bdb758f65e7aa2362bd3dc6452f2a9f3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8c9164b7a06aa21c8a8321f15df5a82bec03d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5b1de5e0fc54d19f6f31198267bcf972865f22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Interpersonal Skills Through Tone, Body Language, and Effective Communication Strategies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Para-Verbal and Non-Verbal Communication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Para-Verbal and Non-Verbal Com…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Para-Verbal Communication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Non-Verbal Communication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Non-Verbal Communication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Communication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Communication Obstacles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 1: Role-Play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 2: Charades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 3: Group Discussion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Para-Verbal and Non-Verbal Communication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communication is crucial in our daily lives, and understanding para-verbal and non-verbal cues can help us convey our message correctly.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these skills can also help us overcome communication obstacles.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Effective Communication</a:t>
            </a:r>
            <a:endParaRPr lang="en-US" sz="1518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Non-verbal communication refers to the way we convey a message through our body language, facial expressions, and eye contact.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cues often speak louder than words and can greatly influence the interpretation of our message.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Non-Verbal Communication</a:t>
            </a:r>
            <a:endParaRPr lang="en-US" sz="1518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14300" y="234317"/>
                </a:moveTo>
                <a:lnTo>
                  <a:pt x="251460" y="234317"/>
                </a:lnTo>
                <a:cubicBezTo>
                  <a:pt x="260962" y="234317"/>
                  <a:pt x="268607" y="241961"/>
                  <a:pt x="268607" y="251464"/>
                </a:cubicBezTo>
                <a:cubicBezTo>
                  <a:pt x="268607" y="260966"/>
                  <a:pt x="260962" y="268610"/>
                  <a:pt x="251464" y="268610"/>
                </a:cubicBezTo>
                <a:lnTo>
                  <a:pt x="114304" y="268610"/>
                </a:lnTo>
                <a:cubicBezTo>
                  <a:pt x="104801" y="268610"/>
                  <a:pt x="97160" y="260966"/>
                  <a:pt x="97160" y="251467"/>
                </a:cubicBezTo>
                <a:cubicBezTo>
                  <a:pt x="97160" y="241965"/>
                  <a:pt x="104805" y="234324"/>
                  <a:pt x="114307" y="234324"/>
                </a:cubicBezTo>
                <a:lnTo>
                  <a:pt x="114300" y="234317"/>
                </a:lnTo>
                <a:moveTo>
                  <a:pt x="91440" y="148590"/>
                </a:moveTo>
                <a:cubicBezTo>
                  <a:pt x="91440" y="142303"/>
                  <a:pt x="96583" y="137160"/>
                  <a:pt x="102870" y="137160"/>
                </a:cubicBezTo>
                <a:lnTo>
                  <a:pt x="148590" y="137160"/>
                </a:lnTo>
                <a:cubicBezTo>
                  <a:pt x="154877" y="137160"/>
                  <a:pt x="160020" y="142303"/>
                  <a:pt x="160020" y="148590"/>
                </a:cubicBezTo>
                <a:cubicBezTo>
                  <a:pt x="160020" y="154877"/>
                  <a:pt x="154877" y="160020"/>
                  <a:pt x="148590" y="160020"/>
                </a:cubicBezTo>
                <a:lnTo>
                  <a:pt x="102870" y="160020"/>
                </a:lnTo>
                <a:cubicBezTo>
                  <a:pt x="96583" y="160020"/>
                  <a:pt x="91440" y="154877"/>
                  <a:pt x="91440" y="148590"/>
                </a:cubicBezTo>
                <a:lnTo>
                  <a:pt x="91440" y="148590"/>
                </a:lnTo>
                <a:moveTo>
                  <a:pt x="217170" y="137160"/>
                </a:moveTo>
                <a:lnTo>
                  <a:pt x="262890" y="137160"/>
                </a:lnTo>
                <a:cubicBezTo>
                  <a:pt x="269177" y="137160"/>
                  <a:pt x="274320" y="142303"/>
                  <a:pt x="274320" y="148590"/>
                </a:cubicBezTo>
                <a:cubicBezTo>
                  <a:pt x="274320" y="154877"/>
                  <a:pt x="269177" y="160020"/>
                  <a:pt x="262890" y="160020"/>
                </a:cubicBezTo>
                <a:lnTo>
                  <a:pt x="217170" y="160020"/>
                </a:lnTo>
                <a:cubicBezTo>
                  <a:pt x="210883" y="160020"/>
                  <a:pt x="205740" y="154877"/>
                  <a:pt x="205740" y="148590"/>
                </a:cubicBezTo>
                <a:cubicBezTo>
                  <a:pt x="205740" y="142303"/>
                  <a:pt x="210883" y="137160"/>
                  <a:pt x="217170" y="137160"/>
                </a:cubicBezTo>
                <a:lnTo>
                  <a:pt x="217170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Para-verbal communication refers to the way we convey a message through our tone, pitch, and volume of voice.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significant role in how our message is perceived by others.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Para-Verbal Communication</a:t>
            </a:r>
            <a:endParaRPr lang="en-US" sz="1518" dirty="0"/>
          </a:p>
        </p:txBody>
      </p:sp>
      <p:sp>
        <p:nvSpPr>
          <p:cNvPr id="20" name="Text 18"/>
          <p:cNvSpPr/>
          <p:nvPr/>
        </p:nvSpPr>
        <p:spPr>
          <a:xfrm>
            <a:off x="75941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Para-Verbal Communication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Para-verbal communication enhances our ability to communicate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our intended message is accurately conveyed.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para-verbal cues can help us build stronger relationships.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us to connect with others on a deeper level.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Stronger Relationships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7963"/>
            <a:ext cx="274320" cy="234286"/>
          </a:xfrm>
          <a:custGeom>
            <a:avLst/>
            <a:gdLst/>
            <a:ahLst/>
            <a:cxnLst/>
            <a:rect l="l" t="t" r="r" b="b"/>
            <a:pathLst>
              <a:path w="274320" h="234286">
                <a:moveTo>
                  <a:pt x="120981" y="227911"/>
                </a:moveTo>
                <a:lnTo>
                  <a:pt x="119642" y="226678"/>
                </a:lnTo>
                <a:lnTo>
                  <a:pt x="25772" y="139508"/>
                </a:lnTo>
                <a:cubicBezTo>
                  <a:pt x="9324" y="124237"/>
                  <a:pt x="0" y="102807"/>
                  <a:pt x="0" y="80358"/>
                </a:cubicBezTo>
                <a:lnTo>
                  <a:pt x="0" y="78589"/>
                </a:lnTo>
                <a:cubicBezTo>
                  <a:pt x="0" y="40869"/>
                  <a:pt x="26790" y="8509"/>
                  <a:pt x="63865" y="1436"/>
                </a:cubicBezTo>
                <a:cubicBezTo>
                  <a:pt x="84973" y="-2636"/>
                  <a:pt x="106565" y="2240"/>
                  <a:pt x="123765" y="14348"/>
                </a:cubicBezTo>
                <a:cubicBezTo>
                  <a:pt x="128588" y="17778"/>
                  <a:pt x="133086" y="21742"/>
                  <a:pt x="137160" y="26296"/>
                </a:cubicBezTo>
                <a:cubicBezTo>
                  <a:pt x="139410" y="23724"/>
                  <a:pt x="141821" y="21367"/>
                  <a:pt x="144394" y="19169"/>
                </a:cubicBezTo>
                <a:cubicBezTo>
                  <a:pt x="146377" y="17454"/>
                  <a:pt x="148413" y="15847"/>
                  <a:pt x="150555" y="14348"/>
                </a:cubicBezTo>
                <a:lnTo>
                  <a:pt x="150555" y="14348"/>
                </a:lnTo>
                <a:cubicBezTo>
                  <a:pt x="167755" y="2240"/>
                  <a:pt x="189347" y="-2636"/>
                  <a:pt x="210456" y="1382"/>
                </a:cubicBezTo>
                <a:cubicBezTo>
                  <a:pt x="247533" y="8455"/>
                  <a:pt x="274320" y="40869"/>
                  <a:pt x="274320" y="78589"/>
                </a:cubicBezTo>
                <a:lnTo>
                  <a:pt x="274320" y="80358"/>
                </a:lnTo>
                <a:cubicBezTo>
                  <a:pt x="274320" y="102807"/>
                  <a:pt x="264999" y="124237"/>
                  <a:pt x="248548" y="139508"/>
                </a:cubicBezTo>
                <a:lnTo>
                  <a:pt x="154678" y="226678"/>
                </a:lnTo>
                <a:lnTo>
                  <a:pt x="153340" y="227911"/>
                </a:lnTo>
                <a:cubicBezTo>
                  <a:pt x="148945" y="231982"/>
                  <a:pt x="143160" y="234285"/>
                  <a:pt x="137160" y="234285"/>
                </a:cubicBezTo>
                <a:cubicBezTo>
                  <a:pt x="131161" y="234285"/>
                  <a:pt x="125373" y="232036"/>
                  <a:pt x="120981" y="227911"/>
                </a:cubicBezTo>
                <a:lnTo>
                  <a:pt x="120981" y="227911"/>
                </a:lnTo>
                <a:moveTo>
                  <a:pt x="128105" y="54746"/>
                </a:moveTo>
                <a:cubicBezTo>
                  <a:pt x="127891" y="54584"/>
                  <a:pt x="127729" y="54371"/>
                  <a:pt x="127570" y="54155"/>
                </a:cubicBezTo>
                <a:lnTo>
                  <a:pt x="118032" y="43439"/>
                </a:lnTo>
                <a:lnTo>
                  <a:pt x="117977" y="43385"/>
                </a:lnTo>
                <a:lnTo>
                  <a:pt x="117977" y="43385"/>
                </a:lnTo>
                <a:cubicBezTo>
                  <a:pt x="105599" y="29508"/>
                  <a:pt x="86902" y="23185"/>
                  <a:pt x="68684" y="26669"/>
                </a:cubicBezTo>
                <a:cubicBezTo>
                  <a:pt x="43716" y="31437"/>
                  <a:pt x="25715" y="53190"/>
                  <a:pt x="25715" y="78586"/>
                </a:cubicBezTo>
                <a:lnTo>
                  <a:pt x="25715" y="80355"/>
                </a:lnTo>
                <a:cubicBezTo>
                  <a:pt x="25715" y="95626"/>
                  <a:pt x="32090" y="110252"/>
                  <a:pt x="43288" y="120645"/>
                </a:cubicBezTo>
                <a:lnTo>
                  <a:pt x="137157" y="207816"/>
                </a:lnTo>
                <a:lnTo>
                  <a:pt x="231027" y="120645"/>
                </a:lnTo>
                <a:cubicBezTo>
                  <a:pt x="242225" y="110250"/>
                  <a:pt x="248600" y="95624"/>
                  <a:pt x="248600" y="80355"/>
                </a:cubicBezTo>
                <a:lnTo>
                  <a:pt x="248600" y="78586"/>
                </a:lnTo>
                <a:cubicBezTo>
                  <a:pt x="248600" y="53244"/>
                  <a:pt x="230596" y="31439"/>
                  <a:pt x="205682" y="26669"/>
                </a:cubicBezTo>
                <a:cubicBezTo>
                  <a:pt x="187465" y="23187"/>
                  <a:pt x="168712" y="29562"/>
                  <a:pt x="156390" y="43385"/>
                </a:cubicBezTo>
                <a:cubicBezTo>
                  <a:pt x="156390" y="43385"/>
                  <a:pt x="156390" y="43385"/>
                  <a:pt x="156335" y="43439"/>
                </a:cubicBezTo>
                <a:cubicBezTo>
                  <a:pt x="156280" y="43493"/>
                  <a:pt x="156335" y="43439"/>
                  <a:pt x="156280" y="43493"/>
                </a:cubicBezTo>
                <a:lnTo>
                  <a:pt x="146742" y="54209"/>
                </a:lnTo>
                <a:cubicBezTo>
                  <a:pt x="146580" y="54422"/>
                  <a:pt x="146366" y="54584"/>
                  <a:pt x="146207" y="54799"/>
                </a:cubicBezTo>
                <a:cubicBezTo>
                  <a:pt x="143796" y="57210"/>
                  <a:pt x="140529" y="58550"/>
                  <a:pt x="137152" y="58550"/>
                </a:cubicBezTo>
                <a:cubicBezTo>
                  <a:pt x="133778" y="58550"/>
                  <a:pt x="130508" y="57210"/>
                  <a:pt x="128096" y="54799"/>
                </a:cubicBezTo>
                <a:lnTo>
                  <a:pt x="128105" y="547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para-verbal communication include tone of voice, pitch, volume, and rate of speech.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play a crucial role in how messages are perceived.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Para-Verbal Cues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2039"/>
            <a:ext cx="274320" cy="225911"/>
          </a:xfrm>
          <a:custGeom>
            <a:avLst/>
            <a:gdLst/>
            <a:ahLst/>
            <a:cxnLst/>
            <a:rect l="l" t="t" r="r" b="b"/>
            <a:pathLst>
              <a:path w="274320" h="225911">
                <a:moveTo>
                  <a:pt x="80631" y="85674"/>
                </a:moveTo>
                <a:lnTo>
                  <a:pt x="137160" y="35450"/>
                </a:lnTo>
                <a:lnTo>
                  <a:pt x="137160" y="190411"/>
                </a:lnTo>
                <a:lnTo>
                  <a:pt x="80631" y="140236"/>
                </a:lnTo>
                <a:cubicBezTo>
                  <a:pt x="78412" y="138269"/>
                  <a:pt x="75537" y="137159"/>
                  <a:pt x="72613" y="137159"/>
                </a:cubicBezTo>
                <a:lnTo>
                  <a:pt x="28238" y="137159"/>
                </a:lnTo>
                <a:cubicBezTo>
                  <a:pt x="26019" y="137159"/>
                  <a:pt x="24203" y="135343"/>
                  <a:pt x="24203" y="133125"/>
                </a:cubicBezTo>
                <a:lnTo>
                  <a:pt x="24203" y="92784"/>
                </a:lnTo>
                <a:cubicBezTo>
                  <a:pt x="24203" y="90565"/>
                  <a:pt x="26019" y="88749"/>
                  <a:pt x="28238" y="88749"/>
                </a:cubicBezTo>
                <a:lnTo>
                  <a:pt x="72613" y="88749"/>
                </a:lnTo>
                <a:cubicBezTo>
                  <a:pt x="75589" y="88749"/>
                  <a:pt x="78461" y="87640"/>
                  <a:pt x="80631" y="85672"/>
                </a:cubicBezTo>
                <a:lnTo>
                  <a:pt x="80631" y="85674"/>
                </a:lnTo>
                <a:moveTo>
                  <a:pt x="146339" y="0"/>
                </a:moveTo>
                <a:cubicBezTo>
                  <a:pt x="142657" y="0"/>
                  <a:pt x="139127" y="1362"/>
                  <a:pt x="136354" y="3782"/>
                </a:cubicBezTo>
                <a:lnTo>
                  <a:pt x="68026" y="64545"/>
                </a:lnTo>
                <a:lnTo>
                  <a:pt x="28239" y="64545"/>
                </a:lnTo>
                <a:cubicBezTo>
                  <a:pt x="12657" y="64545"/>
                  <a:pt x="0" y="77203"/>
                  <a:pt x="0" y="92784"/>
                </a:cubicBezTo>
                <a:lnTo>
                  <a:pt x="0" y="133125"/>
                </a:lnTo>
                <a:cubicBezTo>
                  <a:pt x="0" y="148706"/>
                  <a:pt x="12657" y="161364"/>
                  <a:pt x="28239" y="161364"/>
                </a:cubicBezTo>
                <a:lnTo>
                  <a:pt x="68026" y="161364"/>
                </a:lnTo>
                <a:lnTo>
                  <a:pt x="136354" y="222127"/>
                </a:lnTo>
                <a:cubicBezTo>
                  <a:pt x="139127" y="224546"/>
                  <a:pt x="142657" y="225908"/>
                  <a:pt x="146339" y="225908"/>
                </a:cubicBezTo>
                <a:cubicBezTo>
                  <a:pt x="154659" y="225908"/>
                  <a:pt x="161366" y="219201"/>
                  <a:pt x="161366" y="210881"/>
                </a:cubicBezTo>
                <a:lnTo>
                  <a:pt x="161366" y="15025"/>
                </a:lnTo>
                <a:cubicBezTo>
                  <a:pt x="161366" y="6705"/>
                  <a:pt x="154659" y="-2"/>
                  <a:pt x="146339" y="-2"/>
                </a:cubicBezTo>
                <a:lnTo>
                  <a:pt x="146339" y="0"/>
                </a:lnTo>
                <a:moveTo>
                  <a:pt x="238568" y="37820"/>
                </a:moveTo>
                <a:cubicBezTo>
                  <a:pt x="233375" y="33584"/>
                  <a:pt x="225760" y="34390"/>
                  <a:pt x="221524" y="39584"/>
                </a:cubicBezTo>
                <a:cubicBezTo>
                  <a:pt x="217289" y="44778"/>
                  <a:pt x="218095" y="52393"/>
                  <a:pt x="223288" y="56629"/>
                </a:cubicBezTo>
                <a:cubicBezTo>
                  <a:pt x="239676" y="69942"/>
                  <a:pt x="250114" y="90213"/>
                  <a:pt x="250114" y="112955"/>
                </a:cubicBezTo>
                <a:cubicBezTo>
                  <a:pt x="250114" y="135698"/>
                  <a:pt x="239676" y="155969"/>
                  <a:pt x="223288" y="169331"/>
                </a:cubicBezTo>
                <a:cubicBezTo>
                  <a:pt x="218095" y="173567"/>
                  <a:pt x="217338" y="181183"/>
                  <a:pt x="221524" y="186376"/>
                </a:cubicBezTo>
                <a:cubicBezTo>
                  <a:pt x="225711" y="191570"/>
                  <a:pt x="233375" y="192327"/>
                  <a:pt x="238568" y="188141"/>
                </a:cubicBezTo>
                <a:cubicBezTo>
                  <a:pt x="260352" y="170391"/>
                  <a:pt x="274320" y="143311"/>
                  <a:pt x="274320" y="113005"/>
                </a:cubicBezTo>
                <a:cubicBezTo>
                  <a:pt x="274320" y="82699"/>
                  <a:pt x="260352" y="55619"/>
                  <a:pt x="238568" y="37869"/>
                </a:cubicBezTo>
                <a:lnTo>
                  <a:pt x="238568" y="37820"/>
                </a:lnTo>
                <a:moveTo>
                  <a:pt x="208061" y="75389"/>
                </a:moveTo>
                <a:cubicBezTo>
                  <a:pt x="202868" y="71153"/>
                  <a:pt x="195253" y="71959"/>
                  <a:pt x="191017" y="77153"/>
                </a:cubicBezTo>
                <a:cubicBezTo>
                  <a:pt x="186782" y="82347"/>
                  <a:pt x="187588" y="89962"/>
                  <a:pt x="192781" y="94198"/>
                </a:cubicBezTo>
                <a:cubicBezTo>
                  <a:pt x="198226" y="98635"/>
                  <a:pt x="201707" y="105392"/>
                  <a:pt x="201707" y="112958"/>
                </a:cubicBezTo>
                <a:cubicBezTo>
                  <a:pt x="201707" y="120521"/>
                  <a:pt x="198229" y="127278"/>
                  <a:pt x="192781" y="131767"/>
                </a:cubicBezTo>
                <a:cubicBezTo>
                  <a:pt x="187588" y="136003"/>
                  <a:pt x="186831" y="143618"/>
                  <a:pt x="191017" y="148812"/>
                </a:cubicBezTo>
                <a:cubicBezTo>
                  <a:pt x="195203" y="154006"/>
                  <a:pt x="202868" y="154762"/>
                  <a:pt x="208061" y="150576"/>
                </a:cubicBezTo>
                <a:cubicBezTo>
                  <a:pt x="218902" y="141650"/>
                  <a:pt x="225911" y="128136"/>
                  <a:pt x="225911" y="112958"/>
                </a:cubicBezTo>
                <a:cubicBezTo>
                  <a:pt x="225911" y="97779"/>
                  <a:pt x="218902" y="84265"/>
                  <a:pt x="208061" y="75391"/>
                </a:cubicBezTo>
                <a:lnTo>
                  <a:pt x="208061" y="7538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Para-verbal communication can convey emotions and attitudes, such as enthusiasm, boredom, or sarcasm.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also convey authority, confidence, and friendliness.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Emotions and Attitudes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95156" y="170432"/>
                </a:moveTo>
                <a:cubicBezTo>
                  <a:pt x="103301" y="179219"/>
                  <a:pt x="117231" y="188595"/>
                  <a:pt x="137163" y="188595"/>
                </a:cubicBezTo>
                <a:cubicBezTo>
                  <a:pt x="157095" y="188595"/>
                  <a:pt x="171025" y="179219"/>
                  <a:pt x="179167" y="170432"/>
                </a:cubicBezTo>
                <a:cubicBezTo>
                  <a:pt x="183989" y="165234"/>
                  <a:pt x="192134" y="164861"/>
                  <a:pt x="197329" y="169683"/>
                </a:cubicBezTo>
                <a:cubicBezTo>
                  <a:pt x="202528" y="174506"/>
                  <a:pt x="202901" y="182651"/>
                  <a:pt x="198078" y="187846"/>
                </a:cubicBezTo>
                <a:cubicBezTo>
                  <a:pt x="186291" y="200596"/>
                  <a:pt x="165931" y="214312"/>
                  <a:pt x="137212" y="214312"/>
                </a:cubicBezTo>
                <a:cubicBezTo>
                  <a:pt x="108494" y="214312"/>
                  <a:pt x="88081" y="200651"/>
                  <a:pt x="76349" y="187846"/>
                </a:cubicBezTo>
                <a:cubicBezTo>
                  <a:pt x="71526" y="182648"/>
                  <a:pt x="71847" y="174506"/>
                  <a:pt x="77098" y="169683"/>
                </a:cubicBezTo>
                <a:cubicBezTo>
                  <a:pt x="82348" y="164861"/>
                  <a:pt x="90438" y="165182"/>
                  <a:pt x="95260" y="170432"/>
                </a:cubicBezTo>
                <a:lnTo>
                  <a:pt x="95156" y="170432"/>
                </a:lnTo>
                <a:moveTo>
                  <a:pt x="77366" y="111443"/>
                </a:moveTo>
                <a:cubicBezTo>
                  <a:pt x="77366" y="101973"/>
                  <a:pt x="85042" y="94297"/>
                  <a:pt x="94511" y="94297"/>
                </a:cubicBezTo>
                <a:cubicBezTo>
                  <a:pt x="103981" y="94297"/>
                  <a:pt x="111656" y="101973"/>
                  <a:pt x="111656" y="111443"/>
                </a:cubicBezTo>
                <a:cubicBezTo>
                  <a:pt x="111656" y="120912"/>
                  <a:pt x="103981" y="128588"/>
                  <a:pt x="94511" y="128588"/>
                </a:cubicBezTo>
                <a:cubicBezTo>
                  <a:pt x="85042" y="128588"/>
                  <a:pt x="77366" y="120912"/>
                  <a:pt x="77366" y="111443"/>
                </a:cubicBezTo>
                <a:moveTo>
                  <a:pt x="180236" y="94298"/>
                </a:moveTo>
                <a:cubicBezTo>
                  <a:pt x="189706" y="94298"/>
                  <a:pt x="197381" y="101973"/>
                  <a:pt x="197381" y="111443"/>
                </a:cubicBezTo>
                <a:cubicBezTo>
                  <a:pt x="197381" y="120912"/>
                  <a:pt x="189706" y="128588"/>
                  <a:pt x="180236" y="128588"/>
                </a:cubicBezTo>
                <a:cubicBezTo>
                  <a:pt x="170767" y="128588"/>
                  <a:pt x="163091" y="120912"/>
                  <a:pt x="163091" y="111443"/>
                </a:cubicBezTo>
                <a:cubicBezTo>
                  <a:pt x="163091" y="101973"/>
                  <a:pt x="170767" y="94298"/>
                  <a:pt x="180236" y="9429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Non-Verbal Communication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Non-verbal communication can convey emotions and attitudes, such as happiness, sadness, or anger.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also convey interest, attention, and engagement.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Emotions and Attitudes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non-verbal communication include body language, facial expressions, eye contact, and proximity.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forms play a crucial role in expressing unspoken messages.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Non-Verbal Communication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non-verbal cues can help us build trust and establish rapport.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enhances the effectiveness of interpersonal interactions.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Trust and Rapport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Non-verbal communication aids in conveying messages more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complements verbal communication to ensure clarity and understanding.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Non-Verbal Communication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28193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90036" y="160020"/>
                </a:moveTo>
                <a:cubicBezTo>
                  <a:pt x="290036" y="88213"/>
                  <a:pt x="231827" y="30004"/>
                  <a:pt x="160020" y="30004"/>
                </a:cubicBezTo>
                <a:cubicBezTo>
                  <a:pt x="88213" y="30004"/>
                  <a:pt x="30004" y="88213"/>
                  <a:pt x="30004" y="160020"/>
                </a:cubicBezTo>
                <a:cubicBezTo>
                  <a:pt x="30004" y="231827"/>
                  <a:pt x="88213" y="290036"/>
                  <a:pt x="160020" y="290036"/>
                </a:cubicBezTo>
                <a:cubicBezTo>
                  <a:pt x="231827" y="290036"/>
                  <a:pt x="290036" y="231827"/>
                  <a:pt x="290036" y="160020"/>
                </a:cubicBezTo>
                <a:lnTo>
                  <a:pt x="290036" y="160020"/>
                </a:lnTo>
                <a:moveTo>
                  <a:pt x="0" y="160020"/>
                </a:moveTo>
                <a:cubicBezTo>
                  <a:pt x="0" y="71644"/>
                  <a:pt x="71644" y="0"/>
                  <a:pt x="160020" y="0"/>
                </a:cubicBezTo>
                <a:cubicBezTo>
                  <a:pt x="248396" y="0"/>
                  <a:pt x="320040" y="71644"/>
                  <a:pt x="320040" y="160020"/>
                </a:cubicBezTo>
                <a:cubicBezTo>
                  <a:pt x="320040" y="248396"/>
                  <a:pt x="248396" y="320040"/>
                  <a:pt x="160020" y="320040"/>
                </a:cubicBezTo>
                <a:cubicBezTo>
                  <a:pt x="71644" y="320040"/>
                  <a:pt x="0" y="248396"/>
                  <a:pt x="0" y="1600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74396" y="1787200"/>
            <a:ext cx="320040" cy="224028"/>
          </a:xfrm>
          <a:custGeom>
            <a:avLst/>
            <a:gdLst/>
            <a:ahLst/>
            <a:cxnLst/>
            <a:rect l="l" t="t" r="r" b="b"/>
            <a:pathLst>
              <a:path w="320040" h="224028">
                <a:moveTo>
                  <a:pt x="0" y="32005"/>
                </a:moveTo>
                <a:cubicBezTo>
                  <a:pt x="0" y="14329"/>
                  <a:pt x="14328" y="0"/>
                  <a:pt x="32004" y="0"/>
                </a:cubicBezTo>
                <a:cubicBezTo>
                  <a:pt x="49680" y="0"/>
                  <a:pt x="64008" y="14329"/>
                  <a:pt x="64008" y="32005"/>
                </a:cubicBezTo>
                <a:cubicBezTo>
                  <a:pt x="64008" y="49680"/>
                  <a:pt x="49680" y="64009"/>
                  <a:pt x="32004" y="64009"/>
                </a:cubicBezTo>
                <a:cubicBezTo>
                  <a:pt x="14328" y="64009"/>
                  <a:pt x="0" y="49680"/>
                  <a:pt x="0" y="32005"/>
                </a:cubicBezTo>
                <a:moveTo>
                  <a:pt x="112014" y="124015"/>
                </a:moveTo>
                <a:cubicBezTo>
                  <a:pt x="118642" y="124015"/>
                  <a:pt x="124016" y="118643"/>
                  <a:pt x="124016" y="112014"/>
                </a:cubicBezTo>
                <a:cubicBezTo>
                  <a:pt x="124016" y="105385"/>
                  <a:pt x="118642" y="100013"/>
                  <a:pt x="112014" y="100013"/>
                </a:cubicBezTo>
                <a:cubicBezTo>
                  <a:pt x="105386" y="100013"/>
                  <a:pt x="100013" y="105385"/>
                  <a:pt x="100013" y="112014"/>
                </a:cubicBezTo>
                <a:cubicBezTo>
                  <a:pt x="100013" y="118643"/>
                  <a:pt x="105386" y="124015"/>
                  <a:pt x="112014" y="124015"/>
                </a:cubicBezTo>
                <a:moveTo>
                  <a:pt x="112014" y="80009"/>
                </a:moveTo>
                <a:cubicBezTo>
                  <a:pt x="129690" y="80009"/>
                  <a:pt x="144018" y="94338"/>
                  <a:pt x="144018" y="112014"/>
                </a:cubicBezTo>
                <a:cubicBezTo>
                  <a:pt x="144018" y="129690"/>
                  <a:pt x="129690" y="144019"/>
                  <a:pt x="112014" y="144019"/>
                </a:cubicBezTo>
                <a:cubicBezTo>
                  <a:pt x="94338" y="144019"/>
                  <a:pt x="80010" y="129690"/>
                  <a:pt x="80010" y="112014"/>
                </a:cubicBezTo>
                <a:cubicBezTo>
                  <a:pt x="80010" y="94338"/>
                  <a:pt x="94338" y="80009"/>
                  <a:pt x="112014" y="80009"/>
                </a:cubicBezTo>
                <a:moveTo>
                  <a:pt x="44006" y="192023"/>
                </a:moveTo>
                <a:cubicBezTo>
                  <a:pt x="44006" y="185394"/>
                  <a:pt x="38632" y="180022"/>
                  <a:pt x="32004" y="180022"/>
                </a:cubicBezTo>
                <a:cubicBezTo>
                  <a:pt x="25376" y="180022"/>
                  <a:pt x="20003" y="185394"/>
                  <a:pt x="20003" y="192023"/>
                </a:cubicBezTo>
                <a:cubicBezTo>
                  <a:pt x="20003" y="198652"/>
                  <a:pt x="25376" y="204025"/>
                  <a:pt x="32004" y="204025"/>
                </a:cubicBezTo>
                <a:cubicBezTo>
                  <a:pt x="38632" y="204025"/>
                  <a:pt x="44006" y="198652"/>
                  <a:pt x="44006" y="192023"/>
                </a:cubicBezTo>
                <a:moveTo>
                  <a:pt x="0" y="192023"/>
                </a:moveTo>
                <a:cubicBezTo>
                  <a:pt x="0" y="174348"/>
                  <a:pt x="14328" y="160019"/>
                  <a:pt x="32004" y="160019"/>
                </a:cubicBezTo>
                <a:cubicBezTo>
                  <a:pt x="49680" y="160019"/>
                  <a:pt x="64008" y="174348"/>
                  <a:pt x="64008" y="192023"/>
                </a:cubicBezTo>
                <a:cubicBezTo>
                  <a:pt x="64008" y="209699"/>
                  <a:pt x="49680" y="224028"/>
                  <a:pt x="32004" y="224028"/>
                </a:cubicBezTo>
                <a:cubicBezTo>
                  <a:pt x="14328" y="224028"/>
                  <a:pt x="0" y="209699"/>
                  <a:pt x="0" y="192023"/>
                </a:cubicBezTo>
                <a:moveTo>
                  <a:pt x="124016" y="192023"/>
                </a:moveTo>
                <a:cubicBezTo>
                  <a:pt x="124016" y="185394"/>
                  <a:pt x="118642" y="180022"/>
                  <a:pt x="112014" y="180022"/>
                </a:cubicBezTo>
                <a:cubicBezTo>
                  <a:pt x="105386" y="180022"/>
                  <a:pt x="100013" y="185394"/>
                  <a:pt x="100013" y="192023"/>
                </a:cubicBezTo>
                <a:cubicBezTo>
                  <a:pt x="100013" y="198652"/>
                  <a:pt x="105386" y="204025"/>
                  <a:pt x="112014" y="204025"/>
                </a:cubicBezTo>
                <a:cubicBezTo>
                  <a:pt x="118642" y="204025"/>
                  <a:pt x="124016" y="198652"/>
                  <a:pt x="124016" y="192023"/>
                </a:cubicBezTo>
                <a:moveTo>
                  <a:pt x="80010" y="192023"/>
                </a:moveTo>
                <a:cubicBezTo>
                  <a:pt x="80010" y="174348"/>
                  <a:pt x="94338" y="160019"/>
                  <a:pt x="112014" y="160019"/>
                </a:cubicBezTo>
                <a:cubicBezTo>
                  <a:pt x="129690" y="160019"/>
                  <a:pt x="144018" y="174348"/>
                  <a:pt x="144018" y="192023"/>
                </a:cubicBezTo>
                <a:cubicBezTo>
                  <a:pt x="144018" y="209699"/>
                  <a:pt x="129690" y="224028"/>
                  <a:pt x="112014" y="224028"/>
                </a:cubicBezTo>
                <a:cubicBezTo>
                  <a:pt x="94338" y="224028"/>
                  <a:pt x="80010" y="209699"/>
                  <a:pt x="80010" y="192023"/>
                </a:cubicBezTo>
                <a:moveTo>
                  <a:pt x="32004" y="80009"/>
                </a:moveTo>
                <a:cubicBezTo>
                  <a:pt x="49680" y="80009"/>
                  <a:pt x="64008" y="94338"/>
                  <a:pt x="64008" y="112014"/>
                </a:cubicBezTo>
                <a:cubicBezTo>
                  <a:pt x="64008" y="129690"/>
                  <a:pt x="49680" y="144019"/>
                  <a:pt x="32004" y="144019"/>
                </a:cubicBezTo>
                <a:cubicBezTo>
                  <a:pt x="14328" y="144019"/>
                  <a:pt x="0" y="129690"/>
                  <a:pt x="0" y="112014"/>
                </a:cubicBezTo>
                <a:cubicBezTo>
                  <a:pt x="0" y="94338"/>
                  <a:pt x="14328" y="80009"/>
                  <a:pt x="32004" y="80009"/>
                </a:cubicBezTo>
                <a:moveTo>
                  <a:pt x="112014" y="0"/>
                </a:moveTo>
                <a:cubicBezTo>
                  <a:pt x="129690" y="0"/>
                  <a:pt x="144018" y="14329"/>
                  <a:pt x="144018" y="32005"/>
                </a:cubicBezTo>
                <a:cubicBezTo>
                  <a:pt x="144018" y="49680"/>
                  <a:pt x="129690" y="64009"/>
                  <a:pt x="112014" y="64009"/>
                </a:cubicBezTo>
                <a:cubicBezTo>
                  <a:pt x="94338" y="64009"/>
                  <a:pt x="80010" y="49680"/>
                  <a:pt x="80010" y="32005"/>
                </a:cubicBezTo>
                <a:cubicBezTo>
                  <a:pt x="80010" y="14329"/>
                  <a:pt x="94338" y="0"/>
                  <a:pt x="112014" y="0"/>
                </a:cubicBezTo>
                <a:moveTo>
                  <a:pt x="176022" y="32005"/>
                </a:moveTo>
                <a:cubicBezTo>
                  <a:pt x="176022" y="14329"/>
                  <a:pt x="190350" y="0"/>
                  <a:pt x="208026" y="0"/>
                </a:cubicBezTo>
                <a:cubicBezTo>
                  <a:pt x="225702" y="0"/>
                  <a:pt x="240030" y="14329"/>
                  <a:pt x="240030" y="32005"/>
                </a:cubicBezTo>
                <a:cubicBezTo>
                  <a:pt x="240030" y="49680"/>
                  <a:pt x="225702" y="64009"/>
                  <a:pt x="208026" y="64009"/>
                </a:cubicBezTo>
                <a:cubicBezTo>
                  <a:pt x="190350" y="64009"/>
                  <a:pt x="176022" y="49680"/>
                  <a:pt x="176022" y="32005"/>
                </a:cubicBezTo>
                <a:moveTo>
                  <a:pt x="300038" y="32005"/>
                </a:moveTo>
                <a:cubicBezTo>
                  <a:pt x="300038" y="25376"/>
                  <a:pt x="294664" y="20003"/>
                  <a:pt x="288036" y="20003"/>
                </a:cubicBezTo>
                <a:cubicBezTo>
                  <a:pt x="281408" y="20003"/>
                  <a:pt x="276034" y="25376"/>
                  <a:pt x="276034" y="32005"/>
                </a:cubicBezTo>
                <a:cubicBezTo>
                  <a:pt x="276034" y="38634"/>
                  <a:pt x="281408" y="44006"/>
                  <a:pt x="288036" y="44006"/>
                </a:cubicBezTo>
                <a:cubicBezTo>
                  <a:pt x="294664" y="44006"/>
                  <a:pt x="300038" y="38634"/>
                  <a:pt x="300038" y="32005"/>
                </a:cubicBezTo>
                <a:lnTo>
                  <a:pt x="300038" y="32005"/>
                </a:lnTo>
                <a:moveTo>
                  <a:pt x="256032" y="32005"/>
                </a:moveTo>
                <a:cubicBezTo>
                  <a:pt x="256032" y="14329"/>
                  <a:pt x="270360" y="0"/>
                  <a:pt x="288036" y="0"/>
                </a:cubicBezTo>
                <a:cubicBezTo>
                  <a:pt x="305712" y="0"/>
                  <a:pt x="320040" y="14329"/>
                  <a:pt x="320040" y="32005"/>
                </a:cubicBezTo>
                <a:cubicBezTo>
                  <a:pt x="320040" y="49680"/>
                  <a:pt x="305712" y="64009"/>
                  <a:pt x="288036" y="64009"/>
                </a:cubicBezTo>
                <a:cubicBezTo>
                  <a:pt x="270360" y="64009"/>
                  <a:pt x="256032" y="49680"/>
                  <a:pt x="256032" y="32005"/>
                </a:cubicBezTo>
                <a:lnTo>
                  <a:pt x="256032" y="32005"/>
                </a:lnTo>
                <a:moveTo>
                  <a:pt x="288036" y="124015"/>
                </a:moveTo>
                <a:cubicBezTo>
                  <a:pt x="294664" y="124015"/>
                  <a:pt x="300038" y="118643"/>
                  <a:pt x="300038" y="112014"/>
                </a:cubicBezTo>
                <a:cubicBezTo>
                  <a:pt x="300038" y="105385"/>
                  <a:pt x="294664" y="100013"/>
                  <a:pt x="288036" y="100013"/>
                </a:cubicBezTo>
                <a:cubicBezTo>
                  <a:pt x="281408" y="100013"/>
                  <a:pt x="276034" y="105385"/>
                  <a:pt x="276034" y="112014"/>
                </a:cubicBezTo>
                <a:cubicBezTo>
                  <a:pt x="276034" y="118643"/>
                  <a:pt x="281408" y="124015"/>
                  <a:pt x="288036" y="124015"/>
                </a:cubicBezTo>
                <a:moveTo>
                  <a:pt x="288036" y="80009"/>
                </a:moveTo>
                <a:cubicBezTo>
                  <a:pt x="305712" y="80009"/>
                  <a:pt x="320040" y="94338"/>
                  <a:pt x="320040" y="112014"/>
                </a:cubicBezTo>
                <a:cubicBezTo>
                  <a:pt x="320040" y="129690"/>
                  <a:pt x="305712" y="144019"/>
                  <a:pt x="288036" y="144019"/>
                </a:cubicBezTo>
                <a:cubicBezTo>
                  <a:pt x="270360" y="144019"/>
                  <a:pt x="256032" y="129690"/>
                  <a:pt x="256032" y="112014"/>
                </a:cubicBezTo>
                <a:cubicBezTo>
                  <a:pt x="256032" y="94338"/>
                  <a:pt x="270360" y="80009"/>
                  <a:pt x="288036" y="80009"/>
                </a:cubicBezTo>
                <a:lnTo>
                  <a:pt x="288036" y="80009"/>
                </a:lnTo>
                <a:moveTo>
                  <a:pt x="300038" y="192023"/>
                </a:moveTo>
                <a:cubicBezTo>
                  <a:pt x="300038" y="185394"/>
                  <a:pt x="294664" y="180022"/>
                  <a:pt x="288036" y="180022"/>
                </a:cubicBezTo>
                <a:cubicBezTo>
                  <a:pt x="281408" y="180022"/>
                  <a:pt x="276034" y="185394"/>
                  <a:pt x="276034" y="192023"/>
                </a:cubicBezTo>
                <a:cubicBezTo>
                  <a:pt x="276034" y="198652"/>
                  <a:pt x="281408" y="204025"/>
                  <a:pt x="288036" y="204025"/>
                </a:cubicBezTo>
                <a:cubicBezTo>
                  <a:pt x="294664" y="204025"/>
                  <a:pt x="300038" y="198652"/>
                  <a:pt x="300038" y="192023"/>
                </a:cubicBezTo>
                <a:moveTo>
                  <a:pt x="256032" y="192023"/>
                </a:moveTo>
                <a:cubicBezTo>
                  <a:pt x="256032" y="174348"/>
                  <a:pt x="270360" y="160019"/>
                  <a:pt x="288036" y="160019"/>
                </a:cubicBezTo>
                <a:cubicBezTo>
                  <a:pt x="305712" y="160019"/>
                  <a:pt x="320040" y="174348"/>
                  <a:pt x="320040" y="192023"/>
                </a:cubicBezTo>
                <a:cubicBezTo>
                  <a:pt x="320040" y="209699"/>
                  <a:pt x="305712" y="224028"/>
                  <a:pt x="288036" y="224028"/>
                </a:cubicBezTo>
                <a:cubicBezTo>
                  <a:pt x="270360" y="224028"/>
                  <a:pt x="256032" y="209699"/>
                  <a:pt x="256032" y="192023"/>
                </a:cubicBezTo>
                <a:lnTo>
                  <a:pt x="256032" y="192023"/>
                </a:lnTo>
                <a:moveTo>
                  <a:pt x="208026" y="124015"/>
                </a:moveTo>
                <a:cubicBezTo>
                  <a:pt x="214654" y="124015"/>
                  <a:pt x="220028" y="118643"/>
                  <a:pt x="220028" y="112014"/>
                </a:cubicBezTo>
                <a:cubicBezTo>
                  <a:pt x="220028" y="105385"/>
                  <a:pt x="214654" y="100013"/>
                  <a:pt x="208026" y="100013"/>
                </a:cubicBezTo>
                <a:cubicBezTo>
                  <a:pt x="201398" y="100013"/>
                  <a:pt x="196024" y="105385"/>
                  <a:pt x="196024" y="112014"/>
                </a:cubicBezTo>
                <a:cubicBezTo>
                  <a:pt x="196024" y="118643"/>
                  <a:pt x="201398" y="124015"/>
                  <a:pt x="208026" y="124015"/>
                </a:cubicBezTo>
                <a:moveTo>
                  <a:pt x="208026" y="80009"/>
                </a:moveTo>
                <a:cubicBezTo>
                  <a:pt x="225702" y="80009"/>
                  <a:pt x="240030" y="94338"/>
                  <a:pt x="240030" y="112014"/>
                </a:cubicBezTo>
                <a:cubicBezTo>
                  <a:pt x="240030" y="129690"/>
                  <a:pt x="225702" y="144019"/>
                  <a:pt x="208026" y="144019"/>
                </a:cubicBezTo>
                <a:cubicBezTo>
                  <a:pt x="190350" y="144019"/>
                  <a:pt x="176022" y="129690"/>
                  <a:pt x="176022" y="112014"/>
                </a:cubicBezTo>
                <a:cubicBezTo>
                  <a:pt x="176022" y="94338"/>
                  <a:pt x="190350" y="80009"/>
                  <a:pt x="208026" y="80009"/>
                </a:cubicBezTo>
                <a:moveTo>
                  <a:pt x="220028" y="192023"/>
                </a:moveTo>
                <a:cubicBezTo>
                  <a:pt x="220028" y="185394"/>
                  <a:pt x="214654" y="180022"/>
                  <a:pt x="208026" y="180022"/>
                </a:cubicBezTo>
                <a:cubicBezTo>
                  <a:pt x="201398" y="180022"/>
                  <a:pt x="196024" y="185394"/>
                  <a:pt x="196024" y="192023"/>
                </a:cubicBezTo>
                <a:cubicBezTo>
                  <a:pt x="196024" y="198652"/>
                  <a:pt x="201398" y="204025"/>
                  <a:pt x="208026" y="204025"/>
                </a:cubicBezTo>
                <a:cubicBezTo>
                  <a:pt x="214654" y="204025"/>
                  <a:pt x="220028" y="198652"/>
                  <a:pt x="220028" y="192023"/>
                </a:cubicBezTo>
                <a:moveTo>
                  <a:pt x="176022" y="192023"/>
                </a:moveTo>
                <a:cubicBezTo>
                  <a:pt x="176022" y="174348"/>
                  <a:pt x="190350" y="160019"/>
                  <a:pt x="208026" y="160019"/>
                </a:cubicBezTo>
                <a:cubicBezTo>
                  <a:pt x="225702" y="160019"/>
                  <a:pt x="240030" y="174348"/>
                  <a:pt x="240030" y="192023"/>
                </a:cubicBezTo>
                <a:cubicBezTo>
                  <a:pt x="240030" y="209699"/>
                  <a:pt x="225702" y="224028"/>
                  <a:pt x="208026" y="224028"/>
                </a:cubicBezTo>
                <a:cubicBezTo>
                  <a:pt x="190350" y="224028"/>
                  <a:pt x="176022" y="209699"/>
                  <a:pt x="176022" y="19202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0599" y="1774765"/>
            <a:ext cx="320040" cy="248898"/>
          </a:xfrm>
          <a:custGeom>
            <a:avLst/>
            <a:gdLst/>
            <a:ahLst/>
            <a:cxnLst/>
            <a:rect l="l" t="t" r="r" b="b"/>
            <a:pathLst>
              <a:path w="320040" h="248898">
                <a:moveTo>
                  <a:pt x="159991" y="26667"/>
                </a:moveTo>
                <a:cubicBezTo>
                  <a:pt x="123769" y="26667"/>
                  <a:pt x="93989" y="43112"/>
                  <a:pt x="71155" y="64281"/>
                </a:cubicBezTo>
                <a:cubicBezTo>
                  <a:pt x="49766" y="84170"/>
                  <a:pt x="34987" y="107783"/>
                  <a:pt x="27431" y="124449"/>
                </a:cubicBezTo>
                <a:cubicBezTo>
                  <a:pt x="34987" y="141115"/>
                  <a:pt x="49766" y="164728"/>
                  <a:pt x="71100" y="184618"/>
                </a:cubicBezTo>
                <a:cubicBezTo>
                  <a:pt x="93989" y="205784"/>
                  <a:pt x="123769" y="222231"/>
                  <a:pt x="159991" y="222231"/>
                </a:cubicBezTo>
                <a:cubicBezTo>
                  <a:pt x="196213" y="222231"/>
                  <a:pt x="225993" y="205787"/>
                  <a:pt x="248828" y="184618"/>
                </a:cubicBezTo>
                <a:cubicBezTo>
                  <a:pt x="270216" y="164728"/>
                  <a:pt x="284996" y="141115"/>
                  <a:pt x="292552" y="124449"/>
                </a:cubicBezTo>
                <a:cubicBezTo>
                  <a:pt x="284996" y="107783"/>
                  <a:pt x="270216" y="84170"/>
                  <a:pt x="248882" y="64281"/>
                </a:cubicBezTo>
                <a:cubicBezTo>
                  <a:pt x="225993" y="43114"/>
                  <a:pt x="196213" y="26667"/>
                  <a:pt x="159991" y="26667"/>
                </a:cubicBezTo>
                <a:lnTo>
                  <a:pt x="159991" y="26667"/>
                </a:lnTo>
                <a:moveTo>
                  <a:pt x="52989" y="44779"/>
                </a:moveTo>
                <a:cubicBezTo>
                  <a:pt x="79156" y="20445"/>
                  <a:pt x="115102" y="0"/>
                  <a:pt x="159994" y="0"/>
                </a:cubicBezTo>
                <a:cubicBezTo>
                  <a:pt x="204886" y="0"/>
                  <a:pt x="240830" y="20445"/>
                  <a:pt x="267000" y="44779"/>
                </a:cubicBezTo>
                <a:cubicBezTo>
                  <a:pt x="293000" y="68947"/>
                  <a:pt x="310391" y="97782"/>
                  <a:pt x="318667" y="117614"/>
                </a:cubicBezTo>
                <a:cubicBezTo>
                  <a:pt x="320501" y="122002"/>
                  <a:pt x="320501" y="126893"/>
                  <a:pt x="318667" y="131281"/>
                </a:cubicBezTo>
                <a:cubicBezTo>
                  <a:pt x="310388" y="151116"/>
                  <a:pt x="293000" y="180006"/>
                  <a:pt x="267000" y="204117"/>
                </a:cubicBezTo>
                <a:cubicBezTo>
                  <a:pt x="240833" y="228451"/>
                  <a:pt x="204886" y="248896"/>
                  <a:pt x="159994" y="248896"/>
                </a:cubicBezTo>
                <a:cubicBezTo>
                  <a:pt x="115102" y="248896"/>
                  <a:pt x="79159" y="228451"/>
                  <a:pt x="52989" y="204117"/>
                </a:cubicBezTo>
                <a:cubicBezTo>
                  <a:pt x="26989" y="180006"/>
                  <a:pt x="9598" y="151114"/>
                  <a:pt x="1376" y="131281"/>
                </a:cubicBezTo>
                <a:cubicBezTo>
                  <a:pt x="-458" y="126893"/>
                  <a:pt x="-458" y="122002"/>
                  <a:pt x="1376" y="117614"/>
                </a:cubicBezTo>
                <a:cubicBezTo>
                  <a:pt x="9598" y="97780"/>
                  <a:pt x="26989" y="68890"/>
                  <a:pt x="52989" y="44779"/>
                </a:cubicBezTo>
                <a:lnTo>
                  <a:pt x="52989" y="44779"/>
                </a:lnTo>
                <a:moveTo>
                  <a:pt x="159991" y="168895"/>
                </a:moveTo>
                <a:cubicBezTo>
                  <a:pt x="184548" y="168895"/>
                  <a:pt x="204438" y="149006"/>
                  <a:pt x="204438" y="124449"/>
                </a:cubicBezTo>
                <a:cubicBezTo>
                  <a:pt x="204438" y="99893"/>
                  <a:pt x="184548" y="80004"/>
                  <a:pt x="159991" y="80004"/>
                </a:cubicBezTo>
                <a:cubicBezTo>
                  <a:pt x="159601" y="80004"/>
                  <a:pt x="159268" y="80004"/>
                  <a:pt x="158881" y="80004"/>
                </a:cubicBezTo>
                <a:cubicBezTo>
                  <a:pt x="159604" y="82836"/>
                  <a:pt x="159991" y="85838"/>
                  <a:pt x="159991" y="88892"/>
                </a:cubicBezTo>
                <a:cubicBezTo>
                  <a:pt x="159991" y="108502"/>
                  <a:pt x="144047" y="124449"/>
                  <a:pt x="124435" y="124449"/>
                </a:cubicBezTo>
                <a:cubicBezTo>
                  <a:pt x="121378" y="124449"/>
                  <a:pt x="118380" y="124061"/>
                  <a:pt x="115544" y="123339"/>
                </a:cubicBezTo>
                <a:cubicBezTo>
                  <a:pt x="115544" y="123727"/>
                  <a:pt x="115544" y="124061"/>
                  <a:pt x="115544" y="124449"/>
                </a:cubicBezTo>
                <a:cubicBezTo>
                  <a:pt x="115544" y="149006"/>
                  <a:pt x="135435" y="168895"/>
                  <a:pt x="159991" y="168895"/>
                </a:cubicBezTo>
                <a:moveTo>
                  <a:pt x="159991" y="53336"/>
                </a:moveTo>
                <a:cubicBezTo>
                  <a:pt x="199267" y="53336"/>
                  <a:pt x="231104" y="85176"/>
                  <a:pt x="231104" y="124449"/>
                </a:cubicBezTo>
                <a:cubicBezTo>
                  <a:pt x="231104" y="163725"/>
                  <a:pt x="199267" y="195562"/>
                  <a:pt x="159991" y="195562"/>
                </a:cubicBezTo>
                <a:cubicBezTo>
                  <a:pt x="120716" y="195562"/>
                  <a:pt x="88878" y="163723"/>
                  <a:pt x="88878" y="124449"/>
                </a:cubicBezTo>
                <a:cubicBezTo>
                  <a:pt x="88878" y="85173"/>
                  <a:pt x="120716" y="53336"/>
                  <a:pt x="159991" y="53336"/>
                </a:cubicBezTo>
                <a:lnTo>
                  <a:pt x="159991" y="533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716808" y="1739194"/>
            <a:ext cx="220028" cy="320040"/>
          </a:xfrm>
          <a:custGeom>
            <a:avLst/>
            <a:gdLst/>
            <a:ahLst/>
            <a:cxnLst/>
            <a:rect l="l" t="t" r="r" b="b"/>
            <a:pathLst>
              <a:path w="220028" h="320040">
                <a:moveTo>
                  <a:pt x="140017" y="60008"/>
                </a:moveTo>
                <a:lnTo>
                  <a:pt x="140017" y="160020"/>
                </a:lnTo>
                <a:cubicBezTo>
                  <a:pt x="140017" y="176585"/>
                  <a:pt x="126577" y="190024"/>
                  <a:pt x="110014" y="190024"/>
                </a:cubicBezTo>
                <a:cubicBezTo>
                  <a:pt x="93450" y="190024"/>
                  <a:pt x="80011" y="176585"/>
                  <a:pt x="80011" y="160020"/>
                </a:cubicBezTo>
                <a:lnTo>
                  <a:pt x="80011" y="60008"/>
                </a:lnTo>
                <a:cubicBezTo>
                  <a:pt x="80011" y="43442"/>
                  <a:pt x="93450" y="30004"/>
                  <a:pt x="110014" y="30004"/>
                </a:cubicBezTo>
                <a:cubicBezTo>
                  <a:pt x="126577" y="30004"/>
                  <a:pt x="140017" y="43442"/>
                  <a:pt x="140017" y="60008"/>
                </a:cubicBezTo>
                <a:lnTo>
                  <a:pt x="140017" y="60008"/>
                </a:lnTo>
                <a:moveTo>
                  <a:pt x="50006" y="60008"/>
                </a:moveTo>
                <a:lnTo>
                  <a:pt x="50006" y="160020"/>
                </a:lnTo>
                <a:cubicBezTo>
                  <a:pt x="50006" y="193151"/>
                  <a:pt x="76884" y="220028"/>
                  <a:pt x="110014" y="220028"/>
                </a:cubicBezTo>
                <a:cubicBezTo>
                  <a:pt x="143143" y="220028"/>
                  <a:pt x="170022" y="193151"/>
                  <a:pt x="170022" y="160020"/>
                </a:cubicBezTo>
                <a:lnTo>
                  <a:pt x="170022" y="60008"/>
                </a:lnTo>
                <a:cubicBezTo>
                  <a:pt x="170022" y="26877"/>
                  <a:pt x="143143" y="0"/>
                  <a:pt x="110014" y="0"/>
                </a:cubicBezTo>
                <a:cubicBezTo>
                  <a:pt x="76884" y="0"/>
                  <a:pt x="50006" y="26877"/>
                  <a:pt x="50006" y="60008"/>
                </a:cubicBezTo>
                <a:lnTo>
                  <a:pt x="50006" y="60008"/>
                </a:lnTo>
                <a:moveTo>
                  <a:pt x="30003" y="135018"/>
                </a:moveTo>
                <a:cubicBezTo>
                  <a:pt x="30003" y="126704"/>
                  <a:pt x="23314" y="120018"/>
                  <a:pt x="15001" y="120018"/>
                </a:cubicBezTo>
                <a:cubicBezTo>
                  <a:pt x="6689" y="120018"/>
                  <a:pt x="0" y="126707"/>
                  <a:pt x="0" y="135022"/>
                </a:cubicBezTo>
                <a:lnTo>
                  <a:pt x="0" y="160026"/>
                </a:lnTo>
                <a:cubicBezTo>
                  <a:pt x="0" y="215720"/>
                  <a:pt x="41381" y="261726"/>
                  <a:pt x="95012" y="269038"/>
                </a:cubicBezTo>
                <a:lnTo>
                  <a:pt x="95012" y="290043"/>
                </a:lnTo>
                <a:lnTo>
                  <a:pt x="65009" y="290043"/>
                </a:lnTo>
                <a:cubicBezTo>
                  <a:pt x="56697" y="290043"/>
                  <a:pt x="50008" y="296732"/>
                  <a:pt x="50008" y="305046"/>
                </a:cubicBezTo>
                <a:cubicBezTo>
                  <a:pt x="50008" y="313361"/>
                  <a:pt x="56697" y="320050"/>
                  <a:pt x="65009" y="320050"/>
                </a:cubicBezTo>
                <a:lnTo>
                  <a:pt x="110016" y="320050"/>
                </a:lnTo>
                <a:lnTo>
                  <a:pt x="155023" y="320050"/>
                </a:lnTo>
                <a:cubicBezTo>
                  <a:pt x="163335" y="320050"/>
                  <a:pt x="170024" y="313361"/>
                  <a:pt x="170024" y="305049"/>
                </a:cubicBezTo>
                <a:cubicBezTo>
                  <a:pt x="170024" y="296735"/>
                  <a:pt x="163335" y="290049"/>
                  <a:pt x="155023" y="290049"/>
                </a:cubicBezTo>
                <a:lnTo>
                  <a:pt x="125020" y="290049"/>
                </a:lnTo>
                <a:lnTo>
                  <a:pt x="125020" y="269045"/>
                </a:lnTo>
                <a:cubicBezTo>
                  <a:pt x="178651" y="261732"/>
                  <a:pt x="220032" y="215726"/>
                  <a:pt x="220032" y="160033"/>
                </a:cubicBezTo>
                <a:lnTo>
                  <a:pt x="220032" y="135031"/>
                </a:lnTo>
                <a:cubicBezTo>
                  <a:pt x="220032" y="126717"/>
                  <a:pt x="213343" y="120031"/>
                  <a:pt x="205030" y="120031"/>
                </a:cubicBezTo>
                <a:cubicBezTo>
                  <a:pt x="196718" y="120031"/>
                  <a:pt x="190029" y="126720"/>
                  <a:pt x="190029" y="135035"/>
                </a:cubicBezTo>
                <a:lnTo>
                  <a:pt x="190029" y="160039"/>
                </a:lnTo>
                <a:cubicBezTo>
                  <a:pt x="190029" y="204234"/>
                  <a:pt x="154213" y="240049"/>
                  <a:pt x="110018" y="240049"/>
                </a:cubicBezTo>
                <a:cubicBezTo>
                  <a:pt x="65826" y="240049"/>
                  <a:pt x="30007" y="204234"/>
                  <a:pt x="30007" y="160039"/>
                </a:cubicBezTo>
                <a:lnTo>
                  <a:pt x="30003" y="1350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Proxemics focuses on the study of personal space and proximity.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examines how distance between individuals affects communication and relationships.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Proxemics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Haptics is the study of touch and physical contact.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investigates how tactile interactions influence communication and emotional connections.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Haptics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Oculesics is the study of eye contact and gaze.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analyzes how visual engagement impacts interpersonal communication and trust.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Oculesics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Paralinguistics is the study of vocal cues, such as tone and pitch.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delves into how variations in voice convey meaning and emotions beyond words.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Paralinguistics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2310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90036" y="160020"/>
                </a:moveTo>
                <a:cubicBezTo>
                  <a:pt x="290036" y="88213"/>
                  <a:pt x="231827" y="30004"/>
                  <a:pt x="160020" y="30004"/>
                </a:cubicBezTo>
                <a:cubicBezTo>
                  <a:pt x="88213" y="30004"/>
                  <a:pt x="30004" y="88213"/>
                  <a:pt x="30004" y="160020"/>
                </a:cubicBezTo>
                <a:cubicBezTo>
                  <a:pt x="30004" y="231827"/>
                  <a:pt x="88213" y="290036"/>
                  <a:pt x="160020" y="290036"/>
                </a:cubicBezTo>
                <a:cubicBezTo>
                  <a:pt x="231827" y="290036"/>
                  <a:pt x="290036" y="231827"/>
                  <a:pt x="290036" y="160020"/>
                </a:cubicBezTo>
                <a:lnTo>
                  <a:pt x="290036" y="160020"/>
                </a:lnTo>
                <a:moveTo>
                  <a:pt x="0" y="160020"/>
                </a:moveTo>
                <a:cubicBezTo>
                  <a:pt x="0" y="71644"/>
                  <a:pt x="71644" y="0"/>
                  <a:pt x="160020" y="0"/>
                </a:cubicBezTo>
                <a:cubicBezTo>
                  <a:pt x="248396" y="0"/>
                  <a:pt x="320040" y="71644"/>
                  <a:pt x="320040" y="160020"/>
                </a:cubicBezTo>
                <a:cubicBezTo>
                  <a:pt x="320040" y="248396"/>
                  <a:pt x="248396" y="320040"/>
                  <a:pt x="160020" y="320040"/>
                </a:cubicBezTo>
                <a:cubicBezTo>
                  <a:pt x="71644" y="320040"/>
                  <a:pt x="0" y="248396"/>
                  <a:pt x="0" y="160020"/>
                </a:cubicBezTo>
                <a:moveTo>
                  <a:pt x="111015" y="198838"/>
                </a:moveTo>
                <a:cubicBezTo>
                  <a:pt x="120517" y="209089"/>
                  <a:pt x="136769" y="220028"/>
                  <a:pt x="160023" y="220028"/>
                </a:cubicBezTo>
                <a:cubicBezTo>
                  <a:pt x="183277" y="220028"/>
                  <a:pt x="199529" y="209089"/>
                  <a:pt x="209028" y="198838"/>
                </a:cubicBezTo>
                <a:cubicBezTo>
                  <a:pt x="214654" y="192773"/>
                  <a:pt x="224156" y="192338"/>
                  <a:pt x="230218" y="197964"/>
                </a:cubicBezTo>
                <a:cubicBezTo>
                  <a:pt x="236282" y="203590"/>
                  <a:pt x="236718" y="213092"/>
                  <a:pt x="231091" y="219154"/>
                </a:cubicBezTo>
                <a:cubicBezTo>
                  <a:pt x="217339" y="234029"/>
                  <a:pt x="193586" y="250031"/>
                  <a:pt x="160081" y="250031"/>
                </a:cubicBezTo>
                <a:cubicBezTo>
                  <a:pt x="126576" y="250031"/>
                  <a:pt x="102762" y="234093"/>
                  <a:pt x="89074" y="219154"/>
                </a:cubicBezTo>
                <a:cubicBezTo>
                  <a:pt x="83447" y="213089"/>
                  <a:pt x="83822" y="203590"/>
                  <a:pt x="89947" y="197964"/>
                </a:cubicBezTo>
                <a:cubicBezTo>
                  <a:pt x="96073" y="192338"/>
                  <a:pt x="105511" y="192712"/>
                  <a:pt x="111137" y="198838"/>
                </a:cubicBezTo>
                <a:lnTo>
                  <a:pt x="111015" y="198838"/>
                </a:lnTo>
                <a:moveTo>
                  <a:pt x="90261" y="130016"/>
                </a:moveTo>
                <a:cubicBezTo>
                  <a:pt x="90261" y="118968"/>
                  <a:pt x="99216" y="110014"/>
                  <a:pt x="110263" y="110014"/>
                </a:cubicBezTo>
                <a:cubicBezTo>
                  <a:pt x="121311" y="110014"/>
                  <a:pt x="130266" y="118968"/>
                  <a:pt x="130266" y="130016"/>
                </a:cubicBezTo>
                <a:cubicBezTo>
                  <a:pt x="130266" y="141064"/>
                  <a:pt x="121311" y="150019"/>
                  <a:pt x="110263" y="150019"/>
                </a:cubicBezTo>
                <a:cubicBezTo>
                  <a:pt x="99216" y="150019"/>
                  <a:pt x="90261" y="141064"/>
                  <a:pt x="90261" y="130016"/>
                </a:cubicBezTo>
                <a:moveTo>
                  <a:pt x="210276" y="110014"/>
                </a:moveTo>
                <a:cubicBezTo>
                  <a:pt x="221324" y="110014"/>
                  <a:pt x="230278" y="118968"/>
                  <a:pt x="230278" y="130016"/>
                </a:cubicBezTo>
                <a:cubicBezTo>
                  <a:pt x="230278" y="141064"/>
                  <a:pt x="221324" y="150019"/>
                  <a:pt x="210276" y="150019"/>
                </a:cubicBezTo>
                <a:cubicBezTo>
                  <a:pt x="199228" y="150019"/>
                  <a:pt x="190273" y="141064"/>
                  <a:pt x="190273" y="130016"/>
                </a:cubicBezTo>
                <a:cubicBezTo>
                  <a:pt x="190273" y="118968"/>
                  <a:pt x="199228" y="110014"/>
                  <a:pt x="210276" y="11001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Kinesics is the study of body language and facial expressions.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explores how physical movements convey emotions and intentions.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Kinesics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feedback demonstrates understanding and engagement.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encourages the speaker to continue sharing their thoughts.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Body language, facial expressions, and eye contact play a crucial role in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cues help convey emotions and attitudes beyond words.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Non-Verbal Cues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95156" y="170432"/>
                </a:moveTo>
                <a:cubicBezTo>
                  <a:pt x="103301" y="179219"/>
                  <a:pt x="117231" y="188595"/>
                  <a:pt x="137163" y="188595"/>
                </a:cubicBezTo>
                <a:cubicBezTo>
                  <a:pt x="157095" y="188595"/>
                  <a:pt x="171025" y="179219"/>
                  <a:pt x="179167" y="170432"/>
                </a:cubicBezTo>
                <a:cubicBezTo>
                  <a:pt x="183989" y="165234"/>
                  <a:pt x="192134" y="164861"/>
                  <a:pt x="197329" y="169683"/>
                </a:cubicBezTo>
                <a:cubicBezTo>
                  <a:pt x="202528" y="174506"/>
                  <a:pt x="202901" y="182651"/>
                  <a:pt x="198078" y="187846"/>
                </a:cubicBezTo>
                <a:cubicBezTo>
                  <a:pt x="186291" y="200596"/>
                  <a:pt x="165931" y="214312"/>
                  <a:pt x="137212" y="214312"/>
                </a:cubicBezTo>
                <a:cubicBezTo>
                  <a:pt x="108494" y="214312"/>
                  <a:pt x="88081" y="200651"/>
                  <a:pt x="76349" y="187846"/>
                </a:cubicBezTo>
                <a:cubicBezTo>
                  <a:pt x="71526" y="182648"/>
                  <a:pt x="71847" y="174506"/>
                  <a:pt x="77098" y="169683"/>
                </a:cubicBezTo>
                <a:cubicBezTo>
                  <a:pt x="82348" y="164861"/>
                  <a:pt x="90438" y="165182"/>
                  <a:pt x="95260" y="170432"/>
                </a:cubicBezTo>
                <a:lnTo>
                  <a:pt x="95156" y="170432"/>
                </a:lnTo>
                <a:moveTo>
                  <a:pt x="77366" y="111443"/>
                </a:moveTo>
                <a:cubicBezTo>
                  <a:pt x="77366" y="101973"/>
                  <a:pt x="85042" y="94297"/>
                  <a:pt x="94511" y="94297"/>
                </a:cubicBezTo>
                <a:cubicBezTo>
                  <a:pt x="103981" y="94297"/>
                  <a:pt x="111656" y="101973"/>
                  <a:pt x="111656" y="111443"/>
                </a:cubicBezTo>
                <a:cubicBezTo>
                  <a:pt x="111656" y="120912"/>
                  <a:pt x="103981" y="128588"/>
                  <a:pt x="94511" y="128588"/>
                </a:cubicBezTo>
                <a:cubicBezTo>
                  <a:pt x="85042" y="128588"/>
                  <a:pt x="77366" y="120912"/>
                  <a:pt x="77366" y="111443"/>
                </a:cubicBezTo>
                <a:moveTo>
                  <a:pt x="180236" y="94298"/>
                </a:moveTo>
                <a:cubicBezTo>
                  <a:pt x="189706" y="94298"/>
                  <a:pt x="197381" y="101973"/>
                  <a:pt x="197381" y="111443"/>
                </a:cubicBezTo>
                <a:cubicBezTo>
                  <a:pt x="197381" y="120912"/>
                  <a:pt x="189706" y="128588"/>
                  <a:pt x="180236" y="128588"/>
                </a:cubicBezTo>
                <a:cubicBezTo>
                  <a:pt x="170767" y="128588"/>
                  <a:pt x="163091" y="120912"/>
                  <a:pt x="163091" y="111443"/>
                </a:cubicBezTo>
                <a:cubicBezTo>
                  <a:pt x="163091" y="101973"/>
                  <a:pt x="170767" y="94298"/>
                  <a:pt x="180236" y="9429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simple and straightforward language helps convey messages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minimizes misunderstandings and ensures clarity.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Clear and Concise Language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85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listening involves paying close attention to the speaker.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includes showing genuine interest in their message.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6724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Communication Obstacles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Environmental obstacles such as noise or distractions can hinder communication.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and reducing these factors creates a more conducive environment for effective interaction.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Minimizing Environmental Distractions</a:t>
            </a:r>
            <a:endParaRPr lang="en-US" sz="1501" dirty="0"/>
          </a:p>
        </p:txBody>
      </p:sp>
      <p:sp>
        <p:nvSpPr>
          <p:cNvPr id="14" name="Text 12"/>
          <p:cNvSpPr/>
          <p:nvPr/>
        </p:nvSpPr>
        <p:spPr>
          <a:xfrm>
            <a:off x="9262110" y="163140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emotional obstacles like anxiety or anger is essential.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Taking proactive steps to manage these emotions can improve communication outcomes.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Managing Emotional Obstacles</a:t>
            </a:r>
            <a:endParaRPr lang="en-US" sz="1501" dirty="0"/>
          </a:p>
        </p:txBody>
      </p:sp>
      <p:sp>
        <p:nvSpPr>
          <p:cNvPr id="17" name="Text 15"/>
          <p:cNvSpPr/>
          <p:nvPr/>
        </p:nvSpPr>
        <p:spPr>
          <a:xfrm>
            <a:off x="6385560" y="1658095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simple language and visual aids can effectively address language barriers.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ensure clarity and inclusivity in communication.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Language Barriers</a:t>
            </a:r>
            <a:endParaRPr lang="en-US" sz="1501" dirty="0"/>
          </a:p>
        </p:txBody>
      </p:sp>
      <p:sp>
        <p:nvSpPr>
          <p:cNvPr id="20" name="Text 18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Being aware of cultural differences and adapting communication styles accordingly is crucial.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fostering understanding and reducing miscommunication in diverse settings.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Awareness</a:t>
            </a:r>
            <a:endParaRPr lang="en-US" sz="1501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 1: Role-Play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provide feedback to each other and discuss what worked well and what didn't.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helps students identify strengths and areas for improvement in their communication.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Reflection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each pair practice their communication skills, using para-verbal and non-verbal cues to convey their message.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emphasizes the importance of both verbal and non-verbal elements in effective communication.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Practice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students into pairs and assign each pair a scenario, such as a job interview or a first date.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set the stage for practicing communication skills in a structured environment.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Activity Setup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 2: Charades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and Fun Learning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6"/>
              </a:spcBef>
              <a:buNone/>
            </a:pPr>
            <a:r>
              <a:rPr lang="en-US" sz="10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Charades fosters teamwork and enhances communication skills in an engaging way.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676"/>
              </a:spcBef>
              <a:buNone/>
            </a:pPr>
            <a:r>
              <a:rPr lang="en-US" sz="10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creates a lively classroom atmosphere while promoting active participation.</a:t>
            </a:r>
            <a:endParaRPr lang="en-US" sz="108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Non-Verbal Communication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6"/>
              </a:spcBef>
              <a:buNone/>
            </a:pPr>
            <a:r>
              <a:rPr lang="en-US" sz="10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non-verbal cues, such as body language and facial expressions, to convey their message.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676"/>
              </a:spcBef>
              <a:buNone/>
            </a:pPr>
            <a:r>
              <a:rPr lang="en-US" sz="10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develop creative ways to express ideas without using words.</a:t>
            </a:r>
            <a:endParaRPr lang="en-US" sz="108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Division and Turn-Taking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6"/>
              </a:spcBef>
              <a:buNone/>
            </a:pPr>
            <a:r>
              <a:rPr lang="en-US" sz="10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students into two teams and have them take turns acting out a word or phrase without speaking.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676"/>
              </a:spcBef>
              <a:buNone/>
            </a:pPr>
            <a:r>
              <a:rPr lang="en-US" sz="10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team that guesses the word or phrase correctly earns a point.</a:t>
            </a:r>
            <a:endParaRPr lang="en-US" sz="1082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787" y="25583"/>
                </a:moveTo>
                <a:cubicBezTo>
                  <a:pt x="86662" y="27905"/>
                  <a:pt x="85725" y="30360"/>
                  <a:pt x="85725" y="32146"/>
                </a:cubicBezTo>
                <a:cubicBezTo>
                  <a:pt x="85725" y="34020"/>
                  <a:pt x="86797" y="36656"/>
                  <a:pt x="90368" y="39111"/>
                </a:cubicBezTo>
                <a:cubicBezTo>
                  <a:pt x="93849" y="41477"/>
                  <a:pt x="96439" y="45631"/>
                  <a:pt x="96439" y="50541"/>
                </a:cubicBezTo>
                <a:cubicBezTo>
                  <a:pt x="96439" y="58131"/>
                  <a:pt x="90279" y="64248"/>
                  <a:pt x="82733" y="64248"/>
                </a:cubicBezTo>
                <a:lnTo>
                  <a:pt x="25002" y="64294"/>
                </a:lnTo>
                <a:cubicBezTo>
                  <a:pt x="23038" y="64294"/>
                  <a:pt x="21431" y="65901"/>
                  <a:pt x="21431" y="67867"/>
                </a:cubicBezTo>
                <a:lnTo>
                  <a:pt x="21431" y="91307"/>
                </a:lnTo>
                <a:cubicBezTo>
                  <a:pt x="24735" y="90014"/>
                  <a:pt x="28351" y="89298"/>
                  <a:pt x="32148" y="89298"/>
                </a:cubicBezTo>
                <a:cubicBezTo>
                  <a:pt x="51392" y="89298"/>
                  <a:pt x="64296" y="106889"/>
                  <a:pt x="64296" y="125017"/>
                </a:cubicBezTo>
                <a:cubicBezTo>
                  <a:pt x="64296" y="143145"/>
                  <a:pt x="51392" y="160736"/>
                  <a:pt x="32150" y="160736"/>
                </a:cubicBezTo>
                <a:cubicBezTo>
                  <a:pt x="28356" y="160736"/>
                  <a:pt x="24739" y="160020"/>
                  <a:pt x="21436" y="158726"/>
                </a:cubicBezTo>
                <a:lnTo>
                  <a:pt x="21436" y="203598"/>
                </a:lnTo>
                <a:cubicBezTo>
                  <a:pt x="21436" y="205562"/>
                  <a:pt x="23043" y="207171"/>
                  <a:pt x="25009" y="207171"/>
                </a:cubicBezTo>
                <a:lnTo>
                  <a:pt x="69881" y="207171"/>
                </a:lnTo>
                <a:cubicBezTo>
                  <a:pt x="68587" y="203868"/>
                  <a:pt x="67871" y="200251"/>
                  <a:pt x="67871" y="196457"/>
                </a:cubicBezTo>
                <a:cubicBezTo>
                  <a:pt x="67871" y="177213"/>
                  <a:pt x="85462" y="164311"/>
                  <a:pt x="103590" y="164311"/>
                </a:cubicBezTo>
                <a:cubicBezTo>
                  <a:pt x="121718" y="164311"/>
                  <a:pt x="139309" y="177215"/>
                  <a:pt x="139309" y="196459"/>
                </a:cubicBezTo>
                <a:cubicBezTo>
                  <a:pt x="139309" y="200254"/>
                  <a:pt x="138593" y="203870"/>
                  <a:pt x="137299" y="207176"/>
                </a:cubicBezTo>
                <a:lnTo>
                  <a:pt x="160740" y="207176"/>
                </a:lnTo>
                <a:cubicBezTo>
                  <a:pt x="162704" y="207176"/>
                  <a:pt x="164313" y="205569"/>
                  <a:pt x="164313" y="203605"/>
                </a:cubicBezTo>
                <a:lnTo>
                  <a:pt x="164313" y="145874"/>
                </a:lnTo>
                <a:cubicBezTo>
                  <a:pt x="164313" y="138285"/>
                  <a:pt x="170474" y="132167"/>
                  <a:pt x="178020" y="132167"/>
                </a:cubicBezTo>
                <a:cubicBezTo>
                  <a:pt x="182976" y="132167"/>
                  <a:pt x="187084" y="134757"/>
                  <a:pt x="189450" y="138239"/>
                </a:cubicBezTo>
                <a:cubicBezTo>
                  <a:pt x="191905" y="141812"/>
                  <a:pt x="194541" y="142882"/>
                  <a:pt x="196415" y="142882"/>
                </a:cubicBezTo>
                <a:cubicBezTo>
                  <a:pt x="198201" y="142882"/>
                  <a:pt x="200656" y="141945"/>
                  <a:pt x="202979" y="138820"/>
                </a:cubicBezTo>
                <a:cubicBezTo>
                  <a:pt x="205301" y="135695"/>
                  <a:pt x="207130" y="130828"/>
                  <a:pt x="207130" y="125024"/>
                </a:cubicBezTo>
                <a:cubicBezTo>
                  <a:pt x="207130" y="119219"/>
                  <a:pt x="205345" y="114398"/>
                  <a:pt x="202979" y="111228"/>
                </a:cubicBezTo>
                <a:cubicBezTo>
                  <a:pt x="200613" y="108057"/>
                  <a:pt x="198201" y="107165"/>
                  <a:pt x="196415" y="107165"/>
                </a:cubicBezTo>
                <a:cubicBezTo>
                  <a:pt x="194541" y="107165"/>
                  <a:pt x="191905" y="108238"/>
                  <a:pt x="189450" y="111808"/>
                </a:cubicBezTo>
                <a:cubicBezTo>
                  <a:pt x="187084" y="115290"/>
                  <a:pt x="182930" y="117880"/>
                  <a:pt x="178020" y="117880"/>
                </a:cubicBezTo>
                <a:cubicBezTo>
                  <a:pt x="170430" y="117880"/>
                  <a:pt x="164313" y="111719"/>
                  <a:pt x="164313" y="104173"/>
                </a:cubicBezTo>
                <a:lnTo>
                  <a:pt x="164313" y="67874"/>
                </a:lnTo>
                <a:cubicBezTo>
                  <a:pt x="164313" y="65910"/>
                  <a:pt x="162706" y="64303"/>
                  <a:pt x="160742" y="64303"/>
                </a:cubicBezTo>
                <a:lnTo>
                  <a:pt x="124443" y="64303"/>
                </a:lnTo>
                <a:cubicBezTo>
                  <a:pt x="116853" y="64303"/>
                  <a:pt x="110736" y="58142"/>
                  <a:pt x="110736" y="50596"/>
                </a:cubicBezTo>
                <a:cubicBezTo>
                  <a:pt x="110736" y="45640"/>
                  <a:pt x="113326" y="41532"/>
                  <a:pt x="116808" y="39166"/>
                </a:cubicBezTo>
                <a:cubicBezTo>
                  <a:pt x="120381" y="36711"/>
                  <a:pt x="121451" y="34075"/>
                  <a:pt x="121451" y="32201"/>
                </a:cubicBezTo>
                <a:cubicBezTo>
                  <a:pt x="121451" y="30415"/>
                  <a:pt x="120513" y="27960"/>
                  <a:pt x="117388" y="25637"/>
                </a:cubicBezTo>
                <a:cubicBezTo>
                  <a:pt x="114263" y="23315"/>
                  <a:pt x="109397" y="21440"/>
                  <a:pt x="103592" y="21440"/>
                </a:cubicBezTo>
                <a:cubicBezTo>
                  <a:pt x="97788" y="21440"/>
                  <a:pt x="92967" y="23226"/>
                  <a:pt x="89796" y="25592"/>
                </a:cubicBezTo>
                <a:lnTo>
                  <a:pt x="89787" y="25583"/>
                </a:lnTo>
                <a:moveTo>
                  <a:pt x="76928" y="8438"/>
                </a:moveTo>
                <a:cubicBezTo>
                  <a:pt x="84161" y="3036"/>
                  <a:pt x="93582" y="0"/>
                  <a:pt x="103583" y="0"/>
                </a:cubicBezTo>
                <a:cubicBezTo>
                  <a:pt x="113584" y="0"/>
                  <a:pt x="123005" y="3036"/>
                  <a:pt x="130238" y="8438"/>
                </a:cubicBezTo>
                <a:cubicBezTo>
                  <a:pt x="137471" y="13839"/>
                  <a:pt x="142873" y="22101"/>
                  <a:pt x="142873" y="32146"/>
                </a:cubicBezTo>
                <a:cubicBezTo>
                  <a:pt x="142873" y="35986"/>
                  <a:pt x="142068" y="39603"/>
                  <a:pt x="140685" y="42863"/>
                </a:cubicBezTo>
                <a:lnTo>
                  <a:pt x="160733" y="42863"/>
                </a:lnTo>
                <a:cubicBezTo>
                  <a:pt x="174529" y="42863"/>
                  <a:pt x="185738" y="54068"/>
                  <a:pt x="185738" y="67867"/>
                </a:cubicBezTo>
                <a:lnTo>
                  <a:pt x="185738" y="87915"/>
                </a:lnTo>
                <a:cubicBezTo>
                  <a:pt x="188997" y="86532"/>
                  <a:pt x="192614" y="85727"/>
                  <a:pt x="196454" y="85727"/>
                </a:cubicBezTo>
                <a:cubicBezTo>
                  <a:pt x="206501" y="85727"/>
                  <a:pt x="214761" y="91175"/>
                  <a:pt x="220162" y="98362"/>
                </a:cubicBezTo>
                <a:cubicBezTo>
                  <a:pt x="225564" y="105551"/>
                  <a:pt x="228600" y="115016"/>
                  <a:pt x="228600" y="125017"/>
                </a:cubicBezTo>
                <a:cubicBezTo>
                  <a:pt x="228600" y="135018"/>
                  <a:pt x="225564" y="144439"/>
                  <a:pt x="220162" y="151672"/>
                </a:cubicBezTo>
                <a:cubicBezTo>
                  <a:pt x="214761" y="158904"/>
                  <a:pt x="206499" y="164306"/>
                  <a:pt x="196454" y="164306"/>
                </a:cubicBezTo>
                <a:cubicBezTo>
                  <a:pt x="192614" y="164306"/>
                  <a:pt x="188997" y="163502"/>
                  <a:pt x="185740" y="162119"/>
                </a:cubicBezTo>
                <a:lnTo>
                  <a:pt x="185740" y="203598"/>
                </a:lnTo>
                <a:cubicBezTo>
                  <a:pt x="185740" y="217394"/>
                  <a:pt x="174534" y="228602"/>
                  <a:pt x="160738" y="228602"/>
                </a:cubicBezTo>
                <a:lnTo>
                  <a:pt x="125867" y="228602"/>
                </a:lnTo>
                <a:cubicBezTo>
                  <a:pt x="117519" y="228602"/>
                  <a:pt x="110732" y="221815"/>
                  <a:pt x="110732" y="213467"/>
                </a:cubicBezTo>
                <a:cubicBezTo>
                  <a:pt x="110732" y="208956"/>
                  <a:pt x="112741" y="205207"/>
                  <a:pt x="115153" y="202661"/>
                </a:cubicBezTo>
                <a:cubicBezTo>
                  <a:pt x="117027" y="200741"/>
                  <a:pt x="117875" y="198553"/>
                  <a:pt x="117875" y="196454"/>
                </a:cubicBezTo>
                <a:cubicBezTo>
                  <a:pt x="117875" y="192033"/>
                  <a:pt x="113098" y="185740"/>
                  <a:pt x="103588" y="185740"/>
                </a:cubicBezTo>
                <a:cubicBezTo>
                  <a:pt x="94078" y="185740"/>
                  <a:pt x="89300" y="192035"/>
                  <a:pt x="89300" y="196457"/>
                </a:cubicBezTo>
                <a:cubicBezTo>
                  <a:pt x="89300" y="198555"/>
                  <a:pt x="90148" y="200697"/>
                  <a:pt x="92023" y="202663"/>
                </a:cubicBezTo>
                <a:cubicBezTo>
                  <a:pt x="94478" y="205207"/>
                  <a:pt x="96444" y="208959"/>
                  <a:pt x="96444" y="213469"/>
                </a:cubicBezTo>
                <a:cubicBezTo>
                  <a:pt x="96444" y="221817"/>
                  <a:pt x="89657" y="228605"/>
                  <a:pt x="81308" y="228605"/>
                </a:cubicBezTo>
                <a:lnTo>
                  <a:pt x="25007" y="228605"/>
                </a:lnTo>
                <a:cubicBezTo>
                  <a:pt x="11211" y="228605"/>
                  <a:pt x="5" y="217399"/>
                  <a:pt x="5" y="203603"/>
                </a:cubicBezTo>
                <a:lnTo>
                  <a:pt x="5" y="147301"/>
                </a:lnTo>
                <a:cubicBezTo>
                  <a:pt x="5" y="138952"/>
                  <a:pt x="6792" y="132165"/>
                  <a:pt x="15140" y="132165"/>
                </a:cubicBezTo>
                <a:cubicBezTo>
                  <a:pt x="19650" y="132165"/>
                  <a:pt x="23399" y="134174"/>
                  <a:pt x="25946" y="136586"/>
                </a:cubicBezTo>
                <a:cubicBezTo>
                  <a:pt x="27866" y="138461"/>
                  <a:pt x="30054" y="139309"/>
                  <a:pt x="32153" y="139309"/>
                </a:cubicBezTo>
                <a:cubicBezTo>
                  <a:pt x="36574" y="139309"/>
                  <a:pt x="42869" y="134531"/>
                  <a:pt x="42869" y="125021"/>
                </a:cubicBezTo>
                <a:cubicBezTo>
                  <a:pt x="42869" y="115512"/>
                  <a:pt x="36574" y="110734"/>
                  <a:pt x="32155" y="110734"/>
                </a:cubicBezTo>
                <a:cubicBezTo>
                  <a:pt x="30056" y="110734"/>
                  <a:pt x="27914" y="111582"/>
                  <a:pt x="25948" y="113456"/>
                </a:cubicBezTo>
                <a:cubicBezTo>
                  <a:pt x="23404" y="115868"/>
                  <a:pt x="19653" y="117878"/>
                  <a:pt x="15142" y="117878"/>
                </a:cubicBezTo>
                <a:cubicBezTo>
                  <a:pt x="6794" y="117878"/>
                  <a:pt x="7" y="111090"/>
                  <a:pt x="7" y="102742"/>
                </a:cubicBezTo>
                <a:lnTo>
                  <a:pt x="7" y="67871"/>
                </a:lnTo>
                <a:cubicBezTo>
                  <a:pt x="7" y="54075"/>
                  <a:pt x="11213" y="42869"/>
                  <a:pt x="25011" y="42869"/>
                </a:cubicBezTo>
                <a:lnTo>
                  <a:pt x="66491" y="42869"/>
                </a:lnTo>
                <a:cubicBezTo>
                  <a:pt x="65108" y="39610"/>
                  <a:pt x="64303" y="35993"/>
                  <a:pt x="64303" y="32155"/>
                </a:cubicBezTo>
                <a:cubicBezTo>
                  <a:pt x="64303" y="22108"/>
                  <a:pt x="69750" y="13849"/>
                  <a:pt x="76938" y="8447"/>
                </a:cubicBezTo>
                <a:lnTo>
                  <a:pt x="76928" y="8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79297" y="142027"/>
                </a:moveTo>
                <a:cubicBezTo>
                  <a:pt x="86084" y="149349"/>
                  <a:pt x="97692" y="157163"/>
                  <a:pt x="114302" y="157163"/>
                </a:cubicBezTo>
                <a:cubicBezTo>
                  <a:pt x="130912" y="157163"/>
                  <a:pt x="142521" y="149349"/>
                  <a:pt x="149306" y="142027"/>
                </a:cubicBezTo>
                <a:cubicBezTo>
                  <a:pt x="153324" y="137695"/>
                  <a:pt x="160111" y="137384"/>
                  <a:pt x="164441" y="141403"/>
                </a:cubicBezTo>
                <a:cubicBezTo>
                  <a:pt x="168773" y="145422"/>
                  <a:pt x="169084" y="152209"/>
                  <a:pt x="165065" y="156538"/>
                </a:cubicBezTo>
                <a:cubicBezTo>
                  <a:pt x="155242" y="167164"/>
                  <a:pt x="138276" y="178594"/>
                  <a:pt x="114343" y="178594"/>
                </a:cubicBezTo>
                <a:cubicBezTo>
                  <a:pt x="90411" y="178594"/>
                  <a:pt x="73401" y="167209"/>
                  <a:pt x="63624" y="156538"/>
                </a:cubicBezTo>
                <a:cubicBezTo>
                  <a:pt x="59605" y="152206"/>
                  <a:pt x="59873" y="145422"/>
                  <a:pt x="64248" y="141403"/>
                </a:cubicBezTo>
                <a:cubicBezTo>
                  <a:pt x="68623" y="137384"/>
                  <a:pt x="75365" y="137651"/>
                  <a:pt x="79384" y="142027"/>
                </a:cubicBezTo>
                <a:lnTo>
                  <a:pt x="79297" y="142027"/>
                </a:lnTo>
                <a:moveTo>
                  <a:pt x="64472" y="92869"/>
                </a:moveTo>
                <a:cubicBezTo>
                  <a:pt x="64472" y="84977"/>
                  <a:pt x="70868" y="78581"/>
                  <a:pt x="78760" y="78581"/>
                </a:cubicBezTo>
                <a:cubicBezTo>
                  <a:pt x="86651" y="78581"/>
                  <a:pt x="93047" y="84977"/>
                  <a:pt x="93047" y="92869"/>
                </a:cubicBezTo>
                <a:cubicBezTo>
                  <a:pt x="93047" y="100760"/>
                  <a:pt x="86651" y="107156"/>
                  <a:pt x="78760" y="107156"/>
                </a:cubicBezTo>
                <a:cubicBezTo>
                  <a:pt x="70868" y="107156"/>
                  <a:pt x="64472" y="100760"/>
                  <a:pt x="64472" y="92869"/>
                </a:cubicBezTo>
                <a:moveTo>
                  <a:pt x="150197" y="78581"/>
                </a:moveTo>
                <a:cubicBezTo>
                  <a:pt x="158088" y="78581"/>
                  <a:pt x="164485" y="84977"/>
                  <a:pt x="164485" y="92869"/>
                </a:cubicBezTo>
                <a:cubicBezTo>
                  <a:pt x="164485" y="100760"/>
                  <a:pt x="158088" y="107156"/>
                  <a:pt x="150197" y="107156"/>
                </a:cubicBezTo>
                <a:cubicBezTo>
                  <a:pt x="142306" y="107156"/>
                  <a:pt x="135910" y="100760"/>
                  <a:pt x="135910" y="92869"/>
                </a:cubicBezTo>
                <a:cubicBezTo>
                  <a:pt x="135910" y="84977"/>
                  <a:pt x="142306" y="78581"/>
                  <a:pt x="150197" y="78581"/>
                </a:cubicBezTo>
                <a:lnTo>
                  <a:pt x="150197" y="785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1431" y="10717"/>
                </a:moveTo>
                <a:cubicBezTo>
                  <a:pt x="21431" y="4778"/>
                  <a:pt x="16654" y="2"/>
                  <a:pt x="10715" y="2"/>
                </a:cubicBezTo>
                <a:cubicBezTo>
                  <a:pt x="4777" y="2"/>
                  <a:pt x="0" y="4780"/>
                  <a:pt x="0" y="10719"/>
                </a:cubicBezTo>
                <a:lnTo>
                  <a:pt x="0" y="28580"/>
                </a:lnTo>
                <a:lnTo>
                  <a:pt x="0" y="156497"/>
                </a:lnTo>
                <a:lnTo>
                  <a:pt x="0" y="178598"/>
                </a:lnTo>
                <a:lnTo>
                  <a:pt x="0" y="217890"/>
                </a:lnTo>
                <a:cubicBezTo>
                  <a:pt x="0" y="223829"/>
                  <a:pt x="4777" y="228607"/>
                  <a:pt x="10715" y="228607"/>
                </a:cubicBezTo>
                <a:cubicBezTo>
                  <a:pt x="16654" y="228607"/>
                  <a:pt x="21431" y="223829"/>
                  <a:pt x="21431" y="217892"/>
                </a:cubicBezTo>
                <a:lnTo>
                  <a:pt x="21431" y="173245"/>
                </a:lnTo>
                <a:lnTo>
                  <a:pt x="57283" y="164270"/>
                </a:lnTo>
                <a:cubicBezTo>
                  <a:pt x="75633" y="159670"/>
                  <a:pt x="95056" y="161815"/>
                  <a:pt x="111978" y="170252"/>
                </a:cubicBezTo>
                <a:cubicBezTo>
                  <a:pt x="131712" y="180119"/>
                  <a:pt x="154617" y="181326"/>
                  <a:pt x="175244" y="173555"/>
                </a:cubicBezTo>
                <a:lnTo>
                  <a:pt x="190738" y="167751"/>
                </a:lnTo>
                <a:cubicBezTo>
                  <a:pt x="196319" y="165653"/>
                  <a:pt x="200025" y="160340"/>
                  <a:pt x="200025" y="154358"/>
                </a:cubicBezTo>
                <a:lnTo>
                  <a:pt x="200025" y="29476"/>
                </a:lnTo>
                <a:cubicBezTo>
                  <a:pt x="200025" y="19207"/>
                  <a:pt x="189220" y="12509"/>
                  <a:pt x="180023" y="17108"/>
                </a:cubicBezTo>
                <a:lnTo>
                  <a:pt x="175736" y="19250"/>
                </a:lnTo>
                <a:cubicBezTo>
                  <a:pt x="155063" y="29608"/>
                  <a:pt x="130730" y="29608"/>
                  <a:pt x="110058" y="19250"/>
                </a:cubicBezTo>
                <a:cubicBezTo>
                  <a:pt x="94386" y="11391"/>
                  <a:pt x="76394" y="9427"/>
                  <a:pt x="59381" y="13670"/>
                </a:cubicBezTo>
                <a:lnTo>
                  <a:pt x="21431" y="23226"/>
                </a:lnTo>
                <a:lnTo>
                  <a:pt x="21431" y="10717"/>
                </a:lnTo>
                <a:moveTo>
                  <a:pt x="21431" y="45318"/>
                </a:moveTo>
                <a:lnTo>
                  <a:pt x="64560" y="34512"/>
                </a:lnTo>
                <a:cubicBezTo>
                  <a:pt x="76616" y="31519"/>
                  <a:pt x="89339" y="32905"/>
                  <a:pt x="100457" y="38441"/>
                </a:cubicBezTo>
                <a:cubicBezTo>
                  <a:pt x="124968" y="50676"/>
                  <a:pt x="153455" y="51702"/>
                  <a:pt x="178592" y="41477"/>
                </a:cubicBezTo>
                <a:lnTo>
                  <a:pt x="178592" y="149438"/>
                </a:lnTo>
                <a:lnTo>
                  <a:pt x="167699" y="153500"/>
                </a:lnTo>
                <a:cubicBezTo>
                  <a:pt x="152653" y="159126"/>
                  <a:pt x="135909" y="158278"/>
                  <a:pt x="121533" y="151089"/>
                </a:cubicBezTo>
                <a:cubicBezTo>
                  <a:pt x="100013" y="140328"/>
                  <a:pt x="75411" y="137649"/>
                  <a:pt x="52061" y="143453"/>
                </a:cubicBezTo>
                <a:lnTo>
                  <a:pt x="21431" y="151132"/>
                </a:lnTo>
                <a:lnTo>
                  <a:pt x="21431" y="453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491" r="-11049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 3: Group Discussion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 and Feedback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listen actively and provide feedback to each other.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mutual understanding and helps students refine their ideas collaboratively.</a:t>
            </a:r>
            <a:endParaRPr lang="en-US" sz="1213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Using Para-Verbal and Non-Verbal Cues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each group discuss the topic, using para-verbal and non-verbal cues to convey their message.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enhances communication skills and encourages creative expression.</a:t>
            </a:r>
            <a:endParaRPr lang="en-US" sz="1213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Formation and Topic Assignment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students into small groups and assign each group a topic, such as social media or bullying.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focused discussions and allows students to explore specific issues in depth.</a:t>
            </a:r>
            <a:endParaRPr lang="en-US" sz="1213" dirty="0"/>
          </a:p>
        </p:txBody>
      </p:sp>
      <p:sp>
        <p:nvSpPr>
          <p:cNvPr id="21" name="Text 19"/>
          <p:cNvSpPr/>
          <p:nvPr/>
        </p:nvSpPr>
        <p:spPr>
          <a:xfrm>
            <a:off x="939550" y="491258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79297" y="142027"/>
                </a:moveTo>
                <a:cubicBezTo>
                  <a:pt x="86084" y="149349"/>
                  <a:pt x="97692" y="157163"/>
                  <a:pt x="114302" y="157163"/>
                </a:cubicBezTo>
                <a:cubicBezTo>
                  <a:pt x="130912" y="157163"/>
                  <a:pt x="142521" y="149349"/>
                  <a:pt x="149306" y="142027"/>
                </a:cubicBezTo>
                <a:cubicBezTo>
                  <a:pt x="153324" y="137695"/>
                  <a:pt x="160111" y="137384"/>
                  <a:pt x="164441" y="141403"/>
                </a:cubicBezTo>
                <a:cubicBezTo>
                  <a:pt x="168773" y="145422"/>
                  <a:pt x="169084" y="152209"/>
                  <a:pt x="165065" y="156538"/>
                </a:cubicBezTo>
                <a:cubicBezTo>
                  <a:pt x="155242" y="167164"/>
                  <a:pt x="138276" y="178594"/>
                  <a:pt x="114343" y="178594"/>
                </a:cubicBezTo>
                <a:cubicBezTo>
                  <a:pt x="90411" y="178594"/>
                  <a:pt x="73401" y="167209"/>
                  <a:pt x="63624" y="156538"/>
                </a:cubicBezTo>
                <a:cubicBezTo>
                  <a:pt x="59605" y="152206"/>
                  <a:pt x="59873" y="145422"/>
                  <a:pt x="64248" y="141403"/>
                </a:cubicBezTo>
                <a:cubicBezTo>
                  <a:pt x="68623" y="137384"/>
                  <a:pt x="75365" y="137651"/>
                  <a:pt x="79384" y="142027"/>
                </a:cubicBezTo>
                <a:lnTo>
                  <a:pt x="79297" y="142027"/>
                </a:lnTo>
                <a:moveTo>
                  <a:pt x="64472" y="92869"/>
                </a:moveTo>
                <a:cubicBezTo>
                  <a:pt x="64472" y="84977"/>
                  <a:pt x="70868" y="78581"/>
                  <a:pt x="78760" y="78581"/>
                </a:cubicBezTo>
                <a:cubicBezTo>
                  <a:pt x="86651" y="78581"/>
                  <a:pt x="93047" y="84977"/>
                  <a:pt x="93047" y="92869"/>
                </a:cubicBezTo>
                <a:cubicBezTo>
                  <a:pt x="93047" y="100760"/>
                  <a:pt x="86651" y="107156"/>
                  <a:pt x="78760" y="107156"/>
                </a:cubicBezTo>
                <a:cubicBezTo>
                  <a:pt x="70868" y="107156"/>
                  <a:pt x="64472" y="100760"/>
                  <a:pt x="64472" y="92869"/>
                </a:cubicBezTo>
                <a:moveTo>
                  <a:pt x="150197" y="78581"/>
                </a:moveTo>
                <a:cubicBezTo>
                  <a:pt x="158088" y="78581"/>
                  <a:pt x="164485" y="84977"/>
                  <a:pt x="164485" y="92869"/>
                </a:cubicBezTo>
                <a:cubicBezTo>
                  <a:pt x="164485" y="100760"/>
                  <a:pt x="158088" y="107156"/>
                  <a:pt x="150197" y="107156"/>
                </a:cubicBezTo>
                <a:cubicBezTo>
                  <a:pt x="142306" y="107156"/>
                  <a:pt x="135910" y="100760"/>
                  <a:pt x="135910" y="92869"/>
                </a:cubicBezTo>
                <a:cubicBezTo>
                  <a:pt x="135910" y="84977"/>
                  <a:pt x="142306" y="78581"/>
                  <a:pt x="150197" y="78581"/>
                </a:cubicBezTo>
                <a:lnTo>
                  <a:pt x="150197" y="785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787" y="25583"/>
                </a:moveTo>
                <a:cubicBezTo>
                  <a:pt x="86662" y="27905"/>
                  <a:pt x="85725" y="30360"/>
                  <a:pt x="85725" y="32146"/>
                </a:cubicBezTo>
                <a:cubicBezTo>
                  <a:pt x="85725" y="34020"/>
                  <a:pt x="86797" y="36656"/>
                  <a:pt x="90368" y="39111"/>
                </a:cubicBezTo>
                <a:cubicBezTo>
                  <a:pt x="93849" y="41477"/>
                  <a:pt x="96439" y="45631"/>
                  <a:pt x="96439" y="50541"/>
                </a:cubicBezTo>
                <a:cubicBezTo>
                  <a:pt x="96439" y="58131"/>
                  <a:pt x="90279" y="64248"/>
                  <a:pt x="82733" y="64248"/>
                </a:cubicBezTo>
                <a:lnTo>
                  <a:pt x="25002" y="64294"/>
                </a:lnTo>
                <a:cubicBezTo>
                  <a:pt x="23038" y="64294"/>
                  <a:pt x="21431" y="65901"/>
                  <a:pt x="21431" y="67867"/>
                </a:cubicBezTo>
                <a:lnTo>
                  <a:pt x="21431" y="91307"/>
                </a:lnTo>
                <a:cubicBezTo>
                  <a:pt x="24735" y="90014"/>
                  <a:pt x="28351" y="89298"/>
                  <a:pt x="32148" y="89298"/>
                </a:cubicBezTo>
                <a:cubicBezTo>
                  <a:pt x="51392" y="89298"/>
                  <a:pt x="64296" y="106889"/>
                  <a:pt x="64296" y="125017"/>
                </a:cubicBezTo>
                <a:cubicBezTo>
                  <a:pt x="64296" y="143145"/>
                  <a:pt x="51392" y="160736"/>
                  <a:pt x="32150" y="160736"/>
                </a:cubicBezTo>
                <a:cubicBezTo>
                  <a:pt x="28356" y="160736"/>
                  <a:pt x="24739" y="160020"/>
                  <a:pt x="21436" y="158726"/>
                </a:cubicBezTo>
                <a:lnTo>
                  <a:pt x="21436" y="203598"/>
                </a:lnTo>
                <a:cubicBezTo>
                  <a:pt x="21436" y="205562"/>
                  <a:pt x="23043" y="207171"/>
                  <a:pt x="25009" y="207171"/>
                </a:cubicBezTo>
                <a:lnTo>
                  <a:pt x="69881" y="207171"/>
                </a:lnTo>
                <a:cubicBezTo>
                  <a:pt x="68587" y="203868"/>
                  <a:pt x="67871" y="200251"/>
                  <a:pt x="67871" y="196457"/>
                </a:cubicBezTo>
                <a:cubicBezTo>
                  <a:pt x="67871" y="177213"/>
                  <a:pt x="85462" y="164311"/>
                  <a:pt x="103590" y="164311"/>
                </a:cubicBezTo>
                <a:cubicBezTo>
                  <a:pt x="121718" y="164311"/>
                  <a:pt x="139309" y="177215"/>
                  <a:pt x="139309" y="196459"/>
                </a:cubicBezTo>
                <a:cubicBezTo>
                  <a:pt x="139309" y="200254"/>
                  <a:pt x="138593" y="203870"/>
                  <a:pt x="137299" y="207176"/>
                </a:cubicBezTo>
                <a:lnTo>
                  <a:pt x="160740" y="207176"/>
                </a:lnTo>
                <a:cubicBezTo>
                  <a:pt x="162704" y="207176"/>
                  <a:pt x="164313" y="205569"/>
                  <a:pt x="164313" y="203605"/>
                </a:cubicBezTo>
                <a:lnTo>
                  <a:pt x="164313" y="145874"/>
                </a:lnTo>
                <a:cubicBezTo>
                  <a:pt x="164313" y="138285"/>
                  <a:pt x="170474" y="132167"/>
                  <a:pt x="178020" y="132167"/>
                </a:cubicBezTo>
                <a:cubicBezTo>
                  <a:pt x="182976" y="132167"/>
                  <a:pt x="187084" y="134757"/>
                  <a:pt x="189450" y="138239"/>
                </a:cubicBezTo>
                <a:cubicBezTo>
                  <a:pt x="191905" y="141812"/>
                  <a:pt x="194541" y="142882"/>
                  <a:pt x="196415" y="142882"/>
                </a:cubicBezTo>
                <a:cubicBezTo>
                  <a:pt x="198201" y="142882"/>
                  <a:pt x="200656" y="141945"/>
                  <a:pt x="202979" y="138820"/>
                </a:cubicBezTo>
                <a:cubicBezTo>
                  <a:pt x="205301" y="135695"/>
                  <a:pt x="207130" y="130828"/>
                  <a:pt x="207130" y="125024"/>
                </a:cubicBezTo>
                <a:cubicBezTo>
                  <a:pt x="207130" y="119219"/>
                  <a:pt x="205345" y="114398"/>
                  <a:pt x="202979" y="111228"/>
                </a:cubicBezTo>
                <a:cubicBezTo>
                  <a:pt x="200613" y="108057"/>
                  <a:pt x="198201" y="107165"/>
                  <a:pt x="196415" y="107165"/>
                </a:cubicBezTo>
                <a:cubicBezTo>
                  <a:pt x="194541" y="107165"/>
                  <a:pt x="191905" y="108238"/>
                  <a:pt x="189450" y="111808"/>
                </a:cubicBezTo>
                <a:cubicBezTo>
                  <a:pt x="187084" y="115290"/>
                  <a:pt x="182930" y="117880"/>
                  <a:pt x="178020" y="117880"/>
                </a:cubicBezTo>
                <a:cubicBezTo>
                  <a:pt x="170430" y="117880"/>
                  <a:pt x="164313" y="111719"/>
                  <a:pt x="164313" y="104173"/>
                </a:cubicBezTo>
                <a:lnTo>
                  <a:pt x="164313" y="67874"/>
                </a:lnTo>
                <a:cubicBezTo>
                  <a:pt x="164313" y="65910"/>
                  <a:pt x="162706" y="64303"/>
                  <a:pt x="160742" y="64303"/>
                </a:cubicBezTo>
                <a:lnTo>
                  <a:pt x="124443" y="64303"/>
                </a:lnTo>
                <a:cubicBezTo>
                  <a:pt x="116853" y="64303"/>
                  <a:pt x="110736" y="58142"/>
                  <a:pt x="110736" y="50596"/>
                </a:cubicBezTo>
                <a:cubicBezTo>
                  <a:pt x="110736" y="45640"/>
                  <a:pt x="113326" y="41532"/>
                  <a:pt x="116808" y="39166"/>
                </a:cubicBezTo>
                <a:cubicBezTo>
                  <a:pt x="120381" y="36711"/>
                  <a:pt x="121451" y="34075"/>
                  <a:pt x="121451" y="32201"/>
                </a:cubicBezTo>
                <a:cubicBezTo>
                  <a:pt x="121451" y="30415"/>
                  <a:pt x="120513" y="27960"/>
                  <a:pt x="117388" y="25637"/>
                </a:cubicBezTo>
                <a:cubicBezTo>
                  <a:pt x="114263" y="23315"/>
                  <a:pt x="109397" y="21440"/>
                  <a:pt x="103592" y="21440"/>
                </a:cubicBezTo>
                <a:cubicBezTo>
                  <a:pt x="97788" y="21440"/>
                  <a:pt x="92967" y="23226"/>
                  <a:pt x="89796" y="25592"/>
                </a:cubicBezTo>
                <a:lnTo>
                  <a:pt x="89787" y="25583"/>
                </a:lnTo>
                <a:moveTo>
                  <a:pt x="76928" y="8438"/>
                </a:moveTo>
                <a:cubicBezTo>
                  <a:pt x="84161" y="3036"/>
                  <a:pt x="93582" y="0"/>
                  <a:pt x="103583" y="0"/>
                </a:cubicBezTo>
                <a:cubicBezTo>
                  <a:pt x="113584" y="0"/>
                  <a:pt x="123005" y="3036"/>
                  <a:pt x="130238" y="8438"/>
                </a:cubicBezTo>
                <a:cubicBezTo>
                  <a:pt x="137471" y="13839"/>
                  <a:pt x="142873" y="22101"/>
                  <a:pt x="142873" y="32146"/>
                </a:cubicBezTo>
                <a:cubicBezTo>
                  <a:pt x="142873" y="35986"/>
                  <a:pt x="142068" y="39603"/>
                  <a:pt x="140685" y="42863"/>
                </a:cubicBezTo>
                <a:lnTo>
                  <a:pt x="160733" y="42863"/>
                </a:lnTo>
                <a:cubicBezTo>
                  <a:pt x="174529" y="42863"/>
                  <a:pt x="185738" y="54068"/>
                  <a:pt x="185738" y="67867"/>
                </a:cubicBezTo>
                <a:lnTo>
                  <a:pt x="185738" y="87915"/>
                </a:lnTo>
                <a:cubicBezTo>
                  <a:pt x="188997" y="86532"/>
                  <a:pt x="192614" y="85727"/>
                  <a:pt x="196454" y="85727"/>
                </a:cubicBezTo>
                <a:cubicBezTo>
                  <a:pt x="206501" y="85727"/>
                  <a:pt x="214761" y="91175"/>
                  <a:pt x="220162" y="98362"/>
                </a:cubicBezTo>
                <a:cubicBezTo>
                  <a:pt x="225564" y="105551"/>
                  <a:pt x="228600" y="115016"/>
                  <a:pt x="228600" y="125017"/>
                </a:cubicBezTo>
                <a:cubicBezTo>
                  <a:pt x="228600" y="135018"/>
                  <a:pt x="225564" y="144439"/>
                  <a:pt x="220162" y="151672"/>
                </a:cubicBezTo>
                <a:cubicBezTo>
                  <a:pt x="214761" y="158904"/>
                  <a:pt x="206499" y="164306"/>
                  <a:pt x="196454" y="164306"/>
                </a:cubicBezTo>
                <a:cubicBezTo>
                  <a:pt x="192614" y="164306"/>
                  <a:pt x="188997" y="163502"/>
                  <a:pt x="185740" y="162119"/>
                </a:cubicBezTo>
                <a:lnTo>
                  <a:pt x="185740" y="203598"/>
                </a:lnTo>
                <a:cubicBezTo>
                  <a:pt x="185740" y="217394"/>
                  <a:pt x="174534" y="228602"/>
                  <a:pt x="160738" y="228602"/>
                </a:cubicBezTo>
                <a:lnTo>
                  <a:pt x="125867" y="228602"/>
                </a:lnTo>
                <a:cubicBezTo>
                  <a:pt x="117519" y="228602"/>
                  <a:pt x="110732" y="221815"/>
                  <a:pt x="110732" y="213467"/>
                </a:cubicBezTo>
                <a:cubicBezTo>
                  <a:pt x="110732" y="208956"/>
                  <a:pt x="112741" y="205207"/>
                  <a:pt x="115153" y="202661"/>
                </a:cubicBezTo>
                <a:cubicBezTo>
                  <a:pt x="117027" y="200741"/>
                  <a:pt x="117875" y="198553"/>
                  <a:pt x="117875" y="196454"/>
                </a:cubicBezTo>
                <a:cubicBezTo>
                  <a:pt x="117875" y="192033"/>
                  <a:pt x="113098" y="185740"/>
                  <a:pt x="103588" y="185740"/>
                </a:cubicBezTo>
                <a:cubicBezTo>
                  <a:pt x="94078" y="185740"/>
                  <a:pt x="89300" y="192035"/>
                  <a:pt x="89300" y="196457"/>
                </a:cubicBezTo>
                <a:cubicBezTo>
                  <a:pt x="89300" y="198555"/>
                  <a:pt x="90148" y="200697"/>
                  <a:pt x="92023" y="202663"/>
                </a:cubicBezTo>
                <a:cubicBezTo>
                  <a:pt x="94478" y="205207"/>
                  <a:pt x="96444" y="208959"/>
                  <a:pt x="96444" y="213469"/>
                </a:cubicBezTo>
                <a:cubicBezTo>
                  <a:pt x="96444" y="221817"/>
                  <a:pt x="89657" y="228605"/>
                  <a:pt x="81308" y="228605"/>
                </a:cubicBezTo>
                <a:lnTo>
                  <a:pt x="25007" y="228605"/>
                </a:lnTo>
                <a:cubicBezTo>
                  <a:pt x="11211" y="228605"/>
                  <a:pt x="5" y="217399"/>
                  <a:pt x="5" y="203603"/>
                </a:cubicBezTo>
                <a:lnTo>
                  <a:pt x="5" y="147301"/>
                </a:lnTo>
                <a:cubicBezTo>
                  <a:pt x="5" y="138952"/>
                  <a:pt x="6792" y="132165"/>
                  <a:pt x="15140" y="132165"/>
                </a:cubicBezTo>
                <a:cubicBezTo>
                  <a:pt x="19650" y="132165"/>
                  <a:pt x="23399" y="134174"/>
                  <a:pt x="25946" y="136586"/>
                </a:cubicBezTo>
                <a:cubicBezTo>
                  <a:pt x="27866" y="138461"/>
                  <a:pt x="30054" y="139309"/>
                  <a:pt x="32153" y="139309"/>
                </a:cubicBezTo>
                <a:cubicBezTo>
                  <a:pt x="36574" y="139309"/>
                  <a:pt x="42869" y="134531"/>
                  <a:pt x="42869" y="125021"/>
                </a:cubicBezTo>
                <a:cubicBezTo>
                  <a:pt x="42869" y="115512"/>
                  <a:pt x="36574" y="110734"/>
                  <a:pt x="32155" y="110734"/>
                </a:cubicBezTo>
                <a:cubicBezTo>
                  <a:pt x="30056" y="110734"/>
                  <a:pt x="27914" y="111582"/>
                  <a:pt x="25948" y="113456"/>
                </a:cubicBezTo>
                <a:cubicBezTo>
                  <a:pt x="23404" y="115868"/>
                  <a:pt x="19653" y="117878"/>
                  <a:pt x="15142" y="117878"/>
                </a:cubicBezTo>
                <a:cubicBezTo>
                  <a:pt x="6794" y="117878"/>
                  <a:pt x="7" y="111090"/>
                  <a:pt x="7" y="102742"/>
                </a:cubicBezTo>
                <a:lnTo>
                  <a:pt x="7" y="67871"/>
                </a:lnTo>
                <a:cubicBezTo>
                  <a:pt x="7" y="54075"/>
                  <a:pt x="11213" y="42869"/>
                  <a:pt x="25011" y="42869"/>
                </a:cubicBezTo>
                <a:lnTo>
                  <a:pt x="66491" y="42869"/>
                </a:lnTo>
                <a:cubicBezTo>
                  <a:pt x="65108" y="39610"/>
                  <a:pt x="64303" y="35993"/>
                  <a:pt x="64303" y="32155"/>
                </a:cubicBezTo>
                <a:cubicBezTo>
                  <a:pt x="64303" y="22108"/>
                  <a:pt x="69750" y="13849"/>
                  <a:pt x="76938" y="8447"/>
                </a:cubicBezTo>
                <a:lnTo>
                  <a:pt x="76928" y="8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active listening and clear language fosters trust and understanding.</a:t>
            </a:r>
            <a:endParaRPr lang="en-US" sz="1045" dirty="0"/>
          </a:p>
          <a:p>
            <a:pPr algn="ctr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Non-verbal cues play a significant role in enhancing interpersonal connections.</a:t>
            </a:r>
            <a:endParaRPr lang="en-US" sz="1045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Stronger Relationships</a:t>
            </a:r>
            <a:endParaRPr lang="en-US" sz="1525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be aware of cultural differences, language barriers, emotional obstacles, and environmental obstacles.</a:t>
            </a:r>
            <a:endParaRPr lang="en-US" sz="1045" dirty="0"/>
          </a:p>
          <a:p>
            <a:pPr algn="ctr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steps to overcome these barriers to ensure effective communication.</a:t>
            </a:r>
            <a:endParaRPr lang="en-US" sz="1045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Communication Barriers</a:t>
            </a:r>
            <a:endParaRPr lang="en-US" sz="1525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communication is crucial in our daily lives, and understanding para-verbal and non-verbal cues can help us convey our message correctly and overcome communication obstacles.</a:t>
            </a:r>
            <a:endParaRPr lang="en-US" sz="1045" dirty="0"/>
          </a:p>
          <a:p>
            <a:pPr algn="ctr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active listening, clear and concise language, and non-verbal cues, we can build stronger relationships and communicate more effectively.</a:t>
            </a:r>
            <a:endParaRPr lang="en-US" sz="1045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Communication</a:t>
            </a:r>
            <a:endParaRPr lang="en-US" sz="1525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1089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9526" y="0"/>
                </a:moveTo>
                <a:cubicBezTo>
                  <a:pt x="4247" y="0"/>
                  <a:pt x="0" y="4246"/>
                  <a:pt x="0" y="9525"/>
                </a:cubicBezTo>
                <a:cubicBezTo>
                  <a:pt x="0" y="14804"/>
                  <a:pt x="4247" y="19049"/>
                  <a:pt x="9526" y="19049"/>
                </a:cubicBezTo>
                <a:lnTo>
                  <a:pt x="28575" y="19049"/>
                </a:lnTo>
                <a:lnTo>
                  <a:pt x="28575" y="44450"/>
                </a:lnTo>
                <a:lnTo>
                  <a:pt x="9526" y="44450"/>
                </a:lnTo>
                <a:cubicBezTo>
                  <a:pt x="4247" y="44450"/>
                  <a:pt x="0" y="48696"/>
                  <a:pt x="0" y="53975"/>
                </a:cubicBezTo>
                <a:cubicBezTo>
                  <a:pt x="0" y="59254"/>
                  <a:pt x="4247" y="63499"/>
                  <a:pt x="9526" y="63499"/>
                </a:cubicBezTo>
                <a:lnTo>
                  <a:pt x="38101" y="63499"/>
                </a:lnTo>
                <a:lnTo>
                  <a:pt x="88900" y="63499"/>
                </a:lnTo>
                <a:lnTo>
                  <a:pt x="219074" y="63499"/>
                </a:lnTo>
                <a:cubicBezTo>
                  <a:pt x="224353" y="63499"/>
                  <a:pt x="228600" y="59254"/>
                  <a:pt x="228600" y="53975"/>
                </a:cubicBezTo>
                <a:cubicBezTo>
                  <a:pt x="228600" y="48696"/>
                  <a:pt x="224353" y="44450"/>
                  <a:pt x="219074" y="44450"/>
                </a:cubicBezTo>
                <a:lnTo>
                  <a:pt x="200025" y="44450"/>
                </a:lnTo>
                <a:lnTo>
                  <a:pt x="200025" y="19049"/>
                </a:lnTo>
                <a:lnTo>
                  <a:pt x="215899" y="19049"/>
                </a:lnTo>
                <a:cubicBezTo>
                  <a:pt x="221177" y="19049"/>
                  <a:pt x="225425" y="14804"/>
                  <a:pt x="225425" y="9525"/>
                </a:cubicBezTo>
                <a:cubicBezTo>
                  <a:pt x="225425" y="4246"/>
                  <a:pt x="221177" y="0"/>
                  <a:pt x="215899" y="0"/>
                </a:cubicBezTo>
                <a:lnTo>
                  <a:pt x="9526" y="0"/>
                </a:lnTo>
                <a:moveTo>
                  <a:pt x="180976" y="19050"/>
                </a:moveTo>
                <a:lnTo>
                  <a:pt x="180976" y="44450"/>
                </a:lnTo>
                <a:lnTo>
                  <a:pt x="149226" y="44450"/>
                </a:lnTo>
                <a:lnTo>
                  <a:pt x="149226" y="19050"/>
                </a:lnTo>
                <a:lnTo>
                  <a:pt x="180976" y="19050"/>
                </a:lnTo>
                <a:moveTo>
                  <a:pt x="130174" y="19050"/>
                </a:moveTo>
                <a:lnTo>
                  <a:pt x="130174" y="44450"/>
                </a:lnTo>
                <a:lnTo>
                  <a:pt x="98424" y="44450"/>
                </a:lnTo>
                <a:lnTo>
                  <a:pt x="98424" y="19050"/>
                </a:lnTo>
                <a:lnTo>
                  <a:pt x="130174" y="19050"/>
                </a:lnTo>
                <a:moveTo>
                  <a:pt x="79374" y="19050"/>
                </a:moveTo>
                <a:lnTo>
                  <a:pt x="79374" y="44450"/>
                </a:lnTo>
                <a:lnTo>
                  <a:pt x="47624" y="44450"/>
                </a:lnTo>
                <a:lnTo>
                  <a:pt x="47624" y="19050"/>
                </a:lnTo>
                <a:lnTo>
                  <a:pt x="79374" y="19050"/>
                </a:lnTo>
                <a:moveTo>
                  <a:pt x="9526" y="82551"/>
                </a:moveTo>
                <a:cubicBezTo>
                  <a:pt x="4247" y="82551"/>
                  <a:pt x="0" y="86797"/>
                  <a:pt x="0" y="92076"/>
                </a:cubicBezTo>
                <a:cubicBezTo>
                  <a:pt x="0" y="97354"/>
                  <a:pt x="4247" y="101600"/>
                  <a:pt x="9526" y="101600"/>
                </a:cubicBezTo>
                <a:cubicBezTo>
                  <a:pt x="20044" y="101600"/>
                  <a:pt x="28575" y="110133"/>
                  <a:pt x="28575" y="120650"/>
                </a:cubicBezTo>
                <a:lnTo>
                  <a:pt x="28575" y="161924"/>
                </a:lnTo>
                <a:cubicBezTo>
                  <a:pt x="28575" y="170695"/>
                  <a:pt x="35680" y="177800"/>
                  <a:pt x="44449" y="177800"/>
                </a:cubicBezTo>
                <a:lnTo>
                  <a:pt x="69849" y="177800"/>
                </a:lnTo>
                <a:cubicBezTo>
                  <a:pt x="78620" y="177800"/>
                  <a:pt x="85723" y="170695"/>
                  <a:pt x="85723" y="161924"/>
                </a:cubicBezTo>
                <a:lnTo>
                  <a:pt x="85723" y="123823"/>
                </a:lnTo>
                <a:cubicBezTo>
                  <a:pt x="85723" y="111561"/>
                  <a:pt x="95685" y="101599"/>
                  <a:pt x="107947" y="101599"/>
                </a:cubicBezTo>
                <a:lnTo>
                  <a:pt x="120648" y="101599"/>
                </a:lnTo>
                <a:cubicBezTo>
                  <a:pt x="132913" y="101599"/>
                  <a:pt x="142873" y="111561"/>
                  <a:pt x="142873" y="123823"/>
                </a:cubicBezTo>
                <a:lnTo>
                  <a:pt x="142873" y="161924"/>
                </a:lnTo>
                <a:cubicBezTo>
                  <a:pt x="142873" y="170695"/>
                  <a:pt x="149978" y="177800"/>
                  <a:pt x="158747" y="177800"/>
                </a:cubicBezTo>
                <a:lnTo>
                  <a:pt x="184146" y="177800"/>
                </a:lnTo>
                <a:cubicBezTo>
                  <a:pt x="192918" y="177800"/>
                  <a:pt x="200020" y="170695"/>
                  <a:pt x="200020" y="161924"/>
                </a:cubicBezTo>
                <a:lnTo>
                  <a:pt x="200020" y="120650"/>
                </a:lnTo>
                <a:cubicBezTo>
                  <a:pt x="200020" y="110133"/>
                  <a:pt x="208554" y="101600"/>
                  <a:pt x="219070" y="101600"/>
                </a:cubicBezTo>
                <a:cubicBezTo>
                  <a:pt x="224348" y="101600"/>
                  <a:pt x="228595" y="97354"/>
                  <a:pt x="228595" y="92076"/>
                </a:cubicBezTo>
                <a:cubicBezTo>
                  <a:pt x="228595" y="86797"/>
                  <a:pt x="224348" y="82551"/>
                  <a:pt x="219070" y="82551"/>
                </a:cubicBezTo>
                <a:cubicBezTo>
                  <a:pt x="198036" y="82551"/>
                  <a:pt x="180969" y="99616"/>
                  <a:pt x="180969" y="120652"/>
                </a:cubicBezTo>
                <a:lnTo>
                  <a:pt x="180969" y="158752"/>
                </a:lnTo>
                <a:lnTo>
                  <a:pt x="161920" y="158752"/>
                </a:lnTo>
                <a:lnTo>
                  <a:pt x="161920" y="123827"/>
                </a:lnTo>
                <a:cubicBezTo>
                  <a:pt x="161920" y="101047"/>
                  <a:pt x="143426" y="82553"/>
                  <a:pt x="120644" y="82553"/>
                </a:cubicBezTo>
                <a:lnTo>
                  <a:pt x="107943" y="82553"/>
                </a:lnTo>
                <a:cubicBezTo>
                  <a:pt x="85163" y="82553"/>
                  <a:pt x="66667" y="101047"/>
                  <a:pt x="66667" y="123827"/>
                </a:cubicBezTo>
                <a:lnTo>
                  <a:pt x="66667" y="158752"/>
                </a:lnTo>
                <a:lnTo>
                  <a:pt x="47617" y="158752"/>
                </a:lnTo>
                <a:lnTo>
                  <a:pt x="47617" y="120652"/>
                </a:lnTo>
                <a:cubicBezTo>
                  <a:pt x="47617" y="99618"/>
                  <a:pt x="30552" y="82551"/>
                  <a:pt x="9517" y="82551"/>
                </a:cubicBezTo>
                <a:lnTo>
                  <a:pt x="9526" y="825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83516" y="368549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9" y="524949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94372" y="4064855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8662" y="2894290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4796" y="1682619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reflect on their own communication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identify areas for improvement to enhance their abilities.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practice their communication skills in a role-play scenario.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them to apply theoretical knowledge in a practical setting.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Presentation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work in groups to create a presentation on a topic.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use para-verbal and non-verbal cues to convey their message effectively.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students' understanding of para-verbal and non-verbal communication.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gauge their grasp of the concepts discussed.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create a public service announcement on a topic.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para-verbal and non-verbal cues to convey their message.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Public Service Announcement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create a podcast on a topic.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para-verbal and non-verbal cues to convey their message.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Podcast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create a video on a topic.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para-verbal and non-verbal cues to convey their message.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Video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42233" y="0"/>
                </a:moveTo>
                <a:cubicBezTo>
                  <a:pt x="125017" y="0"/>
                  <a:pt x="109728" y="11000"/>
                  <a:pt x="104300" y="27360"/>
                </a:cubicBezTo>
                <a:lnTo>
                  <a:pt x="120587" y="32788"/>
                </a:lnTo>
                <a:lnTo>
                  <a:pt x="104300" y="27360"/>
                </a:lnTo>
                <a:lnTo>
                  <a:pt x="98155" y="45721"/>
                </a:lnTo>
                <a:lnTo>
                  <a:pt x="45720" y="45721"/>
                </a:lnTo>
                <a:cubicBezTo>
                  <a:pt x="20501" y="45721"/>
                  <a:pt x="0" y="66223"/>
                  <a:pt x="0" y="91442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91442"/>
                </a:lnTo>
                <a:cubicBezTo>
                  <a:pt x="365760" y="66226"/>
                  <a:pt x="345259" y="45721"/>
                  <a:pt x="320040" y="45721"/>
                </a:cubicBezTo>
                <a:lnTo>
                  <a:pt x="267605" y="45721"/>
                </a:lnTo>
                <a:lnTo>
                  <a:pt x="261460" y="27360"/>
                </a:lnTo>
                <a:cubicBezTo>
                  <a:pt x="256032" y="11000"/>
                  <a:pt x="240743" y="0"/>
                  <a:pt x="223527" y="0"/>
                </a:cubicBezTo>
                <a:lnTo>
                  <a:pt x="142233" y="0"/>
                </a:lnTo>
                <a:moveTo>
                  <a:pt x="136802" y="38219"/>
                </a:moveTo>
                <a:cubicBezTo>
                  <a:pt x="137588" y="35860"/>
                  <a:pt x="139731" y="34289"/>
                  <a:pt x="142229" y="34289"/>
                </a:cubicBezTo>
                <a:lnTo>
                  <a:pt x="223596" y="34289"/>
                </a:lnTo>
                <a:cubicBezTo>
                  <a:pt x="226025" y="34289"/>
                  <a:pt x="228242" y="35860"/>
                  <a:pt x="229024" y="38219"/>
                </a:cubicBezTo>
                <a:lnTo>
                  <a:pt x="239024" y="68293"/>
                </a:lnTo>
                <a:cubicBezTo>
                  <a:pt x="241383" y="75296"/>
                  <a:pt x="247883" y="80010"/>
                  <a:pt x="255312" y="80010"/>
                </a:cubicBezTo>
                <a:lnTo>
                  <a:pt x="320106" y="80010"/>
                </a:lnTo>
                <a:cubicBezTo>
                  <a:pt x="326393" y="80010"/>
                  <a:pt x="331536" y="85153"/>
                  <a:pt x="331536" y="91439"/>
                </a:cubicBezTo>
                <a:lnTo>
                  <a:pt x="331536" y="274319"/>
                </a:lnTo>
                <a:cubicBezTo>
                  <a:pt x="331536" y="280605"/>
                  <a:pt x="326393" y="285748"/>
                  <a:pt x="320106" y="285748"/>
                </a:cubicBezTo>
                <a:lnTo>
                  <a:pt x="45713" y="285748"/>
                </a:lnTo>
                <a:cubicBezTo>
                  <a:pt x="39425" y="285748"/>
                  <a:pt x="34283" y="280605"/>
                  <a:pt x="34283" y="274319"/>
                </a:cubicBezTo>
                <a:lnTo>
                  <a:pt x="34283" y="91439"/>
                </a:lnTo>
                <a:cubicBezTo>
                  <a:pt x="34283" y="85153"/>
                  <a:pt x="39425" y="80010"/>
                  <a:pt x="45713" y="80010"/>
                </a:cubicBezTo>
                <a:lnTo>
                  <a:pt x="110507" y="80010"/>
                </a:lnTo>
                <a:cubicBezTo>
                  <a:pt x="117866" y="80010"/>
                  <a:pt x="124439" y="75296"/>
                  <a:pt x="126794" y="68293"/>
                </a:cubicBezTo>
                <a:lnTo>
                  <a:pt x="136802" y="38219"/>
                </a:lnTo>
                <a:moveTo>
                  <a:pt x="182880" y="262890"/>
                </a:moveTo>
                <a:cubicBezTo>
                  <a:pt x="227067" y="262890"/>
                  <a:pt x="262890" y="227068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8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37160" y="182880"/>
                </a:moveTo>
                <a:cubicBezTo>
                  <a:pt x="137160" y="157629"/>
                  <a:pt x="157628" y="137160"/>
                  <a:pt x="182880" y="137160"/>
                </a:cubicBezTo>
                <a:cubicBezTo>
                  <a:pt x="208132" y="137160"/>
                  <a:pt x="228600" y="157629"/>
                  <a:pt x="228600" y="182880"/>
                </a:cubicBezTo>
                <a:cubicBezTo>
                  <a:pt x="228600" y="208132"/>
                  <a:pt x="208132" y="228601"/>
                  <a:pt x="182880" y="228601"/>
                </a:cubicBezTo>
                <a:cubicBezTo>
                  <a:pt x="157628" y="228601"/>
                  <a:pt x="137160" y="208132"/>
                  <a:pt x="137160" y="182880"/>
                </a:cubicBezTo>
                <a:lnTo>
                  <a:pt x="137160" y="18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 for further research, including academic journals and research studies.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references are ideal for in-depth exploration and academic purposes.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References</a:t>
            </a:r>
            <a:endParaRPr lang="en-US" sz="1363" dirty="0"/>
          </a:p>
        </p:txBody>
      </p:sp>
      <p:sp>
        <p:nvSpPr>
          <p:cNvPr id="11" name="Text 9"/>
          <p:cNvSpPr/>
          <p:nvPr/>
        </p:nvSpPr>
        <p:spPr>
          <a:xfrm>
            <a:off x="928773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additional resources for further learning, including books, articles, and websites.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are recommended for expanding knowledge on the topic.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Learning Resources</a:t>
            </a:r>
            <a:endParaRPr lang="en-US" sz="1363" dirty="0"/>
          </a:p>
        </p:txBody>
      </p:sp>
      <p:sp>
        <p:nvSpPr>
          <p:cNvPr id="14" name="Text 12"/>
          <p:cNvSpPr/>
          <p:nvPr/>
        </p:nvSpPr>
        <p:spPr>
          <a:xfrm>
            <a:off x="6482351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20017" y="34289"/>
                </a:moveTo>
                <a:cubicBezTo>
                  <a:pt x="110514" y="34289"/>
                  <a:pt x="102874" y="41932"/>
                  <a:pt x="102874" y="51434"/>
                </a:cubicBezTo>
                <a:lnTo>
                  <a:pt x="102874" y="268603"/>
                </a:lnTo>
                <a:cubicBezTo>
                  <a:pt x="102874" y="274604"/>
                  <a:pt x="101875" y="280390"/>
                  <a:pt x="99944" y="285748"/>
                </a:cubicBezTo>
                <a:lnTo>
                  <a:pt x="314327" y="285748"/>
                </a:lnTo>
                <a:cubicBezTo>
                  <a:pt x="323829" y="285748"/>
                  <a:pt x="331474" y="278105"/>
                  <a:pt x="331474" y="268603"/>
                </a:cubicBezTo>
                <a:lnTo>
                  <a:pt x="331474" y="51434"/>
                </a:lnTo>
                <a:cubicBezTo>
                  <a:pt x="331474" y="41932"/>
                  <a:pt x="323829" y="34289"/>
                  <a:pt x="314330" y="34289"/>
                </a:cubicBezTo>
                <a:lnTo>
                  <a:pt x="120017" y="34289"/>
                </a:lnTo>
                <a:moveTo>
                  <a:pt x="51437" y="320040"/>
                </a:moveTo>
                <a:cubicBezTo>
                  <a:pt x="23006" y="320040"/>
                  <a:pt x="4" y="297036"/>
                  <a:pt x="4" y="268606"/>
                </a:cubicBezTo>
                <a:lnTo>
                  <a:pt x="4" y="57153"/>
                </a:lnTo>
                <a:cubicBezTo>
                  <a:pt x="4" y="47651"/>
                  <a:pt x="7648" y="40008"/>
                  <a:pt x="17150" y="40008"/>
                </a:cubicBezTo>
                <a:cubicBezTo>
                  <a:pt x="26653" y="40008"/>
                  <a:pt x="34297" y="47651"/>
                  <a:pt x="34297" y="57153"/>
                </a:cubicBezTo>
                <a:lnTo>
                  <a:pt x="34297" y="268606"/>
                </a:lnTo>
                <a:cubicBezTo>
                  <a:pt x="34297" y="278108"/>
                  <a:pt x="41942" y="285751"/>
                  <a:pt x="51444" y="285751"/>
                </a:cubicBezTo>
                <a:cubicBezTo>
                  <a:pt x="60946" y="285751"/>
                  <a:pt x="68591" y="278108"/>
                  <a:pt x="68591" y="268606"/>
                </a:cubicBezTo>
                <a:lnTo>
                  <a:pt x="68591" y="51437"/>
                </a:lnTo>
                <a:cubicBezTo>
                  <a:pt x="68591" y="23004"/>
                  <a:pt x="91594" y="3"/>
                  <a:pt x="120028" y="3"/>
                </a:cubicBezTo>
                <a:lnTo>
                  <a:pt x="314338" y="3"/>
                </a:lnTo>
                <a:cubicBezTo>
                  <a:pt x="342768" y="3"/>
                  <a:pt x="365774" y="23008"/>
                  <a:pt x="365774" y="51437"/>
                </a:cubicBezTo>
                <a:lnTo>
                  <a:pt x="365774" y="268606"/>
                </a:lnTo>
                <a:cubicBezTo>
                  <a:pt x="365774" y="297039"/>
                  <a:pt x="342772" y="320040"/>
                  <a:pt x="314341" y="320040"/>
                </a:cubicBezTo>
                <a:lnTo>
                  <a:pt x="51437" y="320040"/>
                </a:lnTo>
                <a:moveTo>
                  <a:pt x="125730" y="74294"/>
                </a:moveTo>
                <a:cubicBezTo>
                  <a:pt x="125730" y="64792"/>
                  <a:pt x="133374" y="57150"/>
                  <a:pt x="142877" y="57150"/>
                </a:cubicBezTo>
                <a:lnTo>
                  <a:pt x="211457" y="57150"/>
                </a:lnTo>
                <a:cubicBezTo>
                  <a:pt x="220959" y="57150"/>
                  <a:pt x="228604" y="64792"/>
                  <a:pt x="228604" y="74294"/>
                </a:cubicBezTo>
                <a:lnTo>
                  <a:pt x="228604" y="131444"/>
                </a:lnTo>
                <a:cubicBezTo>
                  <a:pt x="228604" y="140946"/>
                  <a:pt x="220959" y="148588"/>
                  <a:pt x="211460" y="148588"/>
                </a:cubicBezTo>
                <a:lnTo>
                  <a:pt x="142880" y="148588"/>
                </a:lnTo>
                <a:cubicBezTo>
                  <a:pt x="133378" y="148588"/>
                  <a:pt x="125737" y="140946"/>
                  <a:pt x="125737" y="131444"/>
                </a:cubicBezTo>
                <a:lnTo>
                  <a:pt x="125730" y="74294"/>
                </a:lnTo>
                <a:moveTo>
                  <a:pt x="268607" y="57150"/>
                </a:moveTo>
                <a:lnTo>
                  <a:pt x="291467" y="57150"/>
                </a:lnTo>
                <a:cubicBezTo>
                  <a:pt x="300969" y="57150"/>
                  <a:pt x="308614" y="64792"/>
                  <a:pt x="308614" y="74294"/>
                </a:cubicBezTo>
                <a:cubicBezTo>
                  <a:pt x="308614" y="83796"/>
                  <a:pt x="300969" y="91439"/>
                  <a:pt x="291470" y="91439"/>
                </a:cubicBezTo>
                <a:lnTo>
                  <a:pt x="268610" y="91439"/>
                </a:lnTo>
                <a:cubicBezTo>
                  <a:pt x="259108" y="91439"/>
                  <a:pt x="251467" y="83796"/>
                  <a:pt x="251467" y="74294"/>
                </a:cubicBezTo>
                <a:cubicBezTo>
                  <a:pt x="251467" y="64792"/>
                  <a:pt x="259112" y="57150"/>
                  <a:pt x="268614" y="57150"/>
                </a:cubicBezTo>
                <a:lnTo>
                  <a:pt x="268607" y="57150"/>
                </a:lnTo>
                <a:moveTo>
                  <a:pt x="268607" y="114299"/>
                </a:moveTo>
                <a:lnTo>
                  <a:pt x="291467" y="114299"/>
                </a:lnTo>
                <a:cubicBezTo>
                  <a:pt x="300969" y="114299"/>
                  <a:pt x="308614" y="121942"/>
                  <a:pt x="308614" y="131444"/>
                </a:cubicBezTo>
                <a:cubicBezTo>
                  <a:pt x="308614" y="140946"/>
                  <a:pt x="300969" y="148588"/>
                  <a:pt x="291470" y="148588"/>
                </a:cubicBezTo>
                <a:lnTo>
                  <a:pt x="268610" y="148588"/>
                </a:lnTo>
                <a:cubicBezTo>
                  <a:pt x="259108" y="148588"/>
                  <a:pt x="251467" y="140946"/>
                  <a:pt x="251467" y="131444"/>
                </a:cubicBezTo>
                <a:cubicBezTo>
                  <a:pt x="251467" y="121942"/>
                  <a:pt x="259112" y="114299"/>
                  <a:pt x="268614" y="114299"/>
                </a:cubicBezTo>
                <a:lnTo>
                  <a:pt x="268607" y="114299"/>
                </a:lnTo>
                <a:moveTo>
                  <a:pt x="142877" y="171449"/>
                </a:moveTo>
                <a:lnTo>
                  <a:pt x="291467" y="171449"/>
                </a:lnTo>
                <a:cubicBezTo>
                  <a:pt x="300969" y="171449"/>
                  <a:pt x="308614" y="179091"/>
                  <a:pt x="308614" y="188593"/>
                </a:cubicBezTo>
                <a:cubicBezTo>
                  <a:pt x="308614" y="198095"/>
                  <a:pt x="300969" y="205738"/>
                  <a:pt x="291470" y="205738"/>
                </a:cubicBezTo>
                <a:lnTo>
                  <a:pt x="142880" y="205738"/>
                </a:lnTo>
                <a:cubicBezTo>
                  <a:pt x="133378" y="205738"/>
                  <a:pt x="125737" y="198095"/>
                  <a:pt x="125737" y="188593"/>
                </a:cubicBezTo>
                <a:cubicBezTo>
                  <a:pt x="125737" y="179091"/>
                  <a:pt x="133382" y="171449"/>
                  <a:pt x="142884" y="171449"/>
                </a:cubicBezTo>
                <a:lnTo>
                  <a:pt x="142877" y="171449"/>
                </a:lnTo>
                <a:moveTo>
                  <a:pt x="142877" y="228601"/>
                </a:moveTo>
                <a:lnTo>
                  <a:pt x="291467" y="228601"/>
                </a:lnTo>
                <a:cubicBezTo>
                  <a:pt x="300969" y="228601"/>
                  <a:pt x="308614" y="236244"/>
                  <a:pt x="308614" y="245746"/>
                </a:cubicBezTo>
                <a:cubicBezTo>
                  <a:pt x="308614" y="255248"/>
                  <a:pt x="300969" y="262890"/>
                  <a:pt x="291470" y="262890"/>
                </a:cubicBezTo>
                <a:lnTo>
                  <a:pt x="142880" y="262890"/>
                </a:lnTo>
                <a:cubicBezTo>
                  <a:pt x="133378" y="262890"/>
                  <a:pt x="125737" y="255248"/>
                  <a:pt x="125737" y="245746"/>
                </a:cubicBezTo>
                <a:cubicBezTo>
                  <a:pt x="125737" y="236244"/>
                  <a:pt x="133382" y="228601"/>
                  <a:pt x="142884" y="228601"/>
                </a:cubicBezTo>
                <a:lnTo>
                  <a:pt x="142877" y="2286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sources used in the presentation, including books, articles, and websites.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references provide foundational information for the presentation.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Sources Used</a:t>
            </a:r>
            <a:endParaRPr lang="en-US" sz="1363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Para-Verbal and Non-Verbal Communication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References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 for further research, including academic journals and research studies.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65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information that may be useful for further learning, such as glossary of terms, FAQs, and troubleshooting tips.</a:t>
            </a:r>
            <a:endParaRPr lang="en-US" sz="105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Compilation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additional resources, such as websites, books, and articles, that may be useful for further learning.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65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 for further research, including academic journals and research studies.</a:t>
            </a:r>
            <a:endParaRPr lang="en-US" sz="105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Learning Tools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information that may be useful for further learning, such as glossary of terms, FAQs, and troubleshooting tips.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657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additional resources, such as websites, books, and articles, that may be useful for further learning.</a:t>
            </a:r>
            <a:endParaRPr lang="en-US" sz="1052" dirty="0"/>
          </a:p>
        </p:txBody>
      </p:sp>
      <p:sp>
        <p:nvSpPr>
          <p:cNvPr id="21" name="Text 19"/>
          <p:cNvSpPr/>
          <p:nvPr/>
        </p:nvSpPr>
        <p:spPr>
          <a:xfrm>
            <a:off x="3914245" y="491258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0" y="28576"/>
                </a:moveTo>
                <a:cubicBezTo>
                  <a:pt x="0" y="12816"/>
                  <a:pt x="12813" y="0"/>
                  <a:pt x="28575" y="0"/>
                </a:cubicBezTo>
                <a:lnTo>
                  <a:pt x="87556" y="0"/>
                </a:lnTo>
                <a:cubicBezTo>
                  <a:pt x="96083" y="0"/>
                  <a:pt x="104255" y="3392"/>
                  <a:pt x="110281" y="9421"/>
                </a:cubicBezTo>
                <a:lnTo>
                  <a:pt x="129436" y="28576"/>
                </a:lnTo>
                <a:lnTo>
                  <a:pt x="200025" y="28576"/>
                </a:lnTo>
                <a:cubicBezTo>
                  <a:pt x="215787" y="28576"/>
                  <a:pt x="228600" y="41389"/>
                  <a:pt x="228600" y="57151"/>
                </a:cubicBezTo>
                <a:lnTo>
                  <a:pt x="228600" y="171451"/>
                </a:lnTo>
                <a:cubicBezTo>
                  <a:pt x="228600" y="187211"/>
                  <a:pt x="215787" y="200027"/>
                  <a:pt x="200025" y="200027"/>
                </a:cubicBezTo>
                <a:lnTo>
                  <a:pt x="28575" y="200027"/>
                </a:lnTo>
                <a:cubicBezTo>
                  <a:pt x="12813" y="200027"/>
                  <a:pt x="0" y="187213"/>
                  <a:pt x="0" y="171451"/>
                </a:cubicBezTo>
                <a:lnTo>
                  <a:pt x="0" y="28576"/>
                </a:lnTo>
                <a:moveTo>
                  <a:pt x="28575" y="21431"/>
                </a:moveTo>
                <a:cubicBezTo>
                  <a:pt x="24645" y="21431"/>
                  <a:pt x="21431" y="24645"/>
                  <a:pt x="21431" y="28574"/>
                </a:cubicBezTo>
                <a:lnTo>
                  <a:pt x="21431" y="171449"/>
                </a:lnTo>
                <a:cubicBezTo>
                  <a:pt x="21431" y="175378"/>
                  <a:pt x="24645" y="178592"/>
                  <a:pt x="28575" y="178592"/>
                </a:cubicBezTo>
                <a:lnTo>
                  <a:pt x="200025" y="178592"/>
                </a:lnTo>
                <a:cubicBezTo>
                  <a:pt x="203955" y="178592"/>
                  <a:pt x="207169" y="175378"/>
                  <a:pt x="207169" y="171449"/>
                </a:cubicBezTo>
                <a:lnTo>
                  <a:pt x="207169" y="57149"/>
                </a:lnTo>
                <a:cubicBezTo>
                  <a:pt x="207169" y="53221"/>
                  <a:pt x="203955" y="50006"/>
                  <a:pt x="200025" y="50006"/>
                </a:cubicBezTo>
                <a:lnTo>
                  <a:pt x="127963" y="50006"/>
                </a:lnTo>
                <a:cubicBezTo>
                  <a:pt x="123231" y="50006"/>
                  <a:pt x="118675" y="48132"/>
                  <a:pt x="115329" y="44782"/>
                </a:cubicBezTo>
                <a:lnTo>
                  <a:pt x="95148" y="24555"/>
                </a:lnTo>
                <a:cubicBezTo>
                  <a:pt x="93138" y="22547"/>
                  <a:pt x="90416" y="21431"/>
                  <a:pt x="87558" y="21431"/>
                </a:cubicBezTo>
                <a:lnTo>
                  <a:pt x="28575" y="2143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2025-09-28T15:32:51Z</dcterms:created>
  <dcterms:modified xsi:type="dcterms:W3CDTF">2025-09-28T15:32:51Z</dcterms:modified>
</cp:coreProperties>
</file>