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909e691b64b28b6e4debc3a8437d371b33186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ddf376c40a3e0050d32d1ed3d7c3e68d028f2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f39988b7d649ba019a82917befb88282d77e4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a05fea376fbbc6a7400a4491980fe7ff321896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7396145887d0eea67061f1a4afa9b931c40aa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9b57fce6b84e031d5b0b648babcb52ec595dc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e028d35b018eb121812906a8696b5380a49fa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dcc82381cd7a0f208c67f093c43f1355a8f8e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f90e0a4c0086db7497fa4bb02107fab3dbc8e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Past, Present, and Future of Gaming Technology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Evolution of Gaming: A Technological Journey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The Evolution of Gaming: A Technological Journ…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Introduction: Gaming's Transformative Power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Gaming Era (1970s): Arcade Beginnings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Console Revolution (1980s): Living Room Gaming Emerges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Graphics Era (1990s): Technological Quantum Leap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Multiplayer Revolution (2000s): Connected Gaming Wor…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Contemporary Gaming Landscape: Modern Gaming Technologies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Progression Timeline: Gaming's Technological 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Impact of Gaming: Beyond Entertainment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of Gaming: Emerging Technologies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 Prompt: Reflect and Analyze</a:t>
            </a:r>
            <a:endParaRPr lang="en-US" sz="1638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Gaming - A Continuous Evolution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and Further Learning: Recommended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Discussion: Your Questions, Insights, Experiences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Interactive Entertainment from 1970s to Present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The Evolution of Gaming: A Technological Journey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simple pixels to immersive digital worlds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Multi-billion dollar global industry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of technological and cultural innovation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Gaming's Transformative Power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Introduction: Gaming's Transformative Power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89" r="308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Pong (1972) - First commercially successful video game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Arcade Beginnings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Early Gaming Era (1970s): Arcade Beginnings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Families and individuals could enjoy gaming in their living rooms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from public arcades to home entertainment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 Mario Bros.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Legend of Zelda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Metroid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iconic franchises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Nintendo Entertainment System (NES)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Introduced in 1985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Popularized iconic characters like Mario and Zelda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 Console Revolution (1980s): Living Room Gaming Emerges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3D Graphics Era (1990s): Technological Quantum Leap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Transition from 2D sprites to fully rendered 3D environments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visual realism and depth perception in games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Advancements in 3D graphics technology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PlayStation: Revolutionized gaming with CD-ROM technology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Nintendo 64: Introduced analog stick for 3D movement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of PlayStation and Nintendo 64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of Warcraft and massive online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virtual communities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interaction through gaming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Connected Gaming Worlds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Multiplayer Revolution (2000s): Connected Gaming Worlds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27" r="30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on smartphones and tablets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Popular games like PUBG Mobile and Candy Crush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Gaming Platforms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Competitive gaming tournaments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Huge global audience and professional players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eSports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Streaming games over the internet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Services like Google Stadia and NVIDIA GeForce Now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Cloud Gaming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gaming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VR headsets like Oculus Rift and HTC Vive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Contemporary Gaming Landscape: Modern Gaming Technologies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95449" y="4054949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6129095" y="2906541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2128730" y="2906541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6584" y="4054949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10192915" y="2906541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779043" y="3255406"/>
            <a:ext cx="2560320" cy="1005841"/>
          </a:xfrm>
          <a:custGeom>
            <a:avLst/>
            <a:gdLst/>
            <a:ahLst/>
            <a:cxnLst/>
            <a:rect l="l" t="t" r="r" b="b"/>
            <a:pathLst>
              <a:path w="2560320" h="1005841">
                <a:moveTo>
                  <a:pt x="0" y="0"/>
                </a:moveTo>
                <a:lnTo>
                  <a:pt x="2057400" y="0"/>
                </a:lnTo>
                <a:lnTo>
                  <a:pt x="2560320" y="502920"/>
                </a:lnTo>
                <a:lnTo>
                  <a:pt x="205740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796424" y="3255406"/>
            <a:ext cx="2560320" cy="1005841"/>
          </a:xfrm>
          <a:custGeom>
            <a:avLst/>
            <a:gdLst/>
            <a:ahLst/>
            <a:cxnLst/>
            <a:rect l="l" t="t" r="r" b="b"/>
            <a:pathLst>
              <a:path w="2560320" h="1005841">
                <a:moveTo>
                  <a:pt x="0" y="0"/>
                </a:moveTo>
                <a:lnTo>
                  <a:pt x="2057400" y="0"/>
                </a:lnTo>
                <a:lnTo>
                  <a:pt x="2560320" y="502920"/>
                </a:lnTo>
                <a:lnTo>
                  <a:pt x="205740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813806" y="3255406"/>
            <a:ext cx="2560320" cy="1005841"/>
          </a:xfrm>
          <a:custGeom>
            <a:avLst/>
            <a:gdLst/>
            <a:ahLst/>
            <a:cxnLst/>
            <a:rect l="l" t="t" r="r" b="b"/>
            <a:pathLst>
              <a:path w="2560320" h="1005841">
                <a:moveTo>
                  <a:pt x="0" y="0"/>
                </a:moveTo>
                <a:lnTo>
                  <a:pt x="2057400" y="0"/>
                </a:lnTo>
                <a:lnTo>
                  <a:pt x="2560320" y="502920"/>
                </a:lnTo>
                <a:lnTo>
                  <a:pt x="205740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831188" y="3255406"/>
            <a:ext cx="2560320" cy="1005841"/>
          </a:xfrm>
          <a:custGeom>
            <a:avLst/>
            <a:gdLst/>
            <a:ahLst/>
            <a:cxnLst/>
            <a:rect l="l" t="t" r="r" b="b"/>
            <a:pathLst>
              <a:path w="2560320" h="1005841">
                <a:moveTo>
                  <a:pt x="0" y="0"/>
                </a:moveTo>
                <a:lnTo>
                  <a:pt x="2057400" y="0"/>
                </a:lnTo>
                <a:lnTo>
                  <a:pt x="2560320" y="502920"/>
                </a:lnTo>
                <a:lnTo>
                  <a:pt x="205740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8570" y="3255406"/>
            <a:ext cx="2560320" cy="1005841"/>
          </a:xfrm>
          <a:custGeom>
            <a:avLst/>
            <a:gdLst/>
            <a:ahLst/>
            <a:cxnLst/>
            <a:rect l="l" t="t" r="r" b="b"/>
            <a:pathLst>
              <a:path w="2560320" h="1005841">
                <a:moveTo>
                  <a:pt x="0" y="0"/>
                </a:moveTo>
                <a:lnTo>
                  <a:pt x="2057400" y="0"/>
                </a:lnTo>
                <a:lnTo>
                  <a:pt x="2560320" y="502920"/>
                </a:lnTo>
                <a:lnTo>
                  <a:pt x="205740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Progression Timeline: Gaming's Technological Evolution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912755" y="1840404"/>
            <a:ext cx="2560320" cy="914400"/>
          </a:xfrm>
          <a:custGeom>
            <a:avLst/>
            <a:gdLst/>
            <a:ahLst/>
            <a:cxnLst/>
            <a:rect l="l" t="t" r="r" b="b"/>
            <a:pathLst>
              <a:path w="2560320" h="914400">
                <a:moveTo>
                  <a:pt x="0" y="914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of mobile gaming platforms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369955" y="3438286"/>
            <a:ext cx="1645920" cy="640080"/>
          </a:xfrm>
          <a:custGeom>
            <a:avLst/>
            <a:gdLst/>
            <a:ahLst/>
            <a:cxnLst/>
            <a:rect l="l" t="t" r="r" b="b"/>
            <a:pathLst>
              <a:path w="1645920" h="640080">
                <a:moveTo>
                  <a:pt x="0" y="64008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2010s: Mobile and VR Gaming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16391" y="4765079"/>
            <a:ext cx="2560320" cy="914400"/>
          </a:xfrm>
          <a:custGeom>
            <a:avLst/>
            <a:gdLst/>
            <a:ahLst/>
            <a:cxnLst/>
            <a:rect l="l" t="t" r="r" b="b"/>
            <a:pathLst>
              <a:path w="2560320" h="914400">
                <a:moveTo>
                  <a:pt x="0" y="914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massive online platforms like World of Warcraft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253624" y="3438286"/>
            <a:ext cx="1645920" cy="640080"/>
          </a:xfrm>
          <a:custGeom>
            <a:avLst/>
            <a:gdLst/>
            <a:ahLst/>
            <a:cxnLst/>
            <a:rect l="l" t="t" r="r" b="b"/>
            <a:pathLst>
              <a:path w="1645920" h="640080">
                <a:moveTo>
                  <a:pt x="0" y="64008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2000s: Online Multiplayer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837360" y="1840404"/>
            <a:ext cx="2560320" cy="914400"/>
          </a:xfrm>
          <a:custGeom>
            <a:avLst/>
            <a:gdLst/>
            <a:ahLst/>
            <a:cxnLst/>
            <a:rect l="l" t="t" r="r" b="b"/>
            <a:pathLst>
              <a:path w="2560320" h="914400">
                <a:moveTo>
                  <a:pt x="0" y="914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PlayStation and Nintendo 64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271006" y="3438286"/>
            <a:ext cx="1645920" cy="640080"/>
          </a:xfrm>
          <a:custGeom>
            <a:avLst/>
            <a:gdLst/>
            <a:ahLst/>
            <a:cxnLst/>
            <a:rect l="l" t="t" r="r" b="b"/>
            <a:pathLst>
              <a:path w="1645920" h="640080">
                <a:moveTo>
                  <a:pt x="0" y="64008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1990s: 3D Graphics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815289" y="4765079"/>
            <a:ext cx="2560320" cy="914400"/>
          </a:xfrm>
          <a:custGeom>
            <a:avLst/>
            <a:gdLst/>
            <a:ahLst/>
            <a:cxnLst/>
            <a:rect l="l" t="t" r="r" b="b"/>
            <a:pathLst>
              <a:path w="2560320" h="914400">
                <a:moveTo>
                  <a:pt x="0" y="914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Launch of Nintendo Entertainment System (NES)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288388" y="3438286"/>
            <a:ext cx="1645920" cy="640080"/>
          </a:xfrm>
          <a:custGeom>
            <a:avLst/>
            <a:gdLst/>
            <a:ahLst/>
            <a:cxnLst/>
            <a:rect l="l" t="t" r="r" b="b"/>
            <a:pathLst>
              <a:path w="1645920" h="640080">
                <a:moveTo>
                  <a:pt x="0" y="64008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1980s: Home Consoles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52637" y="1840404"/>
            <a:ext cx="2560320" cy="914400"/>
          </a:xfrm>
          <a:custGeom>
            <a:avLst/>
            <a:gdLst/>
            <a:ahLst/>
            <a:cxnLst/>
            <a:rect l="l" t="t" r="r" b="b"/>
            <a:pathLst>
              <a:path w="2560320" h="914400">
                <a:moveTo>
                  <a:pt x="0" y="914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Pong (1972)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305770" y="3438286"/>
            <a:ext cx="1645920" cy="640080"/>
          </a:xfrm>
          <a:custGeom>
            <a:avLst/>
            <a:gdLst/>
            <a:ahLst/>
            <a:cxnLst/>
            <a:rect l="l" t="t" r="r" b="b"/>
            <a:pathLst>
              <a:path w="1645920" h="640080">
                <a:moveTo>
                  <a:pt x="0" y="64008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1970s: Arcade Machines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industry contributes significantly to global economy.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 creation, revenue generation, and market growth driven by gaming sector.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Significance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Games showcase storytelling and artistic creativity.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narratives engage players in immersive experiences.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Artistic and Narrative Medium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fosters global communities and friendships.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multiplayer games enable social interaction and teamwork.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Connection Platform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Driver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industry pushes boundaries of technology.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Advances in graphics, AI, and virtual reality driven by gaming demands.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Impact of Gaming: Beyond Entertainment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graphics and physics simulation for unparalleled realism in gaming.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Hyper-Realistic Simulations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artificial intelligence to create dynamic and responsive gaming environments.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AI-Driven Interactive Worlds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virtual elements into real-world environments for enhanced gaming interactions.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Experiences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Interface Gaming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 brain-computer interaction for immersive gameplay experiences.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of Gaming: Emerging Technologies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of virtual reality and augmented reality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interface gaming possibilities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hyper-realistic simulations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Technologies in Gaming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online multiplayer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global gaming communities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social interaction and collaboration through gaming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Social Connections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graphics and visual effects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Progress in artificial intelligence for NPC behavior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Innovations in interactive storytelling and game design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and Technological Innovation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 of Gaming Technology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from simple pixelated games to immersive virtual worlds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user interaction and engagement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complex game mechanics and narratives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Thinking Prompt: Reflect and Analyze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Gaming - A Continuous Evolution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neural interface gaming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Innovations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as a form of art and storytelling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Impact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basic 2D graphics to photorealistic visuals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Advancements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IGN's History of Video Games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Strong National Museum of Play's Online Exhibits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History Websites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Coursera: "The Video Game Industry"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Udemy: "Introduction to Game Development"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Courses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"Masters of Doom" by David Kushner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"Console Wars" by Blake J. Harris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Documentaries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"High Score" on Netflix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King of Kong: A Fistful of Quarters"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and Further Learning: Recommended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Evolution of Gaming: A Technological Journey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28" r="295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Perceptions of gamers and gaming culture have evolved over the years.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is now seen as a mainstream and diverse activity enjoyed by people of all ages and backgrounds.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Stereotypes of gamers as isolated or antisocial have diminished as the social aspects of gaming have become more recognized.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gaming industry has also become more inclusive, with a wider representation of characters and stories.</a:t>
            </a:r>
            <a:endParaRPr lang="en-US" sz="941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Shifts and Stereotypes in Gaming</a:t>
            </a:r>
            <a:endParaRPr lang="en-US" sz="118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Artificial intelligence (AI) and virtual reality (VR) are set to revolutionize the gaming industry.</a:t>
            </a:r>
            <a:endParaRPr lang="en-US" sz="1035" dirty="0"/>
          </a:p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can create more responsive and adaptive game environments.</a:t>
            </a:r>
            <a:endParaRPr lang="en-US" sz="1035" dirty="0"/>
          </a:p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VR offers immersive experiences that can transform how games are played and experienced.</a:t>
            </a:r>
            <a:endParaRPr lang="en-US" sz="1035" dirty="0"/>
          </a:p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technologies have the potential to enhance realism and interactivity in games.</a:t>
            </a:r>
            <a:endParaRPr lang="en-US" sz="1035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of Gaming with Emerging Technologies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Multiplayer online gaming platforms have fostered social connections and friendships.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Players often form strong bonds and communities through shared gaming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communities can provide support, collaboration, and a sense of belonging.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Experiences with Multiplayer Online Gaming Communities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Gaming on Technological Advancements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technology has significantly influenced various fields such as healthcare, education, and military training.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healthcare, virtual reality (VR) and augmented reality (AR) are used for therapy and surgical training.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tools and platforms have adopted gamification to enhance learning experiences.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Military training programs utilize simulation technologies developed for gaming to create realistic training environments.</a:t>
            </a:r>
            <a:endParaRPr lang="en-US" sz="941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Discussion: Your Questions, Insights, Experiences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2024-12-05T10:18:11Z</dcterms:created>
  <dcterms:modified xsi:type="dcterms:W3CDTF">2024-12-05T10:18:11Z</dcterms:modified>
</cp:coreProperties>
</file>