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bf7b5416525b7917dd26a0978626a5b9e54bcda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108cf17f44c08aad0e668855d3fac14df2ca6df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0c2d7678aa6bd5536ed58a8a745d6741cdf2c3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ddaae8eb488244e291dca0af1d3ff4a318becd9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85f10ab62322fc6cb4a33dfc6b2db5a9993ad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f36338ca694af7061b23f923dccae238bf211be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7a0d8347b89997b6bfc27c3ac7bb0209248bc03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c451089db5b6d0030c68fc47d7b0cbc20324ce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dec61ee5380eb4738abad43d3e8ef55eb82c45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82f09ebfcc00f6a826b1efb5d863af4e35afa7b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ab2b2aa378ac6048f6e4030833f42fb38c6c56a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572ada43bbba028f2d3602009e72398d19681ef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86c8257f50d1d3eb4f2cff103ef7ec66e657c91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efe716465fb455b1f022106007c30c66fac13c3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6efce555cb12dbc346244dd1fa14c20eaa5826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80091ff593dd03bfbf8dda47b7f7c89e24de8ec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0000" r="20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Comprehensive Overview of Jobs, Household Roles, and Language Transformation Rules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Professional Identity and Linguistic Concepts in GCSE Spanish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GCSE Spanish - Jobs, Household Roles, and Prof…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Objectives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Linguistic Concepts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Vocabulary Introduction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Gender Noun Transformation Rules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Sentence Construction Templates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Learning Activities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Integration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Summative Assessment Overview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Challenges and Solutions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Cross-Curricular Connections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Parent and Home Learning Support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Extension and Advanced Learning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 and Key Takeaways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and Next Steps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Design Recommendations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Interaction Suggestions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Accessibility Considerations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Professional Identity and Linguistic Concepts in GCSE Spanish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850" r="338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Professional Vocabulary and Language Skills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GCSE Spanish: Jobs, Household Roles, and Professional Identity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GCSE Spanish - Jobs, Household Roles, and Professional Identity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Professional Identity and Linguistic Concepts in GCSE Spanish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9544" r="2954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common job titles and descriptions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Expand vocabulary related to professional roles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comprehensive Spanish job-related vocabulary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Objectives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Professional Identity and Linguistic Concepts in GCSE Spanish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61" r="3096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how language reflects social roles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cultural nuances in professional communication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Sociolinguistic Implications of Professional Language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Practicing verb forms for different professions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Using appropriate verb tenses in job-related sentences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4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Verb Conjugation in Job Descriptions</a:t>
            </a:r>
            <a:endParaRPr lang="en-US" sz="134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Recognizing masculine and feminine noun forms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Applying gender agreement rules in job descriptions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Grammatical Gender in Professional Terminology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Job Vocabulary Structure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different job titles in Spanish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common professional terms and expressions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Linguistic Concepts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Professional Identity and Linguistic Concepts in GCSE Spanish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777" r="3077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Job Title Transformations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Camarero (Male Waiter)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Camarera (Female Waiter)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Vocabulary Introduction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Vocabulary Introduction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Professional Identity and Linguistic Concepts in GCSE Spanish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Color-Coding Recommendations</a:t>
            </a:r>
            <a:endParaRPr lang="en-US" sz="1383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blue for masculine and pink for feminine nouns.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Examples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transforming nouns: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Actor (Actor) -&gt; Actriz (Actress)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Exception Scenarios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Some nouns change completely: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Hombre (Man) -&gt; Mujer (Woman)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Feminine Endings (-a)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Camarera (Waitress)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Profesora (Female Teacher)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Masculine Endings (-o)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Camarero (Waiter)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Profesor (Teacher)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Gender Noun Transformation Rules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Professional Identity and Linguistic Concepts in GCSE Spanish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566" r="3156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"La camarera trabaja a tiempo completo"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"El médico gana un buen sueldo"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Practical Example Sentences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 Pronoun Integration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Verb Conjugation Demonstrations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Template 1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"Soy [job title] a tiempo parcial"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"Soy camarero a tiempo parcial"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Sentence Construction Templates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Professional Identity and Linguistic Concepts in GCSE Spanish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Students create and present their ideal professional identity in Spanish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job titles and descriptions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Identity Creation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simulated salary negotiations in Spanish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 on professional communication skills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Salary Negotiation Role-Play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Translate common household chores from English to Spanish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vocabulary and sentence structure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09"/>
              </a:spcBef>
              <a:buNone/>
            </a:pPr>
            <a:r>
              <a:rPr lang="en-US" sz="127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Household Chores Translation Challenge</a:t>
            </a:r>
            <a:endParaRPr lang="en-US" sz="1273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Job Role Carousel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Students rotate through different professional roles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Act out job responsibilities in Spanish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Learning Activities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Professional Identity and Linguistic Concepts in GCSE Spanish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online platforms for interactive verb practice.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 personalized feedback and guidance for mastering conjugation skills.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Verb Conjugation Workshop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Prepare students for real-world scenarios in a controlled digital environment.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communication skills and confidence in professional interactions.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Job Interview Simulation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 immersive experiences for exploring various professional roles.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understanding of job environments through virtual simulations.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Augmented Reality Job Exploration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Vocabulary Apps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with interactive tools for vocabulary acquisition.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gamified learning experiences to enhance retention.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Digital Integration Strategies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Professional Identity and Linguistic Concepts in GCSE Spanish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Portfolio Development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Task students with creating digital portfolios showcasing their understanding of professional vocabulary and linguistic concepts.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Peer Translation Challenges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in translating job-related sentences and terms with their peers to enhance language skills.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Grammatical Error Analysis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students' written work to identify and correct grammatical errors related to job descriptions.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Pronunciation Self-Recording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students to record themselves pronouncing job titles and professional terms for self-assessment.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Vocabulary Retrieval Quizzes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students' understanding of job-related vocabulary through interactive quizzes.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Strategies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Professional Identity and Linguistic Concepts in GCSE Spanish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497" r="2849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understanding of job vocabulary and linguistic concepts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proficiency in constructing job-related sentences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Test verb conjugation skills in various job descriptions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Written Examination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a visually engaging presentation showcasing professional identity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audio or video elements to enhance the profile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interactive features for viewer engagement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Multimedia Job Profile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Present a detailed job profile using Spanish language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role-play scenarios related to professional settings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Demonstrate fluency in job-related conversations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Oral Presentation Criteria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Written Portfolio Requirements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job descriptions and professional vocabulary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Demonstrate understanding of gender noun transformations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Showcase verb conjugation skills in job-related contexts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Summative Assessment Overview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Professional Identity and Linguistic Concepts in GCSE Spanish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9595" r="2959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Challenge: Applying professional vocabulary in real-world scenarios.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Solution: Engage students in role-plays and simulations to practice language use.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Contextual Language Application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Challenge: Pronunciation barriers affecting communication.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Solution: Integrate pronunciation drills and audio resources for practice.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Pronunciation Support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Challenge: Difficulty in identifying and correcting language errors.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Solution: Implement peer review sessions and offer feedback on common mistakes.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Error Correction Strategies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Linguistic Misconceptions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Challenge: Misunderstanding gender noun transformations.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Solution: Provide clear explanations and practice exercises on noun gender rules.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Common Challenges and Solutions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Professional Identity and Linguistic Concepts in GCSE Spanish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5422" r="3542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Encouraging students to reflect on their future career aspirations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Connecting language skills to personal and professional growth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 Development: Fostering Career Planning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Analyzing effective communication strategies in the workplace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Studying the impact of language skills on business interactions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Business Studies: Enhancing Professional Communication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Discussing the importance of diversity in professional environments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how different backgrounds contribute to a dynamic workforce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25"/>
              </a:spcBef>
              <a:buNone/>
            </a:pPr>
            <a:r>
              <a:rPr lang="en-US" sz="11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Citizenship: Embracing Workforce Diversity</a:t>
            </a:r>
            <a:endParaRPr lang="en-US" sz="1155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115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Mathematics: Exploring Salary Calculations</a:t>
            </a:r>
            <a:endParaRPr lang="en-US" sz="1159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how job roles and salaries are mathematically linked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Calculating part-time earnings based on hourly rates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Cross-Curricular Connections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Professional Identity and Linguistic Concepts in GCSE Spanish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Organize Spanish-themed family game nights.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Plan cooking sessions to prepare traditional Spanish dishes together.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Family Engagement Activities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a designated study area with Spanish learning materials.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 a consistent daily routine for language practice at home.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Home Learning Environment Tips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Suggest watching Spanish movies or TV shows as a family.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Spanish cultural events or festivals in the local community.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Immersion Strategies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Learning Partnerships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parents to practice Spanish with their child regularly.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resources for parents to improve their own Spanish language skills.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Parent and Home Learning Support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Professional Identity and Linguistic Concepts in GCSE Spanish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Introduce complex language exercises focusing on professional communication nuances.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 students with advanced grammar structures and idiomatic expressions.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Language Challenges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Task students with creating a business plan in Spanish for a unique entrepreneurial venture.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creativity and innovation in developing sustainable business ideas.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Entrepreneurship Project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Organize a virtual job fair where students can explore different professions in Spanish.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with industry professionals through virtual booths and informational sessions.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Job Fair Simulation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Podcast Creation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a podcast discussing various professional roles in Spanish-speaking countries.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Invite guest speakers to share insights on career paths and industry trends.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Extension and Advanced Learning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Professional Identity and Linguistic Concepts in GCSE Spanish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912" r="3091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importance of gender-specific vocabulary in professional contexts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Acquiring practical job description skills for effective communication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confidence and proficiency in constructing professional sentences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future learning pathways to enhance Spanish language skills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 and Key Takeaways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 and Key Takeaways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Professional Identity and Linguistic Concepts in GCSE Spanish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Celebrate small victories in your language learning journey to maintain enthusiasm.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Visualize your progress and imagine how mastering Spanish will benefit your future endeavors.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Stay Motivated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999"/>
              </a:spcAft>
              <a:buNone/>
            </a:pPr>
            <a:r>
              <a:rPr lang="en-US" sz="109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Dedicate time each day to review vocabulary, practice sentence construction, and work on verb conjugations.</a:t>
            </a:r>
            <a:endParaRPr lang="en-US" sz="1098" dirty="0"/>
          </a:p>
          <a:p>
            <a:pPr algn="ctr" marL="0" indent="0">
              <a:lnSpc>
                <a:spcPct val="127273"/>
              </a:lnSpc>
              <a:spcAft>
                <a:spcPts val="999"/>
              </a:spcAft>
              <a:buNone/>
            </a:pPr>
            <a:r>
              <a:rPr lang="en-US" sz="109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interactive learning activities to reinforce your knowledge in a fun and engaging way.</a:t>
            </a:r>
            <a:endParaRPr lang="en-US" sz="1098" dirty="0"/>
          </a:p>
        </p:txBody>
      </p:sp>
      <p:sp>
        <p:nvSpPr>
          <p:cNvPr id="19" name="Text 17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Practice Regularly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online platforms or language learning apps to supplement your studies.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Spanish language communities or forums to practice conversational skills.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Seek Additional Resources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 specific language goals for further enhancing your Spanish skills.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Plan to practice verb conjugations regularly to solidify your understanding.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Set Goals for Continued Learning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Consider how your understanding of professional vocabulary and linguistic concepts in Spanish has evolved.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areas of strength and areas for improvement in your learning journey.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Reflect on Your Progress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Reflection and Next Steps</a:t>
            </a:r>
            <a:endParaRPr lang="en-US" sz="32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Professional Identity and Linguistic Concepts in GCSE Spanish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Modern Design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a sleek and contemporary visual style.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Clear, Readable Fonts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Opt for easy-to-read fonts for better legibility.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Job-Related Imagery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relevant visuals of various professional roles.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Spanish Flag Colors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red and yellow hues to reflect the Spanish flag.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Color Scheme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a harmonious color palette throughout the presentation.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Visual Design Recommendations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Professional Identity and Linguistic Concepts in GCSE Spanish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081" r="3208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Encourages language practice and retention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Provides interactive learning opportunities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small translation or vocabulary challenges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Creates visual interest and engagement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Helps in focusing attention on key points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animations to reveal content progressively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Engages students in active learning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Promotes participation and retention of information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88"/>
              </a:spcBef>
              <a:buNone/>
            </a:pPr>
            <a:r>
              <a:rPr lang="en-US" sz="124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 interactive elements where possible</a:t>
            </a:r>
            <a:endParaRPr lang="en-US" sz="1243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QR codes for additional resources</a:t>
            </a:r>
            <a:endParaRPr lang="en-US" sz="1129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accessibility to supplementary materials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Allows for easy access to extended learning content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Interaction Suggestions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Professional Identity and Linguistic Concepts in GCSE Spanish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 a downloadable text version of the content for those who may have difficulty accessing visual content.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Downloadable Text Version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alternative text descriptions for images to assist visually impaired individuals using screen readers.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Alt Text for Images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font sizes that are easy to read, especially for individuals with visual impairments.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Large, Readable Fonts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 Color Contrast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text and background colors have sufficient contrast for readability.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Accessibility Considerations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2024-12-03T22:17:50Z</dcterms:created>
  <dcterms:modified xsi:type="dcterms:W3CDTF">2024-12-03T22:17:50Z</dcterms:modified>
</cp:coreProperties>
</file>