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c217cc91f33d072acd5f1cca02d02abae6b19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b305dc2a178f78a32865390ad2603dc6698db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01faf01bb222db21eef467fa390550c42b62d4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10000" r="1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Reported Speech: Enhancing Language Proficiency and Communication Abilities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Definitions, Rules, and Nuances with Interactive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 Definition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Converting Direct Speech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Rules of Reported Speech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Activities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Nuances of Reported Speech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Transitioning Between Speech Types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Proficiency Enhancement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Communication Abilities Development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explore the concept of reported speech, also known as indirect speech, which is essential for accurately conveying others' words and thoughts.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Reported Speech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in interactive activities and discussions, students will gain a deep understanding of the rules and nuances of reported speech.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Activities and Discussions</a:t>
            </a:r>
            <a:endParaRPr lang="en-US" sz="1391" dirty="0"/>
          </a:p>
        </p:txBody>
      </p:sp>
      <p:sp>
        <p:nvSpPr>
          <p:cNvPr id="12" name="Text 10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the end of the lesson, students will be able to transition seamlessly between direct and reported speech, enhancing their language proficiency and communication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Reported Speech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speech, also known as indirect speech, is a way of conveying what someone has said or thought without using their exact words.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involves rephrasing the original statement or question in a different grammatical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When converting direct speech into reported speech, several elements may change: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Tense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Pronouns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Time expressions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Other contextual elements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Conversion Process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speech, also known as indirect speech, is a way of conveying what someone has said or thought without using their exact words.</a:t>
            </a:r>
            <a:endParaRPr lang="en-US" sz="1176" dirty="0"/>
          </a:p>
          <a:p>
            <a:pPr algn="l" marL="0" indent="0">
              <a:lnSpc>
                <a:spcPct val="125000"/>
              </a:lnSpc>
              <a:spcAft>
                <a:spcPts val="980"/>
              </a:spcAft>
              <a:buNone/>
            </a:pPr>
            <a:r>
              <a:rPr lang="en-US" sz="117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involves rephrasing the original statement or question in a different grammatical structure.</a:t>
            </a:r>
            <a:endParaRPr lang="en-US" sz="1176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Definition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primary purpose of reported speech is to accurately relay information shared by others while maintaining the context and meaning of the original message.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When converting direct speech (the exact words spoken) into reported speech, certain elements such as pronoun changes, tense adjustments, and reporting verbs play a crucial role in ensuring clarity and accuracy.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Elements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When converting direct speech (the exact words spoken) into reported speech, certain elements such as pronoun changes, tense adjustments, and reporting verbs play a crucial role in ensuring clarity and accuracy.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Elements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Find the verb that introduces the reported speech, such as "said," "told," or "asked."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the Reporting Verb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Converting Direct Speech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Adjust pronouns and time expressions to match the perspective and timeframe of the reporting sentence.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Change Pronouns and Time Expressions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Shift the verb tenses in the reported speech according to the rules of sequence of tenses.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Adjust Verb Tenses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reporting clauses like "that," "if," or "whether" to connect the reporting verb with the reported speech.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Introduce Reporting Clauses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Place quotation marks around the original words if needed and punctuate the reported speech appropriately.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Punctuate Correctly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Pronouns and time expressions in the reported speech are often changed to reflect the perspective of the speaker.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Change in Pronouns and Time Expressions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Tenses in reported speech are typically shifted back in 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present simple becomes past simple.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Backshift of Tenses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Different reporting verbs such as "say," "tell," "ask," etc., are used to introduce reported speech and convey the speaker's attitude.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Reporting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Quotation marks are not used in reported speech, and punctuation may change based on the structure of the reported sentence.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Punctuation Changes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Questions are transformed into statements in reported speech, and commands are often expressed using verbs like "ask" or "tell."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Reporting Questions and Commands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Rules of Reported Speech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Divide students into teams.</a:t>
            </a:r>
            <a:endParaRPr lang="en-US" sz="1083" dirty="0"/>
          </a:p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each team with a direct speech sentence to convert into reported speech.</a:t>
            </a:r>
            <a:endParaRPr lang="en-US" sz="1083" dirty="0"/>
          </a:p>
          <a:p>
            <a:pPr algn="l" marL="0" indent="0">
              <a:lnSpc>
                <a:spcPct val="125000"/>
              </a:lnSpc>
              <a:spcAft>
                <a:spcPts val="903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Teams must pass the sentence along using reported speech until the final team member writes it down correctly.</a:t>
            </a:r>
            <a:endParaRPr lang="en-US" sz="1083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Relay Race</a:t>
            </a:r>
            <a:endParaRPr lang="en-US" sz="154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Activities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72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act out a direct speech sentence.</a:t>
            </a:r>
            <a:endParaRPr lang="en-US" sz="1166" dirty="0"/>
          </a:p>
          <a:p>
            <a:pPr algn="l" marL="0" indent="0">
              <a:lnSpc>
                <a:spcPct val="125000"/>
              </a:lnSpc>
              <a:spcAft>
                <a:spcPts val="972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Other students must convert the spoken words into reported speech.</a:t>
            </a:r>
            <a:endParaRPr lang="en-US" sz="1166" dirty="0"/>
          </a:p>
          <a:p>
            <a:pPr algn="l" marL="0" indent="0">
              <a:lnSpc>
                <a:spcPct val="125000"/>
              </a:lnSpc>
              <a:spcAft>
                <a:spcPts val="972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Encourages quick thinking and application of reported speech rules in a fun way.</a:t>
            </a:r>
            <a:endParaRPr lang="en-US" sz="1166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Charades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quiz show format with questions related to reported speech.</a:t>
            </a:r>
            <a:endParaRPr lang="en-US" sz="1167" dirty="0"/>
          </a:p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compete to answer questions about converting direct speech to reported speech.</a:t>
            </a:r>
            <a:endParaRPr lang="en-US" sz="1167" dirty="0"/>
          </a:p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Reinforces understanding through friendly competition.</a:t>
            </a:r>
            <a:endParaRPr lang="en-US" sz="1167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Quiz Show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quiz show format with questions related to reported speech.</a:t>
            </a:r>
            <a:endParaRPr lang="en-US" sz="1167" dirty="0"/>
          </a:p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compete to answer questions about converting direct speech to reported speech.</a:t>
            </a:r>
            <a:endParaRPr lang="en-US" sz="1167" dirty="0"/>
          </a:p>
          <a:p>
            <a:pPr algn="l" marL="0" indent="0">
              <a:lnSpc>
                <a:spcPct val="125000"/>
              </a:lnSpc>
              <a:spcAft>
                <a:spcPts val="973"/>
              </a:spcAft>
              <a:buNone/>
            </a:pPr>
            <a:r>
              <a:rPr lang="en-US" sz="116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Reinforces understanding through friendly competition.</a:t>
            </a:r>
            <a:endParaRPr lang="en-US" sz="1167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Quiz Show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speech, also known as indirect speech, is a way of conveying what someone has said or thought without using their exact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involves rephrasing the original statement or question in a different grammatical structure.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Reported Speech Definition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When converting direct speech (the exact words spoken) into reported speech, certain changes occur, such as tense shifts, pronoun changes, and alterations in time and place references.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Conversion Process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choice of reporting verb plays a crucial role in indicating the speaker's attitude or the level of certainty regarding the reported information.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reporting verbs include 'say,' 'tell,' 'ask,' 'inform,' and 'explain.'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Reporting 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reported speech, the reporting clause is often separated from the reported speech by a reporting verb and appropriate punctuation marks, such as commas, full stops, or question marks, depending on the context.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Punctuation Rules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 also includes indirect questions, where questions are reported without using the exact question form but rather as statements.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requires changes in word order and structure.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Indirect Questions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Nuances of Reported Speech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Direct speech: Exact words spoken by someone.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speech: Conveying what was said without using the exact words.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 the Difference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Transitioning Between Speech Types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Change of pronouns and verb tenses.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of reporting verbs like "say," "tell," "ask," etc.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Rephrasing Techniques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dialogue exercises to transition between speech types.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real-life scenarios to apply reported speech rules effectively.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dialogue exercises to transition between speech types.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real-life scenarios to apply reported speech rules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10000" r="1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Reported speech, also known as indirect speech, involves conveying someone's words or thoughts without using their exact words.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3964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Proficiency Enhancement</a:t>
            </a:r>
            <a:endParaRPr lang="en-US" sz="3964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Reported Speech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requires rephrasing the original statement or question in a different grammatical structure for accuracy.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Rephrasing and Restructuring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the ability to seamlessly transition between direct and reported speech enhances overall language proficiency.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Transitioning Skills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 empowers individuals to communicate with clarity and precision in various contexts.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Clarity and Precision</a:t>
            </a:r>
            <a:endParaRPr lang="en-US" sz="15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listening to various sources of information.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conversations and discussions to improve comprehension.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Listening Skills Enhancement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 Abilities Development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Reported Speech: Enhancing Language Proficiency and Communication Abilities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articulating thoughts and ideas clearly.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appropriate language and tone for effective communication.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Clarity in Expression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importance of body language and facial expressions.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to interpret non-verbal cues during interactions.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Non-Verbal Communication Awareness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the ability to understand others' viewpoints.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empathy in communication to build stronger connections.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Empathy and Perspective-Taking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techniques to address conflicts constructively.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negotiation and problem-solving abilities in communication.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Conflict Resolution Skills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2024-11-04T21:20:45Z</dcterms:created>
  <dcterms:modified xsi:type="dcterms:W3CDTF">2024-11-04T21:20:45Z</dcterms:modified>
</cp:coreProperties>
</file>