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e5e6f0ba0da5a80e9b90e43b475a767278bfdee8.png"/><Relationship Id="rId14" Type="http://schemas.openxmlformats.org/officeDocument/2006/relationships/image" Target="../media/d812dce58aa4096dbe226f22e5c9d9b8009a9ee1.png"/><Relationship Id="rId15" Type="http://schemas.openxmlformats.org/officeDocument/2006/relationships/image" Target="../media/e40ef5ef873d73bca58a147a611beac0f4b93d09.jp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bb305dc2a178f78a32865390ad2603dc6698db10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ae5ab45592b121f428b6621e64aa3e84404c8adc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842a1cdb772672c57a855d74ad74abf89efa4d42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c1c60bf7d74b31ac5d69c9f6d2d07c32bd4ac2d1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bea67c3550ef8dea30b8e719f0ce69d661bd4fa8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e5e6f0ba0da5a80e9b90e43b475a767278bfdee8.png"/><Relationship Id="rId14" Type="http://schemas.openxmlformats.org/officeDocument/2006/relationships/image" Target="../media/d812dce58aa4096dbe226f22e5c9d9b8009a9ee1.png"/><Relationship Id="rId15" Type="http://schemas.openxmlformats.org/officeDocument/2006/relationships/image" Target="../media/204bcafb63ffcf1bc80ac814f9d86ad627885688.jp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699fcdeabb0df05e5264975f6fcd0e2199f0386b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e5e6f0ba0da5a80e9b90e43b475a767278bfdee8.png"/><Relationship Id="rId14" Type="http://schemas.openxmlformats.org/officeDocument/2006/relationships/image" Target="../media/d812dce58aa4096dbe226f22e5c9d9b8009a9ee1.png"/><Relationship Id="rId15" Type="http://schemas.openxmlformats.org/officeDocument/2006/relationships/image" Target="../media/82f09ebfcc00f6a826b1efb5d863af4e35afa7bc.jp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Understanding Determiners: A Comprehensive Guide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the Various Types and Usage of Determiners in Writing and Speech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Types of Determiners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Main Types of Determiners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Articles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Demonstratives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Possessives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Quantifiers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Numbers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Determiners in Writing and Speech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28555" y="1635949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Main Types of Determiners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528555" y="2262469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Articles (a, an, the)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Demonstratives (this, that, these, those)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Possessives (my, your, his, her, its, our, their)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Quantifiers (some, any, many, few, a lot of)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Numbers (one, two, three, ...)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5"/>
            <a:srcRect l="36655" r="366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91875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Determiners: A Comprehensive Guide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259248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276582" y="1638533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276582" y="2265053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Determiners are a class of words that provide additional information about nouns.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help specify the noun's meaning, whether it's a particular or general item, or how many of the item is being referred to.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Determiners Definition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Determiners provide additional information about nouns.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specify the noun's meaning, indicating if it's a particular or general item and how many are being referred to.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Types of Determiners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Articles: a, an, the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Demonstratives: this, that, these, those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Possessives: my, your, his, her, its, our, their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Quantifiers: some, any, many, few, a lot of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Numbers: one, two, three...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Determiners: A Comprehensive Guide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Types of Determiners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603" b="160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Determiners: A Comprehensive Guide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My, your, his, her, its, our, their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Possessives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Some, any, many, few, a lot of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Quantifiers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One, two, three, etc.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Numbers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Definite article: "the"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Indefinite articles: "a" and "an"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Articles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This, that, these, those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Demonstratives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Articles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an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Demonstratives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this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that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these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those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Possessives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my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your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his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her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its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our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their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Quantifiers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some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any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many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few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lot of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Numbers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one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two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three</a:t>
            </a:r>
            <a:endParaRPr lang="en-US" sz="1053" dirty="0"/>
          </a:p>
          <a:p>
            <a:pPr algn="l" marL="0" indent="0">
              <a:lnSpc>
                <a:spcPct val="140000"/>
              </a:lnSpc>
              <a:spcAft>
                <a:spcPts val="877"/>
              </a:spcAft>
              <a:buNone/>
            </a:pPr>
            <a:r>
              <a:rPr lang="en-US" sz="105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...</a:t>
            </a:r>
            <a:endParaRPr lang="en-US" sz="1053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Main Types of Determiners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Determiners: A Comprehensive Guide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Articles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30220" r="302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before singular or plural nouns to specify a particular item or items.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"Please pass me the book on the table."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Definite Article (the)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before singular countable nouns to refer to any member of a general group.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"I need a pen to write this note."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Indefinite Articles (a, an)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Determiners: A Comprehensive Guide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before singular or plural nouns to specify a particular item or items.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"Please pass me the book on the table."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Definite Article (the)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before singular countable nouns to refer to any member of a general group.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"I need a pen to write this note."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Indefinite Articles (a, an)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4999" r="3499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This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Indicates something that is close to the speaker.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That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Indicates something that is farther away from the speaker.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These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Indicates multiple items that are close to the speaker.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Those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Indicates multiple items that are farther away from the speaker.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Demonstratives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Determiners: A Comprehensive Guide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Possessives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28555" y="1635949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Examples of Possessive Determiners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528555" y="2262469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my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your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his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her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its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our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their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5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91875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Determiners: A Comprehensive Guide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259248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276582" y="1638533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Possessive Determiners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276582" y="2265053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Possessive determiners indicate ownership or possession of a noun.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Quantifiers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Determiners: A Comprehensive Guide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Denotes a large quantity or number.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Many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Indicates a small quantity or number.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Few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Refers to a significant amount or number.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 lot of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Indicates an unspecified quantity or number.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Some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to refer to one or more unspecified items.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Any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40080" y="3382435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One</a:t>
            </a:r>
            <a:endParaRPr lang="en-US" sz="1588" dirty="0"/>
          </a:p>
        </p:txBody>
      </p:sp>
      <p:sp>
        <p:nvSpPr>
          <p:cNvPr id="15" name="Text 13"/>
          <p:cNvSpPr/>
          <p:nvPr/>
        </p:nvSpPr>
        <p:spPr>
          <a:xfrm>
            <a:off x="3474720" y="3382435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Two</a:t>
            </a:r>
            <a:endParaRPr lang="en-US" sz="1588" dirty="0"/>
          </a:p>
        </p:txBody>
      </p:sp>
      <p:sp>
        <p:nvSpPr>
          <p:cNvPr id="16" name="Text 14"/>
          <p:cNvSpPr/>
          <p:nvPr/>
        </p:nvSpPr>
        <p:spPr>
          <a:xfrm>
            <a:off x="6309360" y="3382435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Three</a:t>
            </a:r>
            <a:endParaRPr lang="en-US" sz="1588" dirty="0"/>
          </a:p>
        </p:txBody>
      </p:sp>
      <p:sp>
        <p:nvSpPr>
          <p:cNvPr id="17" name="Text 15"/>
          <p:cNvSpPr/>
          <p:nvPr/>
        </p:nvSpPr>
        <p:spPr>
          <a:xfrm>
            <a:off x="9144000" y="3382435"/>
            <a:ext cx="2377440" cy="221599"/>
          </a:xfrm>
          <a:custGeom>
            <a:avLst/>
            <a:gdLst/>
            <a:ahLst/>
            <a:cxnLst/>
            <a:rect l="l" t="t" r="r" b="b"/>
            <a:pathLst>
              <a:path w="2377440" h="221599">
                <a:moveTo>
                  <a:pt x="0" y="221599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Ten</a:t>
            </a:r>
            <a:endParaRPr lang="en-US" sz="1588" dirty="0"/>
          </a:p>
        </p:txBody>
      </p:sp>
      <p:sp>
        <p:nvSpPr>
          <p:cNvPr id="18" name="Text 16"/>
          <p:cNvSpPr/>
          <p:nvPr/>
        </p:nvSpPr>
        <p:spPr>
          <a:xfrm>
            <a:off x="640080" y="3709868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to indicate a singular noun or item.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74720" y="3709868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Denotes a quantity of two items.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309360" y="3709868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Represents a count of three objects.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44000" y="3709868"/>
            <a:ext cx="2377440" cy="914400"/>
          </a:xfrm>
          <a:custGeom>
            <a:avLst/>
            <a:gdLst/>
            <a:ahLst/>
            <a:cxnLst/>
            <a:rect l="l" t="t" r="r" b="b"/>
            <a:pathLst>
              <a:path w="2377440" h="914400">
                <a:moveTo>
                  <a:pt x="0" y="9144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Signifies a larger quantity, often used as a benchmark number.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40079" y="231261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570E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</a:t>
            </a:r>
            <a:endParaRPr lang="en-US" sz="5359" dirty="0"/>
          </a:p>
        </p:txBody>
      </p:sp>
      <p:sp>
        <p:nvSpPr>
          <p:cNvPr id="23" name="Text 21"/>
          <p:cNvSpPr/>
          <p:nvPr/>
        </p:nvSpPr>
        <p:spPr>
          <a:xfrm>
            <a:off x="3474720" y="231261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570E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2</a:t>
            </a:r>
            <a:endParaRPr lang="en-US" sz="5359" dirty="0"/>
          </a:p>
        </p:txBody>
      </p:sp>
      <p:sp>
        <p:nvSpPr>
          <p:cNvPr id="24" name="Text 22"/>
          <p:cNvSpPr/>
          <p:nvPr/>
        </p:nvSpPr>
        <p:spPr>
          <a:xfrm>
            <a:off x="6309360" y="231261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570E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3</a:t>
            </a:r>
            <a:endParaRPr lang="en-US" sz="5359" dirty="0"/>
          </a:p>
        </p:txBody>
      </p:sp>
      <p:sp>
        <p:nvSpPr>
          <p:cNvPr id="25" name="Text 23"/>
          <p:cNvSpPr/>
          <p:nvPr/>
        </p:nvSpPr>
        <p:spPr>
          <a:xfrm>
            <a:off x="9144000" y="2312617"/>
            <a:ext cx="2377440" cy="830997"/>
          </a:xfrm>
          <a:custGeom>
            <a:avLst/>
            <a:gdLst/>
            <a:ahLst/>
            <a:cxnLst/>
            <a:rect l="l" t="t" r="r" b="b"/>
            <a:pathLst>
              <a:path w="2377440" h="830997">
                <a:moveTo>
                  <a:pt x="0" y="830997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570E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5359" dirty="0"/>
          </a:p>
        </p:txBody>
      </p:sp>
      <p:sp>
        <p:nvSpPr>
          <p:cNvPr id="26" name="Text 24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Numbers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Determiners: A Comprehensive Guide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Determiners in Writing and Speech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28555" y="1635949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Types of Determiners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528555" y="2262469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Articles (a, an, the)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Demonstratives (this, that, these, those)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Possessives (my, your, his, her, its, our, their)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Quantifiers (some, any, many, few, a lot of)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Numbers (one, two, three, etc.)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5"/>
            <a:srcRect l="35765" r="3576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91875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Determiners: A Comprehensive Guide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259248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276582" y="1638533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276582" y="2265053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Determiners are a class of words that provide additional information about nouns.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help specify the noun's meaning, whether it's a particular or general item, or how many of the item is being referred to.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2024-11-04T21:29:15Z</dcterms:created>
  <dcterms:modified xsi:type="dcterms:W3CDTF">2024-11-04T21:29:15Z</dcterms:modified>
</cp:coreProperties>
</file>