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d70bc0d40acc82598a94378d89b0181b0adf8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d9e36b8765f1efc721efaa1bce513dd3b92d6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f6abbf94e5e48197fb4aa16560ab508092c0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1944260e13588e031ea177b27840536d1c88e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22b4ad327f41f86ff5dae7dd879966be64ee71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72ada43bbba028f2d3602009e72398d19681e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b538556a5458b44a0b66e70755a7280f73f96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e0366585ca3a8aa868af30d29f0e834d8adcb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1e8145d7f2234520bacef434aad84183eb76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Empowering Through Language and Numbers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Numerical Literacy and Communication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Navigating Numbers and Language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Overview: Develop essential numerical literacy and c…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Communication Matters: Language complexity and communic…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Structure: 5 Dynamic Learning Segments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1 - Shopping Scenario: Develop numerical communica…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2 - Time Expression Challenge: Master time-related…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3 - Directional Communication: Enhance spatial voc…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Communication Challenges: Identified misconceptions 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Integration: Digital learning tools and benefits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Strategies: Comprehensive evaluation methods and…</a:t>
            </a:r>
            <a:endParaRPr lang="en-US" sz="1631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Engagement: Supporting language learning at home</a:t>
            </a:r>
            <a:endParaRPr lang="en-US" sz="1631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Takeaways: Developed skills and empowerment through com…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Steps: Advanced learning pathways and continuous journ…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Transformative language learning experience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/ Contact Information: Presenter details and resources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751" r="327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Communication Skills for Teenagers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Numbers and Language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Navigating Numbers and Language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12" r="318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 theoretical language learning into practical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Shopping interactions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 expressions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Directional communication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Focus Areas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essential numerical literacy and communication skills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Overview: Develop essential numerical literacy and communication skills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is more than vocabulary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encompasses nuances, tone, and cultural context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communication requires: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Numerical precision for clarity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awareness to avoid misunderstandings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Communication Matters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Communication Matters: Language complexity and communication strategies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 mins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Integrated Communication Challenge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 mins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Directional Communication Workshop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 mins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 Expression Mastery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 mins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Number Systems in Practice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 mins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Numerical Warm-Up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Structure: 5 Dynamic Learning Segments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numerical vocabulary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confidence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Outcomes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Mock currency and price lists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interactions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Price negotiation techniques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numerical communication skills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1 - Shopping Scenario: Develop numerical communication skills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460" r="3246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Master time-related communication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Development: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12-hour and 24-hour time systems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cultural variations in time expressions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Practicing precise time communication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2 - Time Expression Challenge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2 - Time Expression Challenge: Master time-related communication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21" r="315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Large-scale map exercises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Progressive navigation challenges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Approach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 reading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Giving/receiving directions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Prepositional phrases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3 - Directional Communication: Enhance spatial vocabulary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41041" r="41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comparative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communication practice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Remediation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Identified Misconceptions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Literal numerical translation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Overformalized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variations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Communication Challenges: Identified misconceptions and remediation strategies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Real-time feedback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skill development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apps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simulators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AI-powered assessment platforms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Integration: Digital learning tools and benefits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Numerical accuracy: Precision in numerical expressions, Application of mathematical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complexity: Varied vocabulary usage, Grammar and syntax proficiency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effectiveness: Sensitivity to cultural nuances, Adaptation of communication style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Criteria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Creation of videos, presentations, or podcasts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linguistic and cultural understanding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Language Projects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Role-playing exercises for practical application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interpersonal communication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Simulated Interaction Scenarios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Communication Portfolio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Compilation of real-world communication tasks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written, verbal, and visual components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Strategies: Comprehensive evaluation methods and criteria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communication workshops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platform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home practice strategies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Goal: Create a collaborative learning environment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 - Supporting Language Learning at Home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Engagement: Supporting language learning at home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 Strategies for Language Mastery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Time Expression and Cultural Literacy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Numerical Communication Proficiency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Takeaways: Developed skills and empowerment through communication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Journey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Learning Pathways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Numerical communication workshop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exploration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real-world simulation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Steps: Advanced learning pathways and continuous journey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goes beyond words; it's a journey of growth, understanding, and connection.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Applied theoretical knowledge practically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Navigated complex communication scenarios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Transformed language learning into a dynamic experience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conversational fluency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Mastered time expressions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Proficient in directional communication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Confidence Boost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Empowered Communication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Developed practical communication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numerical literacy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Cultivated cultural awareness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Transformative language learning experience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Numerical Literacy and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additional learning materials, tools, and interactive platforms to continue mastering numerical literacy and communication skills.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recommended reading list for in-depth knowledge and practical insights.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for Further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inquiries or collaborations, please reach out to the presenter using the provided contact details.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connected for updates, resources, and upcoming events through the presenter's website and social media platforms.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[Presenter's Website]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Media: [Presenter's Social Media Handles]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Reading: [List of Recommended Books or Articles]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Name: [Presenter's Name]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[Presenter's Email]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[Presenter's Phone Number]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/ Contact Information: Presenter details and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2024-12-06T18:52:00Z</dcterms:created>
  <dcterms:modified xsi:type="dcterms:W3CDTF">2024-12-06T18:52:00Z</dcterms:modified>
</cp:coreProperties>
</file>