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b0f0cdde7ece2f265214b7046304ba476f6f2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060699d67b46ce1ebffa1693e0def036ef0b4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feee24d01e86f7eb34f490eadb04193df3d69c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340151b37dcd0e4bf3b3433804deae5e9df37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932d19cf3990cf2c1b79ab70265702a563b70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cd5b4398c56409ad456f55676b8d169ad43fab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a4d98ba6ce4905a2d02a1487035a8b13834369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6b6a475a44fab17c760e69f114dcbdfb6f39d3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929775799e6368ce34347fffcfaeb6343993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b28fe5de324bc7a9061877a0555e81af6fd77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e149171c2cf9970d224a87ce0d84987f0633e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5e87572004ea22c1ac43e9c2fd7a1be246a49c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f34eb18448d1fbddbc8b8c951a5ddce4fa162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04e281f33ce6bdd02f80db63cabd3cd681fad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Descriptive Language in French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Mastering Physical and Moral Descriptions with Adjectives and Adverbs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Physical and Moral Description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Description in French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and Adverbs in Description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Physical Description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Moral Description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Adjectives and Adverbs in Context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Practice Exercise: Describing a Person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Discussion: Describing Places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Writing Activity: Describing an Object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Difficulties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Next Steps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Project: Describing a Person or Place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Farewell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4657" b="-465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the end of this lesson, you will be able to describe physical and moral characteristics.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Your descriptions will be precise and detailed.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Expected Outcomes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learn how to describe people, places, and objects.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emphasis will be on employing descriptive language effectively.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Welcome to the lesson on physical and moral description in French.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focuses on using adjectives and adverbs to describe various entities.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the Lesson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Physical and Moral Description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42899" y="51435"/>
                </a:moveTo>
                <a:lnTo>
                  <a:pt x="68577" y="51435"/>
                </a:lnTo>
                <a:cubicBezTo>
                  <a:pt x="59146" y="51435"/>
                  <a:pt x="51431" y="59149"/>
                  <a:pt x="51431" y="68580"/>
                </a:cubicBezTo>
                <a:lnTo>
                  <a:pt x="51431" y="480060"/>
                </a:lnTo>
                <a:cubicBezTo>
                  <a:pt x="51431" y="489491"/>
                  <a:pt x="59146" y="497205"/>
                  <a:pt x="68577" y="497205"/>
                </a:cubicBezTo>
                <a:lnTo>
                  <a:pt x="342899" y="497205"/>
                </a:lnTo>
                <a:cubicBezTo>
                  <a:pt x="352330" y="497205"/>
                  <a:pt x="360045" y="489491"/>
                  <a:pt x="360045" y="480060"/>
                </a:cubicBezTo>
                <a:lnTo>
                  <a:pt x="360045" y="68580"/>
                </a:lnTo>
                <a:cubicBezTo>
                  <a:pt x="360045" y="59149"/>
                  <a:pt x="352330" y="51435"/>
                  <a:pt x="342899" y="51435"/>
                </a:cubicBezTo>
                <a:lnTo>
                  <a:pt x="342899" y="51435"/>
                </a:lnTo>
                <a:moveTo>
                  <a:pt x="342899" y="0"/>
                </a:moveTo>
                <a:cubicBezTo>
                  <a:pt x="380726" y="0"/>
                  <a:pt x="411480" y="30751"/>
                  <a:pt x="411480" y="68580"/>
                </a:cubicBezTo>
                <a:lnTo>
                  <a:pt x="411480" y="480060"/>
                </a:lnTo>
                <a:cubicBezTo>
                  <a:pt x="411480" y="517889"/>
                  <a:pt x="380726" y="548640"/>
                  <a:pt x="342899" y="548640"/>
                </a:cubicBezTo>
                <a:lnTo>
                  <a:pt x="68577" y="548640"/>
                </a:lnTo>
                <a:cubicBezTo>
                  <a:pt x="30750" y="548640"/>
                  <a:pt x="-4" y="517889"/>
                  <a:pt x="-4" y="480060"/>
                </a:cubicBezTo>
                <a:lnTo>
                  <a:pt x="-4" y="68580"/>
                </a:lnTo>
                <a:cubicBezTo>
                  <a:pt x="-4" y="30751"/>
                  <a:pt x="30750" y="0"/>
                  <a:pt x="68577" y="0"/>
                </a:cubicBezTo>
                <a:lnTo>
                  <a:pt x="342899" y="0"/>
                </a:lnTo>
                <a:moveTo>
                  <a:pt x="137159" y="205740"/>
                </a:moveTo>
                <a:cubicBezTo>
                  <a:pt x="137159" y="167862"/>
                  <a:pt x="167863" y="137160"/>
                  <a:pt x="205740" y="137160"/>
                </a:cubicBezTo>
                <a:cubicBezTo>
                  <a:pt x="243617" y="137160"/>
                  <a:pt x="274321" y="167862"/>
                  <a:pt x="274321" y="205740"/>
                </a:cubicBezTo>
                <a:cubicBezTo>
                  <a:pt x="274321" y="243618"/>
                  <a:pt x="243617" y="274320"/>
                  <a:pt x="205740" y="274320"/>
                </a:cubicBezTo>
                <a:cubicBezTo>
                  <a:pt x="167863" y="274320"/>
                  <a:pt x="137159" y="243618"/>
                  <a:pt x="137159" y="205740"/>
                </a:cubicBezTo>
                <a:moveTo>
                  <a:pt x="85724" y="382117"/>
                </a:moveTo>
                <a:cubicBezTo>
                  <a:pt x="85724" y="341506"/>
                  <a:pt x="118621" y="308610"/>
                  <a:pt x="159235" y="308610"/>
                </a:cubicBezTo>
                <a:lnTo>
                  <a:pt x="252352" y="308610"/>
                </a:lnTo>
                <a:cubicBezTo>
                  <a:pt x="292966" y="308610"/>
                  <a:pt x="325863" y="341506"/>
                  <a:pt x="325863" y="382117"/>
                </a:cubicBezTo>
                <a:cubicBezTo>
                  <a:pt x="325863" y="398296"/>
                  <a:pt x="312684" y="411480"/>
                  <a:pt x="296504" y="411480"/>
                </a:cubicBezTo>
                <a:lnTo>
                  <a:pt x="115305" y="411480"/>
                </a:lnTo>
                <a:cubicBezTo>
                  <a:pt x="98912" y="411480"/>
                  <a:pt x="85728" y="398302"/>
                  <a:pt x="85728" y="382117"/>
                </a:cubicBezTo>
                <a:lnTo>
                  <a:pt x="85724" y="38211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200014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76201" y="53340"/>
                </a:moveTo>
                <a:cubicBezTo>
                  <a:pt x="76201" y="49150"/>
                  <a:pt x="79630" y="45719"/>
                  <a:pt x="83821" y="45719"/>
                </a:cubicBezTo>
                <a:lnTo>
                  <a:pt x="464819" y="45719"/>
                </a:lnTo>
                <a:cubicBezTo>
                  <a:pt x="469010" y="45719"/>
                  <a:pt x="472439" y="49150"/>
                  <a:pt x="472439" y="53340"/>
                </a:cubicBezTo>
                <a:lnTo>
                  <a:pt x="472439" y="350521"/>
                </a:lnTo>
                <a:lnTo>
                  <a:pt x="518157" y="350521"/>
                </a:lnTo>
                <a:lnTo>
                  <a:pt x="518157" y="53340"/>
                </a:lnTo>
                <a:cubicBezTo>
                  <a:pt x="518157" y="23909"/>
                  <a:pt x="494248" y="0"/>
                  <a:pt x="464819" y="0"/>
                </a:cubicBezTo>
                <a:lnTo>
                  <a:pt x="83821" y="0"/>
                </a:lnTo>
                <a:cubicBezTo>
                  <a:pt x="54387" y="0"/>
                  <a:pt x="30482" y="23909"/>
                  <a:pt x="30482" y="53340"/>
                </a:cubicBezTo>
                <a:lnTo>
                  <a:pt x="30482" y="350521"/>
                </a:lnTo>
                <a:lnTo>
                  <a:pt x="76201" y="350521"/>
                </a:lnTo>
                <a:lnTo>
                  <a:pt x="76201" y="53340"/>
                </a:lnTo>
                <a:moveTo>
                  <a:pt x="213361" y="358142"/>
                </a:moveTo>
                <a:lnTo>
                  <a:pt x="213361" y="381001"/>
                </a:lnTo>
                <a:lnTo>
                  <a:pt x="22862" y="381001"/>
                </a:lnTo>
                <a:cubicBezTo>
                  <a:pt x="10194" y="381001"/>
                  <a:pt x="0" y="391191"/>
                  <a:pt x="0" y="403861"/>
                </a:cubicBezTo>
                <a:cubicBezTo>
                  <a:pt x="0" y="416530"/>
                  <a:pt x="10194" y="426720"/>
                  <a:pt x="22862" y="426720"/>
                </a:cubicBezTo>
                <a:lnTo>
                  <a:pt x="213361" y="426720"/>
                </a:lnTo>
                <a:lnTo>
                  <a:pt x="236222" y="426720"/>
                </a:lnTo>
                <a:lnTo>
                  <a:pt x="373382" y="426720"/>
                </a:lnTo>
                <a:lnTo>
                  <a:pt x="396244" y="426720"/>
                </a:lnTo>
                <a:lnTo>
                  <a:pt x="525784" y="426720"/>
                </a:lnTo>
                <a:cubicBezTo>
                  <a:pt x="538452" y="426720"/>
                  <a:pt x="548645" y="416530"/>
                  <a:pt x="548645" y="403861"/>
                </a:cubicBezTo>
                <a:cubicBezTo>
                  <a:pt x="548645" y="391191"/>
                  <a:pt x="538452" y="381001"/>
                  <a:pt x="525784" y="381001"/>
                </a:cubicBezTo>
                <a:lnTo>
                  <a:pt x="396244" y="381001"/>
                </a:lnTo>
                <a:lnTo>
                  <a:pt x="396244" y="358142"/>
                </a:lnTo>
                <a:cubicBezTo>
                  <a:pt x="396244" y="328711"/>
                  <a:pt x="372334" y="304802"/>
                  <a:pt x="342905" y="304802"/>
                </a:cubicBezTo>
                <a:lnTo>
                  <a:pt x="266705" y="304802"/>
                </a:lnTo>
                <a:cubicBezTo>
                  <a:pt x="237270" y="304802"/>
                  <a:pt x="213366" y="328711"/>
                  <a:pt x="213366" y="358142"/>
                </a:cubicBezTo>
                <a:lnTo>
                  <a:pt x="213361" y="358142"/>
                </a:lnTo>
                <a:moveTo>
                  <a:pt x="350521" y="358142"/>
                </a:moveTo>
                <a:lnTo>
                  <a:pt x="350521" y="381001"/>
                </a:lnTo>
                <a:lnTo>
                  <a:pt x="259079" y="381001"/>
                </a:lnTo>
                <a:lnTo>
                  <a:pt x="259079" y="358142"/>
                </a:lnTo>
                <a:cubicBezTo>
                  <a:pt x="259079" y="353951"/>
                  <a:pt x="262508" y="350521"/>
                  <a:pt x="266699" y="350521"/>
                </a:cubicBezTo>
                <a:lnTo>
                  <a:pt x="342900" y="350521"/>
                </a:lnTo>
                <a:cubicBezTo>
                  <a:pt x="347091" y="350521"/>
                  <a:pt x="350520" y="353951"/>
                  <a:pt x="350520" y="358142"/>
                </a:cubicBezTo>
                <a:lnTo>
                  <a:pt x="350521" y="3581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descriptions effectively allows us to share detailed information.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particularly important in contexts involving people, places, and objects.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44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Descriptive Communication</a:t>
            </a:r>
            <a:endParaRPr lang="en-US" sz="1544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Accurate description is essential for effective communication.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clarity and understanding in various situations.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Accuracy in Descriptions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Description is a crucial aspect of communication in French.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us to convey information about people, places, and objects.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Description in Communication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58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4605"/>
            <a:ext cx="457200" cy="406391"/>
          </a:xfrm>
          <a:custGeom>
            <a:avLst/>
            <a:gdLst/>
            <a:ahLst/>
            <a:cxnLst/>
            <a:rect l="l" t="t" r="r" b="b"/>
            <a:pathLst>
              <a:path w="457200" h="406391">
                <a:moveTo>
                  <a:pt x="106454" y="11586"/>
                </a:moveTo>
                <a:cubicBezTo>
                  <a:pt x="103437" y="4600"/>
                  <a:pt x="96533" y="0"/>
                  <a:pt x="88912" y="0"/>
                </a:cubicBezTo>
                <a:cubicBezTo>
                  <a:pt x="81290" y="0"/>
                  <a:pt x="74386" y="4604"/>
                  <a:pt x="71369" y="11586"/>
                </a:cubicBezTo>
                <a:lnTo>
                  <a:pt x="1522" y="176678"/>
                </a:lnTo>
                <a:cubicBezTo>
                  <a:pt x="-2606" y="186363"/>
                  <a:pt x="1920" y="197555"/>
                  <a:pt x="11681" y="201680"/>
                </a:cubicBezTo>
                <a:cubicBezTo>
                  <a:pt x="21443" y="205808"/>
                  <a:pt x="32557" y="201281"/>
                  <a:pt x="36681" y="191520"/>
                </a:cubicBezTo>
                <a:lnTo>
                  <a:pt x="45094" y="171440"/>
                </a:lnTo>
                <a:lnTo>
                  <a:pt x="132638" y="171440"/>
                </a:lnTo>
                <a:lnTo>
                  <a:pt x="141133" y="191601"/>
                </a:lnTo>
                <a:cubicBezTo>
                  <a:pt x="145262" y="201285"/>
                  <a:pt x="156372" y="205809"/>
                  <a:pt x="166133" y="201761"/>
                </a:cubicBezTo>
                <a:cubicBezTo>
                  <a:pt x="175894" y="197713"/>
                  <a:pt x="180338" y="186521"/>
                  <a:pt x="176292" y="176760"/>
                </a:cubicBezTo>
                <a:lnTo>
                  <a:pt x="106445" y="11668"/>
                </a:lnTo>
                <a:lnTo>
                  <a:pt x="106454" y="11586"/>
                </a:lnTo>
                <a:moveTo>
                  <a:pt x="116613" y="133345"/>
                </a:moveTo>
                <a:lnTo>
                  <a:pt x="61292" y="133345"/>
                </a:lnTo>
                <a:lnTo>
                  <a:pt x="88912" y="67944"/>
                </a:lnTo>
                <a:lnTo>
                  <a:pt x="116613" y="133345"/>
                </a:lnTo>
                <a:moveTo>
                  <a:pt x="203207" y="19048"/>
                </a:moveTo>
                <a:lnTo>
                  <a:pt x="203207" y="101594"/>
                </a:lnTo>
                <a:lnTo>
                  <a:pt x="203207" y="184140"/>
                </a:lnTo>
                <a:cubicBezTo>
                  <a:pt x="203207" y="194698"/>
                  <a:pt x="211702" y="203187"/>
                  <a:pt x="222254" y="203187"/>
                </a:cubicBezTo>
                <a:lnTo>
                  <a:pt x="295273" y="203187"/>
                </a:lnTo>
                <a:cubicBezTo>
                  <a:pt x="328608" y="203187"/>
                  <a:pt x="355596" y="176203"/>
                  <a:pt x="355596" y="142867"/>
                </a:cubicBezTo>
                <a:cubicBezTo>
                  <a:pt x="355596" y="123340"/>
                  <a:pt x="346311" y="106040"/>
                  <a:pt x="331945" y="95006"/>
                </a:cubicBezTo>
                <a:cubicBezTo>
                  <a:pt x="338849" y="85163"/>
                  <a:pt x="342900" y="73179"/>
                  <a:pt x="342900" y="60321"/>
                </a:cubicBezTo>
                <a:cubicBezTo>
                  <a:pt x="342900" y="26984"/>
                  <a:pt x="315916" y="0"/>
                  <a:pt x="282577" y="0"/>
                </a:cubicBezTo>
                <a:lnTo>
                  <a:pt x="222254" y="0"/>
                </a:lnTo>
                <a:cubicBezTo>
                  <a:pt x="211697" y="0"/>
                  <a:pt x="203207" y="8494"/>
                  <a:pt x="203207" y="19048"/>
                </a:cubicBezTo>
                <a:lnTo>
                  <a:pt x="203207" y="19048"/>
                </a:lnTo>
                <a:moveTo>
                  <a:pt x="282582" y="82546"/>
                </a:moveTo>
                <a:lnTo>
                  <a:pt x="241310" y="82546"/>
                </a:lnTo>
                <a:lnTo>
                  <a:pt x="241310" y="38099"/>
                </a:lnTo>
                <a:lnTo>
                  <a:pt x="282582" y="38099"/>
                </a:lnTo>
                <a:cubicBezTo>
                  <a:pt x="294885" y="38099"/>
                  <a:pt x="304806" y="48019"/>
                  <a:pt x="304806" y="60325"/>
                </a:cubicBezTo>
                <a:cubicBezTo>
                  <a:pt x="304806" y="72626"/>
                  <a:pt x="294885" y="82550"/>
                  <a:pt x="282582" y="82550"/>
                </a:cubicBezTo>
                <a:lnTo>
                  <a:pt x="282582" y="82546"/>
                </a:lnTo>
                <a:moveTo>
                  <a:pt x="241306" y="120645"/>
                </a:moveTo>
                <a:lnTo>
                  <a:pt x="282577" y="120645"/>
                </a:lnTo>
                <a:lnTo>
                  <a:pt x="295278" y="120645"/>
                </a:lnTo>
                <a:cubicBezTo>
                  <a:pt x="307581" y="120645"/>
                  <a:pt x="317503" y="130565"/>
                  <a:pt x="317503" y="142871"/>
                </a:cubicBezTo>
                <a:cubicBezTo>
                  <a:pt x="317503" y="155172"/>
                  <a:pt x="307581" y="165096"/>
                  <a:pt x="295278" y="165096"/>
                </a:cubicBezTo>
                <a:lnTo>
                  <a:pt x="241306" y="165096"/>
                </a:lnTo>
                <a:lnTo>
                  <a:pt x="241306" y="120645"/>
                </a:lnTo>
                <a:moveTo>
                  <a:pt x="451320" y="248671"/>
                </a:moveTo>
                <a:cubicBezTo>
                  <a:pt x="458942" y="241368"/>
                  <a:pt x="459180" y="229306"/>
                  <a:pt x="451878" y="221763"/>
                </a:cubicBezTo>
                <a:cubicBezTo>
                  <a:pt x="444577" y="214225"/>
                  <a:pt x="432511" y="213904"/>
                  <a:pt x="424972" y="221207"/>
                </a:cubicBezTo>
                <a:lnTo>
                  <a:pt x="279724" y="360660"/>
                </a:lnTo>
                <a:lnTo>
                  <a:pt x="210353" y="291289"/>
                </a:lnTo>
                <a:cubicBezTo>
                  <a:pt x="202892" y="283827"/>
                  <a:pt x="190826" y="283827"/>
                  <a:pt x="183447" y="291289"/>
                </a:cubicBezTo>
                <a:cubicBezTo>
                  <a:pt x="176063" y="298750"/>
                  <a:pt x="175985" y="310816"/>
                  <a:pt x="183447" y="318196"/>
                </a:cubicBezTo>
                <a:lnTo>
                  <a:pt x="265912" y="400819"/>
                </a:lnTo>
                <a:cubicBezTo>
                  <a:pt x="273214" y="408122"/>
                  <a:pt x="285119" y="408281"/>
                  <a:pt x="292581" y="401059"/>
                </a:cubicBezTo>
                <a:lnTo>
                  <a:pt x="451320" y="2486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Description in French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describe nouns and pronouns.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'grand', 'petit', and 'brun'.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of Adjectives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Adverbs modify verbs, adjectives, and other adverbs.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include 'rapidement' and 'lentement'.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Function of Adverbs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and adverbs are used to describe physical and moral characteristics.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enhance the expressiveness of language.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Usage in Descriptions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'Il est grand et brun' (He is tall and brown).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'Elle est très gentille' (She is very kind).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Illustrative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35603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39" y="221322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27204"/>
            <a:ext cx="365760" cy="339256"/>
          </a:xfrm>
          <a:custGeom>
            <a:avLst/>
            <a:gdLst/>
            <a:ahLst/>
            <a:cxnLst/>
            <a:rect l="l" t="t" r="r" b="b"/>
            <a:pathLst>
              <a:path w="365760" h="339256">
                <a:moveTo>
                  <a:pt x="121919" y="196531"/>
                </a:moveTo>
                <a:lnTo>
                  <a:pt x="121919" y="164726"/>
                </a:lnTo>
                <a:lnTo>
                  <a:pt x="136827" y="153992"/>
                </a:lnTo>
                <a:lnTo>
                  <a:pt x="211702" y="228865"/>
                </a:lnTo>
                <a:lnTo>
                  <a:pt x="201033" y="243840"/>
                </a:lnTo>
                <a:lnTo>
                  <a:pt x="169226" y="243840"/>
                </a:lnTo>
                <a:cubicBezTo>
                  <a:pt x="160810" y="243840"/>
                  <a:pt x="152727" y="247219"/>
                  <a:pt x="146765" y="253183"/>
                </a:cubicBezTo>
                <a:lnTo>
                  <a:pt x="121520" y="278427"/>
                </a:lnTo>
                <a:lnTo>
                  <a:pt x="87395" y="244301"/>
                </a:lnTo>
                <a:lnTo>
                  <a:pt x="112639" y="219057"/>
                </a:lnTo>
                <a:cubicBezTo>
                  <a:pt x="118601" y="213093"/>
                  <a:pt x="121981" y="205009"/>
                  <a:pt x="121981" y="196595"/>
                </a:cubicBezTo>
                <a:lnTo>
                  <a:pt x="121919" y="196531"/>
                </a:lnTo>
                <a:moveTo>
                  <a:pt x="333160" y="59767"/>
                </a:moveTo>
                <a:lnTo>
                  <a:pt x="230520" y="202756"/>
                </a:lnTo>
                <a:lnTo>
                  <a:pt x="163001" y="135238"/>
                </a:lnTo>
                <a:lnTo>
                  <a:pt x="305991" y="32599"/>
                </a:lnTo>
                <a:cubicBezTo>
                  <a:pt x="306719" y="32070"/>
                  <a:pt x="307582" y="31805"/>
                  <a:pt x="308442" y="31805"/>
                </a:cubicBezTo>
                <a:cubicBezTo>
                  <a:pt x="309568" y="31805"/>
                  <a:pt x="310629" y="32270"/>
                  <a:pt x="311423" y="33064"/>
                </a:cubicBezTo>
                <a:lnTo>
                  <a:pt x="332692" y="54335"/>
                </a:lnTo>
                <a:cubicBezTo>
                  <a:pt x="333485" y="55129"/>
                  <a:pt x="333950" y="56191"/>
                  <a:pt x="333950" y="57317"/>
                </a:cubicBezTo>
                <a:cubicBezTo>
                  <a:pt x="333950" y="58179"/>
                  <a:pt x="333687" y="59041"/>
                  <a:pt x="333156" y="59770"/>
                </a:cubicBezTo>
                <a:lnTo>
                  <a:pt x="333160" y="59767"/>
                </a:lnTo>
                <a:moveTo>
                  <a:pt x="169230" y="275645"/>
                </a:moveTo>
                <a:lnTo>
                  <a:pt x="201036" y="275645"/>
                </a:lnTo>
                <a:cubicBezTo>
                  <a:pt x="211307" y="275645"/>
                  <a:pt x="220915" y="270743"/>
                  <a:pt x="226877" y="262394"/>
                </a:cubicBezTo>
                <a:lnTo>
                  <a:pt x="359001" y="78321"/>
                </a:lnTo>
                <a:cubicBezTo>
                  <a:pt x="363375" y="72224"/>
                  <a:pt x="365760" y="64869"/>
                  <a:pt x="365760" y="57317"/>
                </a:cubicBezTo>
                <a:cubicBezTo>
                  <a:pt x="365760" y="47774"/>
                  <a:pt x="361982" y="38631"/>
                  <a:pt x="355226" y="31873"/>
                </a:cubicBezTo>
                <a:lnTo>
                  <a:pt x="333891" y="10537"/>
                </a:lnTo>
                <a:cubicBezTo>
                  <a:pt x="327132" y="3779"/>
                  <a:pt x="317988" y="3"/>
                  <a:pt x="308445" y="3"/>
                </a:cubicBezTo>
                <a:cubicBezTo>
                  <a:pt x="300892" y="3"/>
                  <a:pt x="293537" y="2388"/>
                  <a:pt x="287440" y="6761"/>
                </a:cubicBezTo>
                <a:lnTo>
                  <a:pt x="103367" y="138885"/>
                </a:lnTo>
                <a:cubicBezTo>
                  <a:pt x="95017" y="144849"/>
                  <a:pt x="90116" y="154456"/>
                  <a:pt x="90116" y="164726"/>
                </a:cubicBezTo>
                <a:lnTo>
                  <a:pt x="90116" y="196531"/>
                </a:lnTo>
                <a:lnTo>
                  <a:pt x="61159" y="225486"/>
                </a:lnTo>
                <a:cubicBezTo>
                  <a:pt x="54070" y="232577"/>
                  <a:pt x="51817" y="242714"/>
                  <a:pt x="54465" y="251660"/>
                </a:cubicBezTo>
                <a:lnTo>
                  <a:pt x="6229" y="299963"/>
                </a:lnTo>
                <a:cubicBezTo>
                  <a:pt x="2253" y="303939"/>
                  <a:pt x="0" y="309306"/>
                  <a:pt x="0" y="314938"/>
                </a:cubicBezTo>
                <a:lnTo>
                  <a:pt x="0" y="318052"/>
                </a:lnTo>
                <a:cubicBezTo>
                  <a:pt x="0" y="329780"/>
                  <a:pt x="9477" y="339256"/>
                  <a:pt x="21203" y="339256"/>
                </a:cubicBezTo>
                <a:lnTo>
                  <a:pt x="77325" y="339256"/>
                </a:lnTo>
                <a:cubicBezTo>
                  <a:pt x="82958" y="339256"/>
                  <a:pt x="88324" y="337003"/>
                  <a:pt x="92300" y="333027"/>
                </a:cubicBezTo>
                <a:lnTo>
                  <a:pt x="114033" y="311294"/>
                </a:lnTo>
                <a:cubicBezTo>
                  <a:pt x="123045" y="313944"/>
                  <a:pt x="133115" y="311691"/>
                  <a:pt x="140207" y="304601"/>
                </a:cubicBezTo>
                <a:lnTo>
                  <a:pt x="169230" y="275645"/>
                </a:lnTo>
                <a:moveTo>
                  <a:pt x="89253" y="291085"/>
                </a:moveTo>
                <a:lnTo>
                  <a:pt x="72951" y="307450"/>
                </a:lnTo>
                <a:lnTo>
                  <a:pt x="43730" y="307450"/>
                </a:lnTo>
                <a:lnTo>
                  <a:pt x="74674" y="276507"/>
                </a:lnTo>
                <a:lnTo>
                  <a:pt x="89319" y="291149"/>
                </a:lnTo>
                <a:lnTo>
                  <a:pt x="89253" y="2910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8286" y="431395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345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Adjectives and Adverbs in Description</a:t>
            </a:r>
            <a:endParaRPr lang="en-US" sz="34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Physical description includes characteristics like height, weight, eye color, and hair color.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attributes help in identifying and describing individuals.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Physical Description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use adjectives like grand, petit, brun, and blond to describe physical appearance.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descriptive words provide a clear image of someone's physical traits.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Adjectives for Physical Appearance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Example: Mon frère est grand et brun (My brother is tall and brown).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sentence illustrates how physical attributes are described in context.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of Physical Description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Physical Description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700" r="-1157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Moral Description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Mon ami est très gentil et toujours prêt à aider.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illustrates how moral characteristics can be expressed in everyday language.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Example of Moral Description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use adjectives like gentil, sympatique, and intelligent to describe moral characteristics.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words help convey the essence of a person's moral traits.</a:t>
            </a:r>
            <a:endParaRPr lang="en-US" sz="982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Adjectives for Moral Characteristics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Moral description includes personality traits and behavior.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encompasses characteristics that define how individuals interact with others.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Definition of Moral Description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Adjectives and adverbs are used in sentences to describe various aspects of people, places, and objects.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enhance the meaning and provide detailed descriptions in communication.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Adjectives and Adverbs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the sentence: 'La femme est grande et mince, avec des cheveux bruns' (The woman is tall and thin, with brown hair).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demonstrates how adjectives and adverbs can be applied to describe physical characteristics.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of Usage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exercises to practice using adjectives and adverbs in your own descriptions.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improve your ability to create vivid and accurate portrayals in language.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Encouragement for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8"/>
              </a:spcBef>
              <a:buNone/>
            </a:pPr>
            <a:r>
              <a:rPr lang="en-US" sz="344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Adjectives and Adverbs in Context</a:t>
            </a:r>
            <a:endParaRPr lang="en-US" sz="3447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76" y="22012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59622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34" y="2217771"/>
            <a:ext cx="457200" cy="424070"/>
          </a:xfrm>
          <a:custGeom>
            <a:avLst/>
            <a:gdLst/>
            <a:ahLst/>
            <a:cxnLst/>
            <a:rect l="l" t="t" r="r" b="b"/>
            <a:pathLst>
              <a:path w="457200" h="424070">
                <a:moveTo>
                  <a:pt x="152398" y="245663"/>
                </a:moveTo>
                <a:lnTo>
                  <a:pt x="152398" y="205907"/>
                </a:lnTo>
                <a:lnTo>
                  <a:pt x="171034" y="192489"/>
                </a:lnTo>
                <a:lnTo>
                  <a:pt x="264627" y="286082"/>
                </a:lnTo>
                <a:lnTo>
                  <a:pt x="251291" y="304800"/>
                </a:lnTo>
                <a:lnTo>
                  <a:pt x="211533" y="304800"/>
                </a:lnTo>
                <a:cubicBezTo>
                  <a:pt x="201013" y="304800"/>
                  <a:pt x="190908" y="309024"/>
                  <a:pt x="183456" y="316479"/>
                </a:cubicBezTo>
                <a:lnTo>
                  <a:pt x="151900" y="348034"/>
                </a:lnTo>
                <a:lnTo>
                  <a:pt x="109243" y="305377"/>
                </a:lnTo>
                <a:lnTo>
                  <a:pt x="140799" y="273822"/>
                </a:lnTo>
                <a:cubicBezTo>
                  <a:pt x="148252" y="266367"/>
                  <a:pt x="152476" y="256261"/>
                  <a:pt x="152476" y="245744"/>
                </a:cubicBezTo>
                <a:lnTo>
                  <a:pt x="152398" y="245663"/>
                </a:lnTo>
                <a:moveTo>
                  <a:pt x="416450" y="74708"/>
                </a:moveTo>
                <a:lnTo>
                  <a:pt x="288150" y="253445"/>
                </a:lnTo>
                <a:lnTo>
                  <a:pt x="203751" y="169047"/>
                </a:lnTo>
                <a:lnTo>
                  <a:pt x="382489" y="40749"/>
                </a:lnTo>
                <a:cubicBezTo>
                  <a:pt x="383399" y="40087"/>
                  <a:pt x="384478" y="39756"/>
                  <a:pt x="385552" y="39756"/>
                </a:cubicBezTo>
                <a:cubicBezTo>
                  <a:pt x="386960" y="39756"/>
                  <a:pt x="388286" y="40337"/>
                  <a:pt x="389278" y="41330"/>
                </a:cubicBezTo>
                <a:lnTo>
                  <a:pt x="415865" y="67919"/>
                </a:lnTo>
                <a:cubicBezTo>
                  <a:pt x="416857" y="68911"/>
                  <a:pt x="417437" y="70238"/>
                  <a:pt x="417437" y="71646"/>
                </a:cubicBezTo>
                <a:cubicBezTo>
                  <a:pt x="417437" y="72724"/>
                  <a:pt x="417108" y="73801"/>
                  <a:pt x="416445" y="74712"/>
                </a:cubicBezTo>
                <a:lnTo>
                  <a:pt x="416450" y="74708"/>
                </a:lnTo>
                <a:moveTo>
                  <a:pt x="211537" y="344556"/>
                </a:moveTo>
                <a:lnTo>
                  <a:pt x="251295" y="344556"/>
                </a:lnTo>
                <a:cubicBezTo>
                  <a:pt x="264134" y="344556"/>
                  <a:pt x="276144" y="338429"/>
                  <a:pt x="283597" y="327992"/>
                </a:cubicBezTo>
                <a:lnTo>
                  <a:pt x="448751" y="97901"/>
                </a:lnTo>
                <a:cubicBezTo>
                  <a:pt x="454219" y="90280"/>
                  <a:pt x="457200" y="81086"/>
                  <a:pt x="457200" y="71646"/>
                </a:cubicBezTo>
                <a:cubicBezTo>
                  <a:pt x="457200" y="59717"/>
                  <a:pt x="452477" y="48289"/>
                  <a:pt x="444033" y="39841"/>
                </a:cubicBezTo>
                <a:lnTo>
                  <a:pt x="417364" y="13172"/>
                </a:lnTo>
                <a:cubicBezTo>
                  <a:pt x="408915" y="4724"/>
                  <a:pt x="397485" y="4"/>
                  <a:pt x="385557" y="4"/>
                </a:cubicBezTo>
                <a:cubicBezTo>
                  <a:pt x="376116" y="4"/>
                  <a:pt x="366921" y="2985"/>
                  <a:pt x="359300" y="8452"/>
                </a:cubicBezTo>
                <a:lnTo>
                  <a:pt x="129209" y="173606"/>
                </a:lnTo>
                <a:cubicBezTo>
                  <a:pt x="118771" y="181061"/>
                  <a:pt x="112645" y="193070"/>
                  <a:pt x="112645" y="205907"/>
                </a:cubicBezTo>
                <a:lnTo>
                  <a:pt x="112645" y="245663"/>
                </a:lnTo>
                <a:lnTo>
                  <a:pt x="76448" y="281858"/>
                </a:lnTo>
                <a:cubicBezTo>
                  <a:pt x="67588" y="290721"/>
                  <a:pt x="64772" y="303392"/>
                  <a:pt x="68082" y="314575"/>
                </a:cubicBezTo>
                <a:lnTo>
                  <a:pt x="7786" y="374954"/>
                </a:lnTo>
                <a:cubicBezTo>
                  <a:pt x="2816" y="379924"/>
                  <a:pt x="0" y="386633"/>
                  <a:pt x="0" y="393672"/>
                </a:cubicBezTo>
                <a:lnTo>
                  <a:pt x="0" y="397565"/>
                </a:lnTo>
                <a:cubicBezTo>
                  <a:pt x="0" y="412225"/>
                  <a:pt x="11846" y="424069"/>
                  <a:pt x="26504" y="424069"/>
                </a:cubicBezTo>
                <a:lnTo>
                  <a:pt x="96657" y="424069"/>
                </a:lnTo>
                <a:cubicBezTo>
                  <a:pt x="103698" y="424069"/>
                  <a:pt x="110405" y="421254"/>
                  <a:pt x="115374" y="416284"/>
                </a:cubicBezTo>
                <a:lnTo>
                  <a:pt x="142541" y="389118"/>
                </a:lnTo>
                <a:cubicBezTo>
                  <a:pt x="153807" y="392430"/>
                  <a:pt x="166393" y="389614"/>
                  <a:pt x="175258" y="380751"/>
                </a:cubicBezTo>
                <a:lnTo>
                  <a:pt x="211537" y="344556"/>
                </a:lnTo>
                <a:moveTo>
                  <a:pt x="111566" y="363856"/>
                </a:moveTo>
                <a:lnTo>
                  <a:pt x="91189" y="384313"/>
                </a:lnTo>
                <a:lnTo>
                  <a:pt x="54663" y="384313"/>
                </a:lnTo>
                <a:lnTo>
                  <a:pt x="93342" y="345634"/>
                </a:lnTo>
                <a:lnTo>
                  <a:pt x="111648" y="363937"/>
                </a:lnTo>
                <a:lnTo>
                  <a:pt x="111566" y="3638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adverbs to describe their behavior or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Highlight how they perform tasks or interact with others.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Adverbs for Behavior and Actions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Describe a family member or friend using physical and moral adjectives.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their appearance and character traits to provide a vivid description.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Physical and Moral Traits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3349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Exercise: Describing a Person</a:t>
            </a:r>
            <a:endParaRPr lang="en-US" sz="33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00304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0104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Discuss with your partner or in a group, using adverbs to describe the atmosphere or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Collaborate to create a vivid depiction of the place.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0104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in Group Discussion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Describe a place you know well, using physical and moral adjectives.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Share your observations and insights with your group.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a Familiar Place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0" y="1"/>
            <a:ext cx="4003040" cy="6857998"/>
          </a:xfrm>
          <a:prstGeom prst="rect">
            <a:avLst/>
          </a:prstGeom>
          <a:blipFill>
            <a:blip r:embed="rId1"/>
            <a:srcRect/>
            <a:stretch>
              <a:fillRect l="-78390" r="-783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3"/>
              </a:spcBef>
              <a:buNone/>
            </a:pPr>
            <a:r>
              <a:rPr lang="en-US" sz="336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Discussion: Describing Places</a:t>
            </a:r>
            <a:endParaRPr lang="en-US" sz="33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Activity: Describing an Object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852745" y="529444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Describe how the object functions or serves its purpose using adverbs.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aspects like efficiency, speed, reliability, and manner of operation.</a:t>
            </a:r>
            <a:endParaRPr lang="en-US" sz="1126" dirty="0"/>
          </a:p>
        </p:txBody>
      </p:sp>
      <p:sp>
        <p:nvSpPr>
          <p:cNvPr id="8" name="Text 6"/>
          <p:cNvSpPr/>
          <p:nvPr/>
        </p:nvSpPr>
        <p:spPr>
          <a:xfrm>
            <a:off x="6852745" y="455168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Functionality Description Using Adverbs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2745" y="3303080"/>
            <a:ext cx="4679892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Choose an object and describe its physical characteristics using adjectives.</a:t>
            </a:r>
            <a:endParaRPr lang="en-US" sz="1126" dirty="0"/>
          </a:p>
          <a:p>
            <a:pPr algn="l" marL="0" indent="0">
              <a:lnSpc>
                <a:spcPct val="110000"/>
              </a:lnSpc>
              <a:spcBef>
                <a:spcPts val="986"/>
              </a:spcBef>
              <a:buNone/>
            </a:pPr>
            <a:r>
              <a:rPr lang="en-US" sz="112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 on attributes such as size, shape, color, texture, and material.</a:t>
            </a:r>
            <a:endParaRPr lang="en-US" sz="1126" dirty="0"/>
          </a:p>
        </p:txBody>
      </p:sp>
      <p:sp>
        <p:nvSpPr>
          <p:cNvPr id="10" name="Text 8"/>
          <p:cNvSpPr/>
          <p:nvPr/>
        </p:nvSpPr>
        <p:spPr>
          <a:xfrm>
            <a:off x="6852745" y="2560325"/>
            <a:ext cx="46798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6"/>
              </a:spcBef>
              <a:buNone/>
            </a:pPr>
            <a:r>
              <a:rPr lang="en-US" sz="1831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Object Description Using Physical Adjectives</a:t>
            </a:r>
            <a:endParaRPr lang="en-US" sz="1831" dirty="0"/>
          </a:p>
        </p:txBody>
      </p:sp>
      <p:sp>
        <p:nvSpPr>
          <p:cNvPr id="11" name="Text 9"/>
          <p:cNvSpPr/>
          <p:nvPr/>
        </p:nvSpPr>
        <p:spPr>
          <a:xfrm>
            <a:off x="731519" y="2560325"/>
            <a:ext cx="5564178" cy="3473993"/>
          </a:xfrm>
          <a:prstGeom prst="rect">
            <a:avLst/>
          </a:prstGeom>
          <a:blipFill>
            <a:blip r:embed="rId1"/>
            <a:srcRect/>
            <a:stretch>
              <a:fillRect l="0" r="0" t="-3368" b="-33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95222" r="-952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Difficulties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Regular practice is essential for mastering language intricacies.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Focusing on correct adjective agreement and employing adverbs effectively enhances descriptive skills.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Strategies for Improvement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adverbs correctly poses a significant difficulty for many learners.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Describing abstract concepts requires a nuanced understanding of language.</a:t>
            </a:r>
            <a:endParaRPr lang="en-US" sz="1019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Challenges in Expressing Ideas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Confusing physical and moral adjectives is a frequent mistake.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Incorrect adjective agreement can lead to misunderstandings in communication.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Common Errors in Language Usage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02956" y="525843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2087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27461" y="2201206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steps: practice describing people, places, and objects.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more advanced topics in French description to enhance proficiency.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 in Learning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95" y="2857767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Recap the key points learned in this lesson.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the foundational concepts covered to solidify understanding.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Points Recap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4411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Utilize modern technology to enhance your language acquisition process.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Discover apps and tools designed to make learning interactive and enjoyable.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Technology in Language Learning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with language exchange websites and apps to practice speaking and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connect you with native speakers for real-time communication and feedback.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Exchange Platforms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a variety of textbooks and online platforms to deepen your understanding of the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resources provide structured lessons and exercises for comprehensive learning.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Recommended Textbooks and Online Resources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11149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68581" y="51435"/>
                </a:moveTo>
                <a:cubicBezTo>
                  <a:pt x="59153" y="51435"/>
                  <a:pt x="51438" y="59149"/>
                  <a:pt x="51438" y="68580"/>
                </a:cubicBezTo>
                <a:lnTo>
                  <a:pt x="51438" y="480060"/>
                </a:lnTo>
                <a:cubicBezTo>
                  <a:pt x="51438" y="489491"/>
                  <a:pt x="59153" y="497205"/>
                  <a:pt x="68581" y="497205"/>
                </a:cubicBezTo>
                <a:lnTo>
                  <a:pt x="411483" y="497205"/>
                </a:lnTo>
                <a:cubicBezTo>
                  <a:pt x="420912" y="497205"/>
                  <a:pt x="428626" y="489491"/>
                  <a:pt x="428626" y="480060"/>
                </a:cubicBezTo>
                <a:lnTo>
                  <a:pt x="428626" y="68580"/>
                </a:lnTo>
                <a:cubicBezTo>
                  <a:pt x="428626" y="59149"/>
                  <a:pt x="420912" y="51435"/>
                  <a:pt x="411483" y="51435"/>
                </a:cubicBezTo>
                <a:lnTo>
                  <a:pt x="68581" y="51435"/>
                </a:lnTo>
                <a:moveTo>
                  <a:pt x="0" y="68580"/>
                </a:moveTo>
                <a:cubicBezTo>
                  <a:pt x="0" y="30751"/>
                  <a:pt x="30753" y="0"/>
                  <a:pt x="68581" y="0"/>
                </a:cubicBezTo>
                <a:lnTo>
                  <a:pt x="411483" y="0"/>
                </a:lnTo>
                <a:cubicBezTo>
                  <a:pt x="449307" y="0"/>
                  <a:pt x="480065" y="30751"/>
                  <a:pt x="480065" y="68580"/>
                </a:cubicBezTo>
                <a:lnTo>
                  <a:pt x="480065" y="480060"/>
                </a:lnTo>
                <a:cubicBezTo>
                  <a:pt x="480065" y="517889"/>
                  <a:pt x="449312" y="548640"/>
                  <a:pt x="411483" y="548640"/>
                </a:cubicBezTo>
                <a:lnTo>
                  <a:pt x="68581" y="548640"/>
                </a:lnTo>
                <a:cubicBezTo>
                  <a:pt x="30757" y="548640"/>
                  <a:pt x="0" y="517889"/>
                  <a:pt x="0" y="480060"/>
                </a:cubicBezTo>
                <a:lnTo>
                  <a:pt x="0" y="68580"/>
                </a:lnTo>
                <a:moveTo>
                  <a:pt x="205739" y="428625"/>
                </a:moveTo>
                <a:lnTo>
                  <a:pt x="274321" y="428625"/>
                </a:lnTo>
                <a:cubicBezTo>
                  <a:pt x="283749" y="428625"/>
                  <a:pt x="291464" y="436339"/>
                  <a:pt x="291464" y="445770"/>
                </a:cubicBezTo>
                <a:cubicBezTo>
                  <a:pt x="291464" y="455201"/>
                  <a:pt x="283749" y="462915"/>
                  <a:pt x="274321" y="462915"/>
                </a:cubicBezTo>
                <a:lnTo>
                  <a:pt x="205739" y="462915"/>
                </a:lnTo>
                <a:cubicBezTo>
                  <a:pt x="196311" y="462915"/>
                  <a:pt x="188596" y="455201"/>
                  <a:pt x="188596" y="445770"/>
                </a:cubicBezTo>
                <a:cubicBezTo>
                  <a:pt x="188596" y="436339"/>
                  <a:pt x="196311" y="428625"/>
                  <a:pt x="205739" y="428625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Summative assessment involves final projects or presentations.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assessments often require using adjectives and adverbs to describe a person, place, or object.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 Approaches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Formative assessment includes methods such as quizzes, class discussions, and writing exercises.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aim to provide ongoing feedback to improve learning and understanding.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73150" r="-7315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240486"/>
            <a:ext cx="457200" cy="406440"/>
          </a:xfrm>
          <a:custGeom>
            <a:avLst/>
            <a:gdLst/>
            <a:ahLst/>
            <a:cxnLst/>
            <a:rect l="l" t="t" r="r" b="b"/>
            <a:pathLst>
              <a:path w="457200" h="406440">
                <a:moveTo>
                  <a:pt x="19052" y="0"/>
                </a:moveTo>
                <a:cubicBezTo>
                  <a:pt x="8495" y="0"/>
                  <a:pt x="0" y="8495"/>
                  <a:pt x="0" y="19050"/>
                </a:cubicBezTo>
                <a:cubicBezTo>
                  <a:pt x="0" y="29605"/>
                  <a:pt x="8495" y="38100"/>
                  <a:pt x="19052" y="38100"/>
                </a:cubicBezTo>
                <a:lnTo>
                  <a:pt x="438153" y="38100"/>
                </a:lnTo>
                <a:cubicBezTo>
                  <a:pt x="448710" y="38100"/>
                  <a:pt x="457205" y="29605"/>
                  <a:pt x="457205" y="19050"/>
                </a:cubicBezTo>
                <a:cubicBezTo>
                  <a:pt x="457205" y="8495"/>
                  <a:pt x="448710" y="0"/>
                  <a:pt x="438153" y="0"/>
                </a:cubicBezTo>
                <a:lnTo>
                  <a:pt x="19052" y="0"/>
                </a:lnTo>
                <a:moveTo>
                  <a:pt x="25402" y="63498"/>
                </a:moveTo>
                <a:lnTo>
                  <a:pt x="25402" y="234947"/>
                </a:lnTo>
                <a:cubicBezTo>
                  <a:pt x="25402" y="259475"/>
                  <a:pt x="45327" y="279395"/>
                  <a:pt x="69851" y="279395"/>
                </a:cubicBezTo>
                <a:lnTo>
                  <a:pt x="209553" y="279395"/>
                </a:lnTo>
                <a:lnTo>
                  <a:pt x="209553" y="315987"/>
                </a:lnTo>
                <a:lnTo>
                  <a:pt x="151608" y="373929"/>
                </a:lnTo>
                <a:cubicBezTo>
                  <a:pt x="144146" y="381391"/>
                  <a:pt x="144146" y="393454"/>
                  <a:pt x="151608" y="400835"/>
                </a:cubicBezTo>
                <a:cubicBezTo>
                  <a:pt x="159069" y="408216"/>
                  <a:pt x="171135" y="408297"/>
                  <a:pt x="178514" y="400835"/>
                </a:cubicBezTo>
                <a:lnTo>
                  <a:pt x="228518" y="350831"/>
                </a:lnTo>
                <a:lnTo>
                  <a:pt x="278526" y="400835"/>
                </a:lnTo>
                <a:cubicBezTo>
                  <a:pt x="285988" y="408297"/>
                  <a:pt x="298053" y="408297"/>
                  <a:pt x="305432" y="400835"/>
                </a:cubicBezTo>
                <a:cubicBezTo>
                  <a:pt x="312816" y="393373"/>
                  <a:pt x="312894" y="381309"/>
                  <a:pt x="305432" y="373929"/>
                </a:cubicBezTo>
                <a:lnTo>
                  <a:pt x="247487" y="315987"/>
                </a:lnTo>
                <a:lnTo>
                  <a:pt x="247487" y="279395"/>
                </a:lnTo>
                <a:lnTo>
                  <a:pt x="387189" y="279395"/>
                </a:lnTo>
                <a:cubicBezTo>
                  <a:pt x="411718" y="279395"/>
                  <a:pt x="431638" y="259471"/>
                  <a:pt x="431638" y="234947"/>
                </a:cubicBezTo>
                <a:lnTo>
                  <a:pt x="431638" y="63498"/>
                </a:lnTo>
                <a:lnTo>
                  <a:pt x="393539" y="63498"/>
                </a:lnTo>
                <a:lnTo>
                  <a:pt x="393539" y="234947"/>
                </a:lnTo>
                <a:cubicBezTo>
                  <a:pt x="393539" y="238438"/>
                  <a:pt x="390682" y="241295"/>
                  <a:pt x="387189" y="241295"/>
                </a:cubicBezTo>
                <a:lnTo>
                  <a:pt x="228440" y="241295"/>
                </a:lnTo>
                <a:lnTo>
                  <a:pt x="69851" y="241295"/>
                </a:lnTo>
                <a:cubicBezTo>
                  <a:pt x="66358" y="241295"/>
                  <a:pt x="63501" y="238438"/>
                  <a:pt x="63501" y="234947"/>
                </a:cubicBezTo>
                <a:lnTo>
                  <a:pt x="63501" y="63498"/>
                </a:lnTo>
                <a:lnTo>
                  <a:pt x="25402" y="63498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904" y="2215106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Feedback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84"/>
              </a:spcBef>
              <a:buNone/>
            </a:pPr>
            <a:r>
              <a:rPr lang="en-US" sz="146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feedback to your peers and receive feedback from your instructor.</a:t>
            </a:r>
            <a:endParaRPr lang="en-US" sz="1467" dirty="0"/>
          </a:p>
          <a:p>
            <a:pPr algn="l" marL="0" indent="0">
              <a:lnSpc>
                <a:spcPct val="110000"/>
              </a:lnSpc>
              <a:spcBef>
                <a:spcPts val="1284"/>
              </a:spcBef>
              <a:buNone/>
            </a:pPr>
            <a:r>
              <a:rPr lang="en-US" sz="146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Engage in constructive discussions to enhance learning and growth.</a:t>
            </a:r>
            <a:endParaRPr lang="en-US" sz="1467" dirty="0"/>
          </a:p>
        </p:txBody>
      </p:sp>
      <p:sp>
        <p:nvSpPr>
          <p:cNvPr id="10" name="Text 8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Feedback Exchange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33"/>
              </a:spcBef>
              <a:buNone/>
            </a:pPr>
            <a:r>
              <a:rPr lang="en-US" sz="129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 on your progress and identify areas for improvement.</a:t>
            </a:r>
            <a:endParaRPr lang="en-US" sz="1294" dirty="0"/>
          </a:p>
          <a:p>
            <a:pPr algn="l" marL="0" indent="0">
              <a:lnSpc>
                <a:spcPct val="110000"/>
              </a:lnSpc>
              <a:spcBef>
                <a:spcPts val="1133"/>
              </a:spcBef>
              <a:buNone/>
            </a:pPr>
            <a:r>
              <a:rPr lang="en-US" sz="129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your achievements and challenges to better understand your development.</a:t>
            </a:r>
            <a:endParaRPr lang="en-US" sz="1294" dirty="0"/>
          </a:p>
        </p:txBody>
      </p:sp>
      <p:sp>
        <p:nvSpPr>
          <p:cNvPr id="12" name="Text 10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Progress Reflection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9" y="461264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2560399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023" r="-900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32927"/>
            <a:ext cx="6492239" cy="1398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Project: Describing a Person or Place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5487480"/>
            <a:ext cx="645263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29"/>
              </a:spcBef>
              <a:buNone/>
            </a:pPr>
            <a:r>
              <a:rPr lang="en-US" sz="140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adverbs to provide additional nuance and detail to your descriptions.</a:t>
            </a:r>
            <a:endParaRPr lang="en-US" sz="1405" dirty="0"/>
          </a:p>
          <a:p>
            <a:pPr algn="l" marL="0" indent="0">
              <a:lnSpc>
                <a:spcPct val="110000"/>
              </a:lnSpc>
              <a:spcBef>
                <a:spcPts val="1229"/>
              </a:spcBef>
              <a:buNone/>
            </a:pPr>
            <a:r>
              <a:rPr lang="en-US" sz="140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will help create a more dynamic and immersive portrayal.</a:t>
            </a:r>
            <a:endParaRPr lang="en-US" sz="1405" dirty="0"/>
          </a:p>
        </p:txBody>
      </p:sp>
      <p:sp>
        <p:nvSpPr>
          <p:cNvPr id="9" name="Text 7"/>
          <p:cNvSpPr/>
          <p:nvPr/>
        </p:nvSpPr>
        <p:spPr>
          <a:xfrm>
            <a:off x="731520" y="4744725"/>
            <a:ext cx="645263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Enhancing Descriptions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3516557"/>
            <a:ext cx="645263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22"/>
              </a:spcBef>
              <a:buNone/>
            </a:pPr>
            <a:r>
              <a:rPr lang="en-US" sz="12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Select a person or place to describe, focusing on their physical and moral characteristics.</a:t>
            </a:r>
            <a:endParaRPr lang="en-US" sz="1282" dirty="0"/>
          </a:p>
          <a:p>
            <a:pPr algn="l" marL="0" indent="0">
              <a:lnSpc>
                <a:spcPct val="110000"/>
              </a:lnSpc>
              <a:spcBef>
                <a:spcPts val="1122"/>
              </a:spcBef>
              <a:buNone/>
            </a:pPr>
            <a:r>
              <a:rPr lang="en-US" sz="12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Ensure the description is vivid and engaging by carefully choosing your adjectives.</a:t>
            </a:r>
            <a:endParaRPr lang="en-US" sz="1282" dirty="0"/>
          </a:p>
        </p:txBody>
      </p:sp>
      <p:sp>
        <p:nvSpPr>
          <p:cNvPr id="11" name="Text 9"/>
          <p:cNvSpPr/>
          <p:nvPr/>
        </p:nvSpPr>
        <p:spPr>
          <a:xfrm>
            <a:off x="731520" y="2773802"/>
            <a:ext cx="645263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Choosing a Subject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28480" y="-1"/>
            <a:ext cx="4163519" cy="6858001"/>
          </a:xfrm>
          <a:prstGeom prst="rect">
            <a:avLst/>
          </a:prstGeom>
          <a:blipFill>
            <a:blip r:embed="rId1"/>
            <a:srcRect/>
            <a:stretch>
              <a:fillRect l="-73586" r="-735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960363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Descriptive Language in French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932927"/>
            <a:ext cx="67665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Farewell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534277" y="3496887"/>
            <a:ext cx="5963803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Congratulations on completing the lesson on physical and moral description in French!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practicing and exploring the French language.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34277" y="2890982"/>
            <a:ext cx="59638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Farewell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2025-06-27T20:24:19Z</dcterms:created>
  <dcterms:modified xsi:type="dcterms:W3CDTF">2025-06-27T20:24:19Z</dcterms:modified>
</cp:coreProperties>
</file>