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33e2c37e8489088778a9f17b1e91170a1ed0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9ba1d49b9f87ef187f03900d54b761b61f26f5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3686ea8f2715a42d2ef0cd9e8f6ea2cd3e426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c28db56170262913060bc9d9ebab5fe3d437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27c09396d04634298a4886fa0aacb51ce716b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354002679fa9e166f6b1def8591e5fedf93ee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d777bddbcca773c89c1ad05c2f4a98452b53ee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4626b0f495989da88374c714802f06414261b1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776f2fda9d69fe963cbb3f77353ba8473f132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19d3d8aec8dd58185b644305a4407c6d61e23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29d9974eff7a7086888a7cec11e5ecff89483a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5d33aa14f8f53a816249e8112cce2e93f8b5d9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caf8886e5f0984a96dcaebdf9e4ea08e3e7d3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17d9764f84f7d54241aef51f5388b258f0ab1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3df9f158cf1a8a4f5e77c72d798da5a6f4e52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d0490f36b237cd1654d5aa67db4548c6a277c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48" r="3014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Elements, Trends, and Applications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Wonders of the Periodic Table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Discovering the Periodic Table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the Periodic Table?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Periodic Table Structure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 - The Basics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 Groups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Structure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Reading the Periodic Table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Periodic Trends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Element Applications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 Element Facts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Misconceptions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Challenge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Career Connections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Further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Features of the Periodic Table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 of Understanding the Periodic Table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Steps to Mastering the Periodic Table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Analysis of the Periodic Table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Growth in Element Research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 vs. Costs of Element Exploration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002" r="310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Building Blocks of Our Universe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Discovering the Periodic Table: A Scientific Adventure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Discovering the Periodic Table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Organizes all known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Reveals element properties and relationships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Created by Dmitri Mendeleev in 1869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Points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the Periodic Table?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systematic arrangement of chemical elements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the Periodic Table?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Number of protons in the nucleus of an atom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Determines the element's identity and its position in the table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Number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Vertical columns in the periodic table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 in the same group have similar chemical properties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Columns (Groups)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Rows (Periods)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Horizontal rows in the periodic table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 in the same row have the same number of electron shells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Periodic Table Structure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Defined by number of protons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atomic identity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Characteristics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an Element?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Pure substance with unique atomic structure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Cannot be broken down chemically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Elements - The Basics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Properties intermediate between metals and non-metals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conduct electricity better than non-metals but not as well as metals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Often used in semiconductors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Metalloids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Poor conductors of heat and electricity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Brittle in solid form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Lower melting and boiling points compared to metals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Non-Metals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Metals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Good conductors of heat and electricity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Malleable and ductile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melting and boiling points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Element Groups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207" r="3120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Shell structure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chemical behavior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Electron Configuration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Components of an Atom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Neutrons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Atomic Structure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49" r="308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Describes the arrangement of electrons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Determines the element's chemical properties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Electron Configuration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Average mass of an element's isotopes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Influences the element's position in the table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Weight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Abbreviation used to represent an element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Often derived from the element's name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 Symbol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Number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Represents the number of protons in an atom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identifier for each element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Reading the Periodic Table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185" r="3118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The energy required to remove an electron from an atom.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Trend: Increases across a period, decreases down a group.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Ionization Energy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The ability of an atom to attract electrons in a chemical bond.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Trend: Increases across a period, decreases down a group.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Electronegativity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Radius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The distance from the nucleus to the outermost electron cloud.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Trend: Increases down a group, decreases across a period.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Periodic Trends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Vital for cellular respiration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human and animal survival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 in Respiration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Forms the basis of organic molecules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life processes like photosynthesis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Carbon in Living Organisms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Copper in Electrical Wiring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Conducts electricity efficiently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Widely used in power cables and electronics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Element Applications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Uranium (U) - well-known radioactive element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Plutonium (Pu) - used in nuclear reactors and weapons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Radioactive Elements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Francium (Fr) - one of the rarest naturally occurring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Astatine (At) - rare and radioactive, only small amounts found in nature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Rare Elements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Newest Elements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Oganesson (Og) - discovered in 2002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Tennessine (Ts) - discovered in 2010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Fun Element Facts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Atoms can gain or lose electrons, changing their charge.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Sodium losing an electron to become a positively charged 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structure is dynamic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 can undergo chemical reactions to form new compounds.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Hydrogen and oxygen combine to form water.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 can change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Misconceptions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Not all elements are solid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 can exist in various states of matter: solid, liquid, or gas.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Mercury is a liquid metal at room temperature.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Misconceptions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a scavenger hunt to find elements in your home and match them to their properties.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Challenge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the properties of these elements and how they contribute to the functionality of household items.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Match Elements to Their Properties</a:t>
            </a:r>
            <a:endParaRPr lang="en-US" sz="1553" dirty="0"/>
          </a:p>
        </p:txBody>
      </p:sp>
      <p:sp>
        <p:nvSpPr>
          <p:cNvPr id="16" name="Text 14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common household items and identify the elements present in them.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Identify Elements in Household Items</a:t>
            </a:r>
            <a:endParaRPr lang="en-US" sz="1467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Challenge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new scientific frontiers by investigating the properties and interactions of elements.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Contribute to advancements in technology, medicine, and environmental sustainability through periodic table insights.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Researchers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the structure and properties of materials to enhance their performance.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periodic table information to design and create innovative materials for various applications.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Materials Scientists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Chemists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research and experiments to study the properties and behavior of elements.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new materials, chemicals, and pharmaceuticals based on periodic table knowledge.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Career Connections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476" r="3147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pursuit of knowledge in chemistry is a journey that continually unveils the wonders of the natural world, inspiring future generations to explore, discover, and innovate.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Inspirational Closing Message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Periodic Table serves as a universal scientific language, organizing elements based on their properties and relationships.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element within the table tells a unique story through its atomic structure and characteristics.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scientific exploration and discovery within the realm of chemistry further enrich our understanding of the elements and their applications.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 further questions or inquiries: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info@periodictableexploration.com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+1-800-123-4567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Websites: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PeriodicTable.com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Royal Society of Chemistry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Apps: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"Elements: The Periodic Table" app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Further Exploration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Session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any questions or clarifications on the Periodic Table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audience participation and engagement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Further Exploration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587" r="285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Rows (Periods)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Columns (Groups)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Number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Table Components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Arrangement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Organizes all known chemical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Reveals element properties and relationships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Created by Dmitri Mendeleev in 1869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Features of the Periodic Table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Applications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periodic table is crucial for various industries such as pharmaceuticals, materials science, and environmental science.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Foundation for Advanced Studies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Mastery of the periodic table is essential for pursuing advanced studies in chemistry and related fields.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Research and Discoveries</a:t>
            </a:r>
            <a:endParaRPr lang="en-US" sz="134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Scientists use the periodic table as a tool to guide research and make new discoveries in the field of chemistry.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Predicting Element Properties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Knowledge of the periodic table allows for predicting the properties of unknown elements based on their position.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Chemical Knowledge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periodic table provides insights into the behavior and properties of elements.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 of Understanding the Periodic Table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 key trends like atomic radius, electronegativity, and ionization energy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Visualize trends through graphical representations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Explore Periodic Trends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 how to read atomic number, element symbol, atomic weight, and electron configuration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interpreting element details from the periodic table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Interpret Element Information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the components of an atom: protons, neutrons, electrons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electron configuration and its impact on chemical behavior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Grasp Atomic Structure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characteristics of metals, non-metals, and metalloids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how elements are defined by their atomic structure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Study Element Properties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rows (periods) and columns (groups)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Familiarize yourself with atomic numbers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 the Periodic Table Layout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Steps to Mastering the Periodic Table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STRENTHS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9801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5557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40462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913745" y="293366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6052671" y="293366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913745" y="4064582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052671" y="4064088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40462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Misinterpretation of element data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gaps in periodic table accuracy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Competition from alternative classification systems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5557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Discovering new elements and their properties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predictive capabilities in chemistry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with advanced technologies for element analysis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39801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to known elements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Doesn't account for all possible chemical behaviors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Complexity may be challenging for beginners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85557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organization of elements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understanding of element properties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Widely used in chemistry education and research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SWOT Analysis of the Periodic Table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Growing need for rare earth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Increased interest in sustainable materials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 Demand for Element Applications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High-tech equipment for element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Innovative research methodologies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Advancements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Partnerships with universities and research institutions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Joint ventures with industry leaders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Collaboration Opportunities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Funding Increase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Government grants for element studies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Corporate investments in research projects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Revenue Growth in Element Research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the Periodic Table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 vs. Costs of Element Exploration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High research and development expenses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Environmental impact of extraction and processing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considerations in handling hazardous elements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Costs of Element Exploration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Advancing scientific knowledge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Discovering new materials with unique properties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Innovating technologies for various industries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 of Element Exploration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2024-12-08T11:08:30Z</dcterms:created>
  <dcterms:modified xsi:type="dcterms:W3CDTF">2024-12-08T11:08:30Z</dcterms:modified>
</cp:coreProperties>
</file>