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ba36c0a708f3f4f501ac996623a588877798f8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e7b4f84e940b5043f66ac49bd884d1d6f87a87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cb21dacdbae234732b55f22f08fb0cbbdab7ab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a5f0e27ae65f7f327046ce7bae6150fd27746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c0d0147c6b7724189c4b490cd304ce0fb3aabb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bff83ede50e51261d069d919dd6857a770abc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Subordinating Conjunctions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 and Using Subordinating Conjunctions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Subordinating Conjunctions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Quiz: Mastering Subordinating Conjunctions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🌟 Quiz Questions 🌟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Question 1: Which subordinating conjunction would y…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A) because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'Because' is used to explain why somet…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Question 2: Choose the best subordinating conjuncti…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and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2041" r="22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Subordinating conjunctions are special words that connect a dependent clause to an independent clause, helping to show the relationship between ideas in a sentence.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us create more complex and interesting sentences by linking additional information to the main idea.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Subordinating conjunctions play a crucial role in sentence structure by indicating the relationship between the main clause and the subordinate clause.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to establish time, cause and effect, contrast, condition, and purpose within sentences, enhancing the overall clarity and coherence of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common subordinating conjunctions include because, although, while, since, if, when, before, after, unless, until, and where.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mastering subordinating conjunctions, you can elevate your writing skills and create more sophisticated and engaging compositions.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Subordinating Conjunctions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 h="0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Quiz: Mastering Subordinating Conjunctions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Which subordinating conjunction would you use to show a reason?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because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when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if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while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A) because</a:t>
            </a:r>
            <a:endParaRPr lang="en-US" sz="733" dirty="0"/>
          </a:p>
          <a:p>
            <a:pPr algn="ctr" marL="0" indent="0">
              <a:lnSpc>
                <a:spcPct val="120000"/>
              </a:lnSpc>
              <a:spcAft>
                <a:spcPts val="611"/>
              </a:spcAft>
              <a:buNone/>
            </a:pPr>
            <a:r>
              <a:rPr lang="en-US" sz="7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"Because" is used to explain why something happens, showing the reason behind an action.</a:t>
            </a:r>
            <a:endParaRPr lang="en-US" sz="733" dirty="0"/>
          </a:p>
        </p:txBody>
      </p:sp>
      <p:sp>
        <p:nvSpPr>
          <p:cNvPr id="28" name="Text 26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1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the best subordinating conjunction to complete this sentence: "I will go to the beach _____ it's sunny."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and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if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while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because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B) if</a:t>
            </a:r>
            <a:endParaRPr lang="en-US" sz="718" dirty="0"/>
          </a:p>
          <a:p>
            <a:pPr algn="ctr" marL="0" indent="0">
              <a:lnSpc>
                <a:spcPct val="120000"/>
              </a:lnSpc>
              <a:spcAft>
                <a:spcPts val="599"/>
              </a:spcAft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"If" is used to introduce a condition or possibility in a sentence.</a:t>
            </a:r>
            <a:endParaRPr lang="en-US" sz="718" dirty="0"/>
          </a:p>
        </p:txBody>
      </p:sp>
      <p:sp>
        <p:nvSpPr>
          <p:cNvPr id="30" name="Text 28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2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subordinating conjunction in the following sentence: "She will sing unless it rains."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unless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and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while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because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A) unless</a:t>
            </a:r>
            <a:endParaRPr lang="en-US" sz="682" dirty="0"/>
          </a:p>
          <a:p>
            <a:pPr algn="ctr" marL="0" indent="0">
              <a:lnSpc>
                <a:spcPct val="120000"/>
              </a:lnSpc>
              <a:spcAft>
                <a:spcPts val="569"/>
              </a:spcAft>
              <a:buNone/>
            </a:pPr>
            <a:r>
              <a:rPr lang="en-US" sz="68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"Unless" introduces a condition indicating what will happen if the condition is not met.</a:t>
            </a:r>
            <a:endParaRPr lang="en-US" sz="682" dirty="0"/>
          </a:p>
        </p:txBody>
      </p:sp>
      <p:sp>
        <p:nvSpPr>
          <p:cNvPr id="32" name="Text 30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3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Which subordinating conjunction is used to show time sequence?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although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before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while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since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B) before</a:t>
            </a:r>
            <a:endParaRPr lang="en-US" sz="735" dirty="0"/>
          </a:p>
          <a:p>
            <a:pPr algn="ctr" marL="0" indent="0">
              <a:lnSpc>
                <a:spcPct val="120000"/>
              </a:lnSpc>
              <a:spcAft>
                <a:spcPts val="613"/>
              </a:spcAft>
              <a:buNone/>
            </a:pPr>
            <a:r>
              <a:rPr lang="en-US" sz="73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"Before" is used to indicate that one event happens prior to another event.</a:t>
            </a:r>
            <a:endParaRPr lang="en-US" sz="735" dirty="0"/>
          </a:p>
        </p:txBody>
      </p:sp>
      <p:sp>
        <p:nvSpPr>
          <p:cNvPr id="34" name="Text 32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4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the subordinating conjunction that indicates contrast.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if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while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although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because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C) although</a:t>
            </a:r>
            <a:endParaRPr lang="en-US" sz="740" dirty="0"/>
          </a:p>
          <a:p>
            <a:pPr algn="ctr" marL="0" indent="0">
              <a:lnSpc>
                <a:spcPct val="120000"/>
              </a:lnSpc>
              <a:spcAft>
                <a:spcPts val="616"/>
              </a:spcAft>
              <a:buNone/>
            </a:pPr>
            <a:r>
              <a:rPr lang="en-US" sz="7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"Although" is used to introduce a contrasting idea in a sentence.</a:t>
            </a:r>
            <a:endParaRPr lang="en-US" sz="740" dirty="0"/>
          </a:p>
        </p:txBody>
      </p:sp>
      <p:sp>
        <p:nvSpPr>
          <p:cNvPr id="36" name="Text 34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5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🌟 Quiz Questions 🌟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Which subordinating conjunction would you use to show a reason?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because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when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if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while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Correct Answer: A) because</a:t>
            </a:r>
            <a:endParaRPr lang="en-US" sz="718" dirty="0"/>
          </a:p>
          <a:p>
            <a:pPr algn="l" marL="0" indent="0">
              <a:lnSpc>
                <a:spcPct val="100000"/>
              </a:lnSpc>
              <a:spcBef>
                <a:spcPts val="718"/>
              </a:spcBef>
              <a:buNone/>
            </a:pPr>
            <a:r>
              <a:rPr lang="en-US" sz="71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Explanation: "Because" is used to explain why something happens, showing the reason behind an action.</a:t>
            </a:r>
            <a:endParaRPr lang="en-US" sz="718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1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33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the best subordinating conjunction to complete this sentence: "I will go to the beach _____ it's sunny."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033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and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033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if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033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while</a:t>
            </a:r>
            <a:endParaRPr lang="en-US" sz="1033" dirty="0"/>
          </a:p>
          <a:p>
            <a:pPr algn="l" marL="0" indent="0">
              <a:lnSpc>
                <a:spcPct val="100000"/>
              </a:lnSpc>
              <a:spcBef>
                <a:spcPts val="1033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because</a:t>
            </a:r>
            <a:endParaRPr lang="en-US" sz="1033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2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1: Which subordinating conjunction would you use to show a reason?</a:t>
            </a:r>
            <a:endParaRPr lang="en-US" sz="2246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Subordinating Conjunctions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Subordinating conjunctions are special words that connect a dependent clause to an independent clause.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to show the relationship between ideas in a sentence.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us create more complex and interesting sentences by linking additional information to the main idea.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Answer: A) because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"Because" is a subordinating conjunction used to introduce a reason or cause in a sentence.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connects a dependent clause (reason) to an independent clause (main idea).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"I stayed indoors because it was raining heavily outside."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Shows the relationship between the reason and the action in the sentence.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9031" r="29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Explanation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'Because' is used to explain why something happens, showing the reason behind an 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Clarification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"Because" is a subordinating conjunction that provides a clear reason for an action or event.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connects the dependent clause (reason) to the independent clause (action) in a sentence.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Adds depth and context to the main idea, enhancing the overall understanding of the sentence.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12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Explanation: 'Because' is used to explain why something happens, showing the reason behind an action.</a:t>
            </a:r>
            <a:endParaRPr lang="en-US" sz="212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28" r="251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2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the best subordinating conjunction to complete this sentence: 'I will go to the beach _____ it's sunny.'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A) and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B) because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if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D) when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Answer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C) if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Explanation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subordinating conjunction 'if' is used to introduce a condition or possibility in a sentence.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this case, it indicates that going to the beach is dependent on the condition of it being sunny.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12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2: Choose the best subordinating conjunction to complete this sentence: 'I will go to the beach _____ it's sunny.'</a:t>
            </a:r>
            <a:endParaRPr lang="en-US" sz="212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Subordinating Conjunctions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Subordinating Conjunctions Quiz for 5th Grade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Subordinating Conjunctions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Quiz: Mastering Subordinating Conjunctions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 2: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the best subordinating conjunction to complete this sentence: "I will go to the beach _____ it's sunny."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A) and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A) and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2024-11-12T12:33:36Z</dcterms:created>
  <dcterms:modified xsi:type="dcterms:W3CDTF">2024-11-12T12:33:36Z</dcterms:modified>
</cp:coreProperties>
</file>