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b8229a2508eb9593c361d6aef2f4ee45a14523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a945d9ee0ac4cf479305b0c790fa9580c3f520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da7cc83f6b9ac3469a0a6d9014f11e627b966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53b8131cbeb064651b56f97d47698c814586b7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10eab5b0a339f72354a678ec7ad4923a925662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6aa031e2543a05f36710c505f51b17e5ee2c02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944f30ed155b3c5aa7286307596f463031c6a9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2cd8f52a236fab4992cc0dfaab48b928a7eb64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ff3a00cdc6c2955f5294cd0f7b8126f6f1f482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129437275c932206766afa273142872e5d83b9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Foundations and Frontiers of Genetics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the Principles, Applications, and Ethical Dimensions of Genetic Science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Genetics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DNA?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Principles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Variation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Engineering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Genomics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Applications of Genetics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Ethics of Genetics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Counseling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Testing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 Therapy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References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Glossary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Further Reading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 Credits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is the study of heredity and variation in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study of genes, genetic variation, and heredity.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Genetics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genetics is crucial for understanding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explain the diversity of organisms.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Genetics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encompasses the study of genes and their functions.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explores how traits are passed from one generation to the next.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Scope of Genetics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Genetics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89640" r="-8964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14384" r="-1143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DNA?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DNA is a universal molecule present in all living organisms.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Its presence underscores its importance in the continuity of life.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Ubiquity of DNA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DNA determines the characteristics of an organism.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characteristics include traits such as eye color and height.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Role of DNA in Organisms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DNA (Deoxyribonucleic acid) is a molecule that contains genetic instructions.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found in the cells of all living organisms.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DNA as the Blueprint of Life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law of segregation states that each pair of alleles separates during gamete formation.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offspring inherit one allele from each parent.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Law of Segregation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law of independent assortment states that alleles for different genes are sorted independently.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explains the genetic variation observed in offspring.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Law of Independent Assortment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law of dominance states that one allele can be dominant over another allele.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dominance determines the expressed trait in an organism.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Law of Dominance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laws help us understand how genetic traits are inherited.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form the foundation of classical genetics.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Genetic Inheritance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Principles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926" b="-592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Mutations, genetic recombination, and gene flow are key processes that create genetic variation.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mechanisms ensure diversity within and between populations.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Mechanisms of Genetic Variation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variation is essential for the survival and adaptation of species.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populations to respond to environmental changes and challenges.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Genetic Variation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variation refers to the differences in genetic information between individuals.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occur through mutations, genetic recombination, and gene flow.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Genetic Variation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Variation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engineering plays a role in agriculture and biotechnology.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improve crop yields and develop innovative solutions.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Agriculture and Biotechnology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engineering has applications in medicine.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advancements in treatments and therapies.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Medicine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engineering involves the manipulation of an organism's genes.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be used to introduce new traits or modify existing ones.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Manipulation of Genes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Engineering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14578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411480" y="25720"/>
                </a:moveTo>
                <a:cubicBezTo>
                  <a:pt x="411480" y="11467"/>
                  <a:pt x="400016" y="6"/>
                  <a:pt x="385763" y="6"/>
                </a:cubicBezTo>
                <a:cubicBezTo>
                  <a:pt x="371509" y="6"/>
                  <a:pt x="360045" y="11472"/>
                  <a:pt x="360045" y="25726"/>
                </a:cubicBezTo>
                <a:cubicBezTo>
                  <a:pt x="360045" y="28617"/>
                  <a:pt x="359938" y="31514"/>
                  <a:pt x="359831" y="34301"/>
                </a:cubicBezTo>
                <a:lnTo>
                  <a:pt x="51649" y="34301"/>
                </a:lnTo>
                <a:cubicBezTo>
                  <a:pt x="51435" y="31514"/>
                  <a:pt x="51435" y="28623"/>
                  <a:pt x="51435" y="25731"/>
                </a:cubicBezTo>
                <a:cubicBezTo>
                  <a:pt x="51435" y="11478"/>
                  <a:pt x="39971" y="17"/>
                  <a:pt x="25718" y="17"/>
                </a:cubicBezTo>
                <a:cubicBezTo>
                  <a:pt x="11464" y="17"/>
                  <a:pt x="0" y="11483"/>
                  <a:pt x="0" y="25737"/>
                </a:cubicBezTo>
                <a:cubicBezTo>
                  <a:pt x="0" y="85314"/>
                  <a:pt x="26253" y="134927"/>
                  <a:pt x="62257" y="177792"/>
                </a:cubicBezTo>
                <a:cubicBezTo>
                  <a:pt x="91402" y="212510"/>
                  <a:pt x="128160" y="244227"/>
                  <a:pt x="164913" y="274342"/>
                </a:cubicBezTo>
                <a:cubicBezTo>
                  <a:pt x="128160" y="304451"/>
                  <a:pt x="91402" y="336174"/>
                  <a:pt x="62257" y="370892"/>
                </a:cubicBezTo>
                <a:cubicBezTo>
                  <a:pt x="26253" y="413757"/>
                  <a:pt x="0" y="463365"/>
                  <a:pt x="0" y="522947"/>
                </a:cubicBezTo>
                <a:cubicBezTo>
                  <a:pt x="0" y="537201"/>
                  <a:pt x="11464" y="548668"/>
                  <a:pt x="25718" y="548668"/>
                </a:cubicBezTo>
                <a:cubicBezTo>
                  <a:pt x="39971" y="548668"/>
                  <a:pt x="51435" y="537201"/>
                  <a:pt x="51435" y="522953"/>
                </a:cubicBezTo>
                <a:cubicBezTo>
                  <a:pt x="51435" y="520062"/>
                  <a:pt x="51542" y="517165"/>
                  <a:pt x="51649" y="514383"/>
                </a:cubicBezTo>
                <a:lnTo>
                  <a:pt x="359724" y="514383"/>
                </a:lnTo>
                <a:cubicBezTo>
                  <a:pt x="359938" y="517170"/>
                  <a:pt x="359938" y="520062"/>
                  <a:pt x="359938" y="522958"/>
                </a:cubicBezTo>
                <a:cubicBezTo>
                  <a:pt x="359938" y="537212"/>
                  <a:pt x="371402" y="548679"/>
                  <a:pt x="385656" y="548679"/>
                </a:cubicBezTo>
                <a:cubicBezTo>
                  <a:pt x="399909" y="548679"/>
                  <a:pt x="411373" y="537212"/>
                  <a:pt x="411373" y="522964"/>
                </a:cubicBezTo>
                <a:cubicBezTo>
                  <a:pt x="411373" y="463387"/>
                  <a:pt x="385121" y="413774"/>
                  <a:pt x="349116" y="370908"/>
                </a:cubicBezTo>
                <a:cubicBezTo>
                  <a:pt x="327040" y="344656"/>
                  <a:pt x="300681" y="320225"/>
                  <a:pt x="273247" y="296754"/>
                </a:cubicBezTo>
                <a:cubicBezTo>
                  <a:pt x="263923" y="304364"/>
                  <a:pt x="254710" y="311864"/>
                  <a:pt x="245707" y="319150"/>
                </a:cubicBezTo>
                <a:lnTo>
                  <a:pt x="245707" y="319150"/>
                </a:lnTo>
                <a:lnTo>
                  <a:pt x="243349" y="321081"/>
                </a:lnTo>
                <a:cubicBezTo>
                  <a:pt x="239708" y="323972"/>
                  <a:pt x="236169" y="326973"/>
                  <a:pt x="232527" y="329760"/>
                </a:cubicBezTo>
                <a:cubicBezTo>
                  <a:pt x="244530" y="339833"/>
                  <a:pt x="256208" y="349906"/>
                  <a:pt x="267137" y="360084"/>
                </a:cubicBezTo>
                <a:lnTo>
                  <a:pt x="143907" y="360084"/>
                </a:lnTo>
                <a:cubicBezTo>
                  <a:pt x="167480" y="338226"/>
                  <a:pt x="193947" y="316790"/>
                  <a:pt x="221273" y="294719"/>
                </a:cubicBezTo>
                <a:cubicBezTo>
                  <a:pt x="221594" y="294505"/>
                  <a:pt x="221808" y="294291"/>
                  <a:pt x="222129" y="294077"/>
                </a:cubicBezTo>
                <a:lnTo>
                  <a:pt x="222878" y="293435"/>
                </a:lnTo>
                <a:cubicBezTo>
                  <a:pt x="267133" y="257647"/>
                  <a:pt x="313638" y="219928"/>
                  <a:pt x="349001" y="177815"/>
                </a:cubicBezTo>
                <a:cubicBezTo>
                  <a:pt x="385219" y="134955"/>
                  <a:pt x="411472" y="85341"/>
                  <a:pt x="411472" y="25759"/>
                </a:cubicBezTo>
                <a:lnTo>
                  <a:pt x="411480" y="25720"/>
                </a:lnTo>
                <a:moveTo>
                  <a:pt x="95476" y="411480"/>
                </a:moveTo>
                <a:lnTo>
                  <a:pt x="316004" y="411480"/>
                </a:lnTo>
                <a:cubicBezTo>
                  <a:pt x="329291" y="428301"/>
                  <a:pt x="340006" y="445342"/>
                  <a:pt x="347507" y="462915"/>
                </a:cubicBezTo>
                <a:lnTo>
                  <a:pt x="63973" y="462915"/>
                </a:lnTo>
                <a:cubicBezTo>
                  <a:pt x="71474" y="445342"/>
                  <a:pt x="82189" y="428301"/>
                  <a:pt x="95476" y="411480"/>
                </a:cubicBezTo>
                <a:moveTo>
                  <a:pt x="63973" y="85725"/>
                </a:moveTo>
                <a:lnTo>
                  <a:pt x="347400" y="85725"/>
                </a:lnTo>
                <a:cubicBezTo>
                  <a:pt x="339899" y="103298"/>
                  <a:pt x="329184" y="120339"/>
                  <a:pt x="315897" y="137160"/>
                </a:cubicBezTo>
                <a:lnTo>
                  <a:pt x="95369" y="137160"/>
                </a:lnTo>
                <a:cubicBezTo>
                  <a:pt x="82082" y="120339"/>
                  <a:pt x="71367" y="103298"/>
                  <a:pt x="63866" y="85725"/>
                </a:cubicBezTo>
                <a:lnTo>
                  <a:pt x="63973" y="85725"/>
                </a:lnTo>
                <a:moveTo>
                  <a:pt x="267355" y="188595"/>
                </a:moveTo>
                <a:cubicBezTo>
                  <a:pt x="248283" y="206168"/>
                  <a:pt x="227495" y="223527"/>
                  <a:pt x="205740" y="241210"/>
                </a:cubicBezTo>
                <a:cubicBezTo>
                  <a:pt x="183989" y="223527"/>
                  <a:pt x="163197" y="206168"/>
                  <a:pt x="144125" y="188595"/>
                </a:cubicBezTo>
                <a:lnTo>
                  <a:pt x="267355" y="1885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36213" y="7555"/>
                </a:moveTo>
                <a:cubicBezTo>
                  <a:pt x="426140" y="17628"/>
                  <a:pt x="426140" y="33917"/>
                  <a:pt x="436213" y="43886"/>
                </a:cubicBezTo>
                <a:lnTo>
                  <a:pt x="452288" y="59961"/>
                </a:lnTo>
                <a:lnTo>
                  <a:pt x="411568" y="100895"/>
                </a:lnTo>
                <a:lnTo>
                  <a:pt x="352627" y="41845"/>
                </a:lnTo>
                <a:cubicBezTo>
                  <a:pt x="342554" y="31772"/>
                  <a:pt x="326265" y="31772"/>
                  <a:pt x="316296" y="41845"/>
                </a:cubicBezTo>
                <a:cubicBezTo>
                  <a:pt x="306328" y="51918"/>
                  <a:pt x="306223" y="68207"/>
                  <a:pt x="316296" y="78176"/>
                </a:cubicBezTo>
                <a:lnTo>
                  <a:pt x="393457" y="155336"/>
                </a:lnTo>
                <a:lnTo>
                  <a:pt x="470618" y="232497"/>
                </a:lnTo>
                <a:cubicBezTo>
                  <a:pt x="480691" y="242570"/>
                  <a:pt x="496980" y="242570"/>
                  <a:pt x="506949" y="232497"/>
                </a:cubicBezTo>
                <a:cubicBezTo>
                  <a:pt x="516918" y="222424"/>
                  <a:pt x="517022" y="206135"/>
                  <a:pt x="506949" y="196166"/>
                </a:cubicBezTo>
                <a:lnTo>
                  <a:pt x="448008" y="137226"/>
                </a:lnTo>
                <a:lnTo>
                  <a:pt x="488728" y="96396"/>
                </a:lnTo>
                <a:lnTo>
                  <a:pt x="504804" y="112471"/>
                </a:lnTo>
                <a:cubicBezTo>
                  <a:pt x="514877" y="122544"/>
                  <a:pt x="531166" y="122544"/>
                  <a:pt x="541134" y="112471"/>
                </a:cubicBezTo>
                <a:cubicBezTo>
                  <a:pt x="551103" y="102398"/>
                  <a:pt x="551208" y="86109"/>
                  <a:pt x="541134" y="76140"/>
                </a:cubicBezTo>
                <a:lnTo>
                  <a:pt x="506949" y="41850"/>
                </a:lnTo>
                <a:lnTo>
                  <a:pt x="472659" y="7560"/>
                </a:lnTo>
                <a:cubicBezTo>
                  <a:pt x="462586" y="-2513"/>
                  <a:pt x="446297" y="-2513"/>
                  <a:pt x="436328" y="7560"/>
                </a:cubicBezTo>
                <a:lnTo>
                  <a:pt x="436213" y="7555"/>
                </a:lnTo>
                <a:moveTo>
                  <a:pt x="290894" y="101433"/>
                </a:moveTo>
                <a:lnTo>
                  <a:pt x="86213" y="306114"/>
                </a:lnTo>
                <a:cubicBezTo>
                  <a:pt x="74961" y="317471"/>
                  <a:pt x="68640" y="332690"/>
                  <a:pt x="68640" y="348655"/>
                </a:cubicBezTo>
                <a:lnTo>
                  <a:pt x="68640" y="443817"/>
                </a:lnTo>
                <a:lnTo>
                  <a:pt x="7555" y="504793"/>
                </a:lnTo>
                <a:cubicBezTo>
                  <a:pt x="-2518" y="514866"/>
                  <a:pt x="-2518" y="531155"/>
                  <a:pt x="7555" y="541124"/>
                </a:cubicBezTo>
                <a:cubicBezTo>
                  <a:pt x="17628" y="551092"/>
                  <a:pt x="33917" y="551197"/>
                  <a:pt x="43886" y="541124"/>
                </a:cubicBezTo>
                <a:lnTo>
                  <a:pt x="104971" y="480038"/>
                </a:lnTo>
                <a:lnTo>
                  <a:pt x="200133" y="480038"/>
                </a:lnTo>
                <a:cubicBezTo>
                  <a:pt x="216098" y="480038"/>
                  <a:pt x="231318" y="473718"/>
                  <a:pt x="242570" y="462465"/>
                </a:cubicBezTo>
                <a:lnTo>
                  <a:pt x="447251" y="257784"/>
                </a:lnTo>
                <a:cubicBezTo>
                  <a:pt x="446928" y="257460"/>
                  <a:pt x="446500" y="257142"/>
                  <a:pt x="446181" y="256714"/>
                </a:cubicBezTo>
                <a:lnTo>
                  <a:pt x="410816" y="221349"/>
                </a:lnTo>
                <a:lnTo>
                  <a:pt x="206135" y="426030"/>
                </a:lnTo>
                <a:cubicBezTo>
                  <a:pt x="204527" y="427637"/>
                  <a:pt x="202382" y="428493"/>
                  <a:pt x="200029" y="428493"/>
                </a:cubicBezTo>
                <a:lnTo>
                  <a:pt x="120086" y="428707"/>
                </a:lnTo>
                <a:lnTo>
                  <a:pt x="120086" y="348655"/>
                </a:lnTo>
                <a:cubicBezTo>
                  <a:pt x="120086" y="346406"/>
                  <a:pt x="120942" y="344156"/>
                  <a:pt x="122550" y="342549"/>
                </a:cubicBezTo>
                <a:lnTo>
                  <a:pt x="151803" y="313295"/>
                </a:lnTo>
                <a:lnTo>
                  <a:pt x="176453" y="337946"/>
                </a:lnTo>
                <a:cubicBezTo>
                  <a:pt x="183098" y="344590"/>
                  <a:pt x="194026" y="344590"/>
                  <a:pt x="200670" y="337946"/>
                </a:cubicBezTo>
                <a:cubicBezTo>
                  <a:pt x="207314" y="331302"/>
                  <a:pt x="207314" y="320373"/>
                  <a:pt x="200670" y="313729"/>
                </a:cubicBezTo>
                <a:lnTo>
                  <a:pt x="176020" y="289078"/>
                </a:lnTo>
                <a:lnTo>
                  <a:pt x="220388" y="244710"/>
                </a:lnTo>
                <a:lnTo>
                  <a:pt x="245039" y="269360"/>
                </a:lnTo>
                <a:cubicBezTo>
                  <a:pt x="251683" y="276004"/>
                  <a:pt x="262612" y="276004"/>
                  <a:pt x="269256" y="269360"/>
                </a:cubicBezTo>
                <a:cubicBezTo>
                  <a:pt x="275900" y="262716"/>
                  <a:pt x="275900" y="251787"/>
                  <a:pt x="269256" y="245143"/>
                </a:cubicBezTo>
                <a:lnTo>
                  <a:pt x="244605" y="220493"/>
                </a:lnTo>
                <a:lnTo>
                  <a:pt x="288974" y="176124"/>
                </a:lnTo>
                <a:lnTo>
                  <a:pt x="313624" y="200775"/>
                </a:lnTo>
                <a:cubicBezTo>
                  <a:pt x="320268" y="207419"/>
                  <a:pt x="331197" y="207419"/>
                  <a:pt x="337841" y="200775"/>
                </a:cubicBezTo>
                <a:cubicBezTo>
                  <a:pt x="344485" y="194131"/>
                  <a:pt x="344485" y="183202"/>
                  <a:pt x="337841" y="176558"/>
                </a:cubicBezTo>
                <a:lnTo>
                  <a:pt x="313191" y="151907"/>
                </a:lnTo>
                <a:lnTo>
                  <a:pt x="327231" y="137868"/>
                </a:lnTo>
                <a:lnTo>
                  <a:pt x="291865" y="102502"/>
                </a:lnTo>
                <a:cubicBezTo>
                  <a:pt x="291541" y="102179"/>
                  <a:pt x="291223" y="101751"/>
                  <a:pt x="290795" y="101432"/>
                </a:cubicBezTo>
                <a:lnTo>
                  <a:pt x="290894" y="10143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40455"/>
            <a:ext cx="548640" cy="545838"/>
          </a:xfrm>
          <a:custGeom>
            <a:avLst/>
            <a:gdLst/>
            <a:ahLst/>
            <a:cxnLst/>
            <a:rect l="l" t="t" r="r" b="b"/>
            <a:pathLst>
              <a:path w="548640" h="545838">
                <a:moveTo>
                  <a:pt x="451553" y="60615"/>
                </a:moveTo>
                <a:cubicBezTo>
                  <a:pt x="457017" y="54076"/>
                  <a:pt x="465483" y="50757"/>
                  <a:pt x="473948" y="51505"/>
                </a:cubicBezTo>
                <a:cubicBezTo>
                  <a:pt x="487126" y="52897"/>
                  <a:pt x="497199" y="64043"/>
                  <a:pt x="497199" y="77225"/>
                </a:cubicBezTo>
                <a:cubicBezTo>
                  <a:pt x="497199" y="83546"/>
                  <a:pt x="494840" y="89654"/>
                  <a:pt x="490665" y="94370"/>
                </a:cubicBezTo>
                <a:lnTo>
                  <a:pt x="348359" y="254360"/>
                </a:lnTo>
                <a:lnTo>
                  <a:pt x="288030" y="254360"/>
                </a:lnTo>
                <a:lnTo>
                  <a:pt x="451553" y="60615"/>
                </a:lnTo>
                <a:moveTo>
                  <a:pt x="243986" y="305800"/>
                </a:moveTo>
                <a:lnTo>
                  <a:pt x="244737" y="305800"/>
                </a:lnTo>
                <a:lnTo>
                  <a:pt x="348469" y="305800"/>
                </a:lnTo>
                <a:cubicBezTo>
                  <a:pt x="363150" y="305800"/>
                  <a:pt x="377190" y="299479"/>
                  <a:pt x="386939" y="288546"/>
                </a:cubicBezTo>
                <a:lnTo>
                  <a:pt x="529141" y="128556"/>
                </a:lnTo>
                <a:cubicBezTo>
                  <a:pt x="541678" y="114413"/>
                  <a:pt x="548645" y="96084"/>
                  <a:pt x="548645" y="77225"/>
                </a:cubicBezTo>
                <a:cubicBezTo>
                  <a:pt x="548645" y="37575"/>
                  <a:pt x="518536" y="4356"/>
                  <a:pt x="479100" y="393"/>
                </a:cubicBezTo>
                <a:cubicBezTo>
                  <a:pt x="453703" y="-2178"/>
                  <a:pt x="428735" y="8002"/>
                  <a:pt x="412232" y="27505"/>
                </a:cubicBezTo>
                <a:lnTo>
                  <a:pt x="220844" y="254360"/>
                </a:lnTo>
                <a:lnTo>
                  <a:pt x="220416" y="254895"/>
                </a:lnTo>
                <a:lnTo>
                  <a:pt x="214414" y="262073"/>
                </a:lnTo>
                <a:lnTo>
                  <a:pt x="201340" y="277613"/>
                </a:lnTo>
                <a:cubicBezTo>
                  <a:pt x="197055" y="282755"/>
                  <a:pt x="196089" y="289829"/>
                  <a:pt x="198876" y="295937"/>
                </a:cubicBezTo>
                <a:cubicBezTo>
                  <a:pt x="201664" y="302045"/>
                  <a:pt x="207770" y="305904"/>
                  <a:pt x="214414" y="305904"/>
                </a:cubicBezTo>
                <a:lnTo>
                  <a:pt x="234774" y="305904"/>
                </a:lnTo>
                <a:lnTo>
                  <a:pt x="244205" y="305904"/>
                </a:lnTo>
                <a:lnTo>
                  <a:pt x="243986" y="305800"/>
                </a:lnTo>
                <a:moveTo>
                  <a:pt x="176476" y="345128"/>
                </a:moveTo>
                <a:lnTo>
                  <a:pt x="5020" y="516586"/>
                </a:lnTo>
                <a:cubicBezTo>
                  <a:pt x="93" y="521515"/>
                  <a:pt x="-1300" y="528911"/>
                  <a:pt x="1267" y="535232"/>
                </a:cubicBezTo>
                <a:cubicBezTo>
                  <a:pt x="3840" y="541553"/>
                  <a:pt x="10161" y="545843"/>
                  <a:pt x="17129" y="545843"/>
                </a:cubicBezTo>
                <a:cubicBezTo>
                  <a:pt x="36523" y="545843"/>
                  <a:pt x="107248" y="536842"/>
                  <a:pt x="173475" y="510374"/>
                </a:cubicBezTo>
                <a:cubicBezTo>
                  <a:pt x="238412" y="484333"/>
                  <a:pt x="308605" y="437505"/>
                  <a:pt x="308605" y="357245"/>
                </a:cubicBezTo>
                <a:lnTo>
                  <a:pt x="308605" y="340101"/>
                </a:lnTo>
                <a:lnTo>
                  <a:pt x="291460" y="340101"/>
                </a:lnTo>
                <a:lnTo>
                  <a:pt x="188584" y="340101"/>
                </a:lnTo>
                <a:lnTo>
                  <a:pt x="181512" y="340101"/>
                </a:lnTo>
                <a:lnTo>
                  <a:pt x="176476" y="34512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study of genomics includes understanding how genomes evolve over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exploration provides insights into the history and diversity of life.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Genome Evolution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Genomics has led to significant advances in our understanding of genetics.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advances have broad applications in science and medicine.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Advances in Genetics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Genomics is the study of genomes, which are the complete set of genetic information in an organism.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analysis of genome structure, function, and evolution.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Genomics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Genomics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111460" y="2196125"/>
            <a:ext cx="480121" cy="548640"/>
          </a:xfrm>
          <a:custGeom>
            <a:avLst/>
            <a:gdLst/>
            <a:ahLst/>
            <a:cxnLst/>
            <a:rect l="l" t="t" r="r" b="b"/>
            <a:pathLst>
              <a:path w="480121" h="548640">
                <a:moveTo>
                  <a:pt x="259112" y="8466"/>
                </a:moveTo>
                <a:cubicBezTo>
                  <a:pt x="254291" y="3105"/>
                  <a:pt x="247325" y="0"/>
                  <a:pt x="240037" y="0"/>
                </a:cubicBezTo>
                <a:cubicBezTo>
                  <a:pt x="232748" y="0"/>
                  <a:pt x="225787" y="3105"/>
                  <a:pt x="220961" y="8466"/>
                </a:cubicBezTo>
                <a:lnTo>
                  <a:pt x="66655" y="179916"/>
                </a:lnTo>
                <a:cubicBezTo>
                  <a:pt x="59905" y="187415"/>
                  <a:pt x="58191" y="198344"/>
                  <a:pt x="62262" y="207561"/>
                </a:cubicBezTo>
                <a:cubicBezTo>
                  <a:pt x="66334" y="216779"/>
                  <a:pt x="75552" y="222885"/>
                  <a:pt x="85730" y="222885"/>
                </a:cubicBezTo>
                <a:lnTo>
                  <a:pt x="98377" y="222885"/>
                </a:lnTo>
                <a:lnTo>
                  <a:pt x="31938" y="300468"/>
                </a:lnTo>
                <a:cubicBezTo>
                  <a:pt x="25403" y="308078"/>
                  <a:pt x="23901" y="318793"/>
                  <a:pt x="28082" y="327900"/>
                </a:cubicBezTo>
                <a:cubicBezTo>
                  <a:pt x="32259" y="337008"/>
                  <a:pt x="41372" y="342900"/>
                  <a:pt x="51440" y="342900"/>
                </a:cubicBezTo>
                <a:lnTo>
                  <a:pt x="77156" y="342900"/>
                </a:lnTo>
                <a:lnTo>
                  <a:pt x="5147" y="438912"/>
                </a:lnTo>
                <a:cubicBezTo>
                  <a:pt x="-749" y="446736"/>
                  <a:pt x="-1603" y="457127"/>
                  <a:pt x="2684" y="465806"/>
                </a:cubicBezTo>
                <a:cubicBezTo>
                  <a:pt x="6972" y="474486"/>
                  <a:pt x="15974" y="480060"/>
                  <a:pt x="25720" y="480060"/>
                </a:cubicBezTo>
                <a:lnTo>
                  <a:pt x="171451" y="480060"/>
                </a:lnTo>
                <a:lnTo>
                  <a:pt x="214312" y="480060"/>
                </a:lnTo>
                <a:lnTo>
                  <a:pt x="214312" y="522925"/>
                </a:lnTo>
                <a:cubicBezTo>
                  <a:pt x="214312" y="537179"/>
                  <a:pt x="225777" y="548646"/>
                  <a:pt x="240027" y="548646"/>
                </a:cubicBezTo>
                <a:cubicBezTo>
                  <a:pt x="254277" y="548646"/>
                  <a:pt x="265742" y="537179"/>
                  <a:pt x="265742" y="522931"/>
                </a:cubicBezTo>
                <a:lnTo>
                  <a:pt x="265742" y="480071"/>
                </a:lnTo>
                <a:lnTo>
                  <a:pt x="308603" y="480071"/>
                </a:lnTo>
                <a:lnTo>
                  <a:pt x="454334" y="480071"/>
                </a:lnTo>
                <a:cubicBezTo>
                  <a:pt x="464085" y="480071"/>
                  <a:pt x="472977" y="474607"/>
                  <a:pt x="477370" y="465817"/>
                </a:cubicBezTo>
                <a:cubicBezTo>
                  <a:pt x="481763" y="457028"/>
                  <a:pt x="480798" y="446637"/>
                  <a:pt x="474907" y="438923"/>
                </a:cubicBezTo>
                <a:lnTo>
                  <a:pt x="402899" y="342911"/>
                </a:lnTo>
                <a:lnTo>
                  <a:pt x="428614" y="342911"/>
                </a:lnTo>
                <a:cubicBezTo>
                  <a:pt x="438687" y="342911"/>
                  <a:pt x="447795" y="337019"/>
                  <a:pt x="451972" y="327911"/>
                </a:cubicBezTo>
                <a:cubicBezTo>
                  <a:pt x="456149" y="318804"/>
                  <a:pt x="454651" y="308089"/>
                  <a:pt x="448117" y="300479"/>
                </a:cubicBezTo>
                <a:lnTo>
                  <a:pt x="381677" y="222896"/>
                </a:lnTo>
                <a:lnTo>
                  <a:pt x="394324" y="222896"/>
                </a:lnTo>
                <a:cubicBezTo>
                  <a:pt x="404502" y="222896"/>
                  <a:pt x="413721" y="216894"/>
                  <a:pt x="417792" y="207682"/>
                </a:cubicBezTo>
                <a:cubicBezTo>
                  <a:pt x="421864" y="198465"/>
                  <a:pt x="420255" y="187536"/>
                  <a:pt x="413399" y="180036"/>
                </a:cubicBezTo>
                <a:lnTo>
                  <a:pt x="259093" y="8586"/>
                </a:lnTo>
                <a:lnTo>
                  <a:pt x="259112" y="8466"/>
                </a:lnTo>
                <a:moveTo>
                  <a:pt x="265757" y="428625"/>
                </a:moveTo>
                <a:lnTo>
                  <a:pt x="265757" y="231460"/>
                </a:lnTo>
                <a:cubicBezTo>
                  <a:pt x="265757" y="217207"/>
                  <a:pt x="254291" y="205746"/>
                  <a:pt x="240041" y="205746"/>
                </a:cubicBezTo>
                <a:cubicBezTo>
                  <a:pt x="225791" y="205746"/>
                  <a:pt x="214326" y="217212"/>
                  <a:pt x="214326" y="231466"/>
                </a:cubicBezTo>
                <a:lnTo>
                  <a:pt x="214326" y="428636"/>
                </a:lnTo>
                <a:lnTo>
                  <a:pt x="171466" y="428636"/>
                </a:lnTo>
                <a:lnTo>
                  <a:pt x="77170" y="428636"/>
                </a:lnTo>
                <a:lnTo>
                  <a:pt x="149178" y="332624"/>
                </a:lnTo>
                <a:cubicBezTo>
                  <a:pt x="155074" y="324800"/>
                  <a:pt x="155929" y="314409"/>
                  <a:pt x="151641" y="305730"/>
                </a:cubicBezTo>
                <a:cubicBezTo>
                  <a:pt x="147354" y="297050"/>
                  <a:pt x="138352" y="291476"/>
                  <a:pt x="128605" y="291476"/>
                </a:cubicBezTo>
                <a:lnTo>
                  <a:pt x="107389" y="291476"/>
                </a:lnTo>
                <a:lnTo>
                  <a:pt x="173828" y="213893"/>
                </a:lnTo>
                <a:cubicBezTo>
                  <a:pt x="180362" y="206283"/>
                  <a:pt x="181865" y="195568"/>
                  <a:pt x="177683" y="186461"/>
                </a:cubicBezTo>
                <a:cubicBezTo>
                  <a:pt x="173506" y="177353"/>
                  <a:pt x="164393" y="171461"/>
                  <a:pt x="154325" y="171461"/>
                </a:cubicBezTo>
                <a:lnTo>
                  <a:pt x="143503" y="171461"/>
                </a:lnTo>
                <a:lnTo>
                  <a:pt x="240051" y="64196"/>
                </a:lnTo>
                <a:lnTo>
                  <a:pt x="336598" y="171461"/>
                </a:lnTo>
                <a:lnTo>
                  <a:pt x="325777" y="171461"/>
                </a:lnTo>
                <a:cubicBezTo>
                  <a:pt x="315704" y="171461"/>
                  <a:pt x="306596" y="177353"/>
                  <a:pt x="302419" y="186461"/>
                </a:cubicBezTo>
                <a:cubicBezTo>
                  <a:pt x="298242" y="195568"/>
                  <a:pt x="299740" y="206283"/>
                  <a:pt x="306274" y="213893"/>
                </a:cubicBezTo>
                <a:lnTo>
                  <a:pt x="372713" y="291476"/>
                </a:lnTo>
                <a:lnTo>
                  <a:pt x="351497" y="291476"/>
                </a:lnTo>
                <a:cubicBezTo>
                  <a:pt x="341745" y="291476"/>
                  <a:pt x="332854" y="296941"/>
                  <a:pt x="328460" y="305730"/>
                </a:cubicBezTo>
                <a:cubicBezTo>
                  <a:pt x="324067" y="314519"/>
                  <a:pt x="325032" y="324910"/>
                  <a:pt x="330923" y="332624"/>
                </a:cubicBezTo>
                <a:lnTo>
                  <a:pt x="402932" y="428636"/>
                </a:lnTo>
                <a:lnTo>
                  <a:pt x="308636" y="428636"/>
                </a:lnTo>
                <a:lnTo>
                  <a:pt x="265757" y="42862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72941" y="2196125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411480" y="25720"/>
                </a:moveTo>
                <a:cubicBezTo>
                  <a:pt x="411480" y="11467"/>
                  <a:pt x="400016" y="6"/>
                  <a:pt x="385763" y="6"/>
                </a:cubicBezTo>
                <a:cubicBezTo>
                  <a:pt x="371509" y="6"/>
                  <a:pt x="360045" y="11472"/>
                  <a:pt x="360045" y="25726"/>
                </a:cubicBezTo>
                <a:cubicBezTo>
                  <a:pt x="360045" y="28617"/>
                  <a:pt x="359938" y="31514"/>
                  <a:pt x="359831" y="34301"/>
                </a:cubicBezTo>
                <a:lnTo>
                  <a:pt x="51649" y="34301"/>
                </a:lnTo>
                <a:cubicBezTo>
                  <a:pt x="51435" y="31514"/>
                  <a:pt x="51435" y="28623"/>
                  <a:pt x="51435" y="25731"/>
                </a:cubicBezTo>
                <a:cubicBezTo>
                  <a:pt x="51435" y="11478"/>
                  <a:pt x="39971" y="17"/>
                  <a:pt x="25718" y="17"/>
                </a:cubicBezTo>
                <a:cubicBezTo>
                  <a:pt x="11464" y="17"/>
                  <a:pt x="0" y="11483"/>
                  <a:pt x="0" y="25737"/>
                </a:cubicBezTo>
                <a:cubicBezTo>
                  <a:pt x="0" y="85314"/>
                  <a:pt x="26253" y="134927"/>
                  <a:pt x="62257" y="177792"/>
                </a:cubicBezTo>
                <a:cubicBezTo>
                  <a:pt x="91402" y="212510"/>
                  <a:pt x="128160" y="244227"/>
                  <a:pt x="164913" y="274342"/>
                </a:cubicBezTo>
                <a:cubicBezTo>
                  <a:pt x="128160" y="304451"/>
                  <a:pt x="91402" y="336174"/>
                  <a:pt x="62257" y="370892"/>
                </a:cubicBezTo>
                <a:cubicBezTo>
                  <a:pt x="26253" y="413757"/>
                  <a:pt x="0" y="463365"/>
                  <a:pt x="0" y="522947"/>
                </a:cubicBezTo>
                <a:cubicBezTo>
                  <a:pt x="0" y="537201"/>
                  <a:pt x="11464" y="548668"/>
                  <a:pt x="25718" y="548668"/>
                </a:cubicBezTo>
                <a:cubicBezTo>
                  <a:pt x="39971" y="548668"/>
                  <a:pt x="51435" y="537201"/>
                  <a:pt x="51435" y="522953"/>
                </a:cubicBezTo>
                <a:cubicBezTo>
                  <a:pt x="51435" y="520062"/>
                  <a:pt x="51542" y="517165"/>
                  <a:pt x="51649" y="514383"/>
                </a:cubicBezTo>
                <a:lnTo>
                  <a:pt x="359724" y="514383"/>
                </a:lnTo>
                <a:cubicBezTo>
                  <a:pt x="359938" y="517170"/>
                  <a:pt x="359938" y="520062"/>
                  <a:pt x="359938" y="522958"/>
                </a:cubicBezTo>
                <a:cubicBezTo>
                  <a:pt x="359938" y="537212"/>
                  <a:pt x="371402" y="548679"/>
                  <a:pt x="385656" y="548679"/>
                </a:cubicBezTo>
                <a:cubicBezTo>
                  <a:pt x="399909" y="548679"/>
                  <a:pt x="411373" y="537212"/>
                  <a:pt x="411373" y="522964"/>
                </a:cubicBezTo>
                <a:cubicBezTo>
                  <a:pt x="411373" y="463387"/>
                  <a:pt x="385121" y="413774"/>
                  <a:pt x="349116" y="370908"/>
                </a:cubicBezTo>
                <a:cubicBezTo>
                  <a:pt x="327040" y="344656"/>
                  <a:pt x="300681" y="320225"/>
                  <a:pt x="273247" y="296754"/>
                </a:cubicBezTo>
                <a:cubicBezTo>
                  <a:pt x="263923" y="304364"/>
                  <a:pt x="254710" y="311864"/>
                  <a:pt x="245707" y="319150"/>
                </a:cubicBezTo>
                <a:lnTo>
                  <a:pt x="245707" y="319150"/>
                </a:lnTo>
                <a:lnTo>
                  <a:pt x="243349" y="321081"/>
                </a:lnTo>
                <a:cubicBezTo>
                  <a:pt x="239708" y="323972"/>
                  <a:pt x="236169" y="326973"/>
                  <a:pt x="232527" y="329760"/>
                </a:cubicBezTo>
                <a:cubicBezTo>
                  <a:pt x="244530" y="339833"/>
                  <a:pt x="256208" y="349906"/>
                  <a:pt x="267137" y="360084"/>
                </a:cubicBezTo>
                <a:lnTo>
                  <a:pt x="143907" y="360084"/>
                </a:lnTo>
                <a:cubicBezTo>
                  <a:pt x="167480" y="338226"/>
                  <a:pt x="193947" y="316790"/>
                  <a:pt x="221273" y="294719"/>
                </a:cubicBezTo>
                <a:cubicBezTo>
                  <a:pt x="221594" y="294505"/>
                  <a:pt x="221808" y="294291"/>
                  <a:pt x="222129" y="294077"/>
                </a:cubicBezTo>
                <a:lnTo>
                  <a:pt x="222878" y="293435"/>
                </a:lnTo>
                <a:cubicBezTo>
                  <a:pt x="267133" y="257647"/>
                  <a:pt x="313638" y="219928"/>
                  <a:pt x="349001" y="177815"/>
                </a:cubicBezTo>
                <a:cubicBezTo>
                  <a:pt x="385219" y="134955"/>
                  <a:pt x="411472" y="85341"/>
                  <a:pt x="411472" y="25759"/>
                </a:cubicBezTo>
                <a:lnTo>
                  <a:pt x="411480" y="25720"/>
                </a:lnTo>
                <a:moveTo>
                  <a:pt x="95476" y="411480"/>
                </a:moveTo>
                <a:lnTo>
                  <a:pt x="316004" y="411480"/>
                </a:lnTo>
                <a:cubicBezTo>
                  <a:pt x="329291" y="428301"/>
                  <a:pt x="340006" y="445342"/>
                  <a:pt x="347507" y="462915"/>
                </a:cubicBezTo>
                <a:lnTo>
                  <a:pt x="63973" y="462915"/>
                </a:lnTo>
                <a:cubicBezTo>
                  <a:pt x="71474" y="445342"/>
                  <a:pt x="82189" y="428301"/>
                  <a:pt x="95476" y="411480"/>
                </a:cubicBezTo>
                <a:moveTo>
                  <a:pt x="63973" y="85725"/>
                </a:moveTo>
                <a:lnTo>
                  <a:pt x="347400" y="85725"/>
                </a:lnTo>
                <a:cubicBezTo>
                  <a:pt x="339899" y="103298"/>
                  <a:pt x="329184" y="120339"/>
                  <a:pt x="315897" y="137160"/>
                </a:cubicBezTo>
                <a:lnTo>
                  <a:pt x="95369" y="137160"/>
                </a:lnTo>
                <a:cubicBezTo>
                  <a:pt x="82082" y="120339"/>
                  <a:pt x="71367" y="103298"/>
                  <a:pt x="63866" y="85725"/>
                </a:cubicBezTo>
                <a:lnTo>
                  <a:pt x="63973" y="85725"/>
                </a:lnTo>
                <a:moveTo>
                  <a:pt x="267355" y="188595"/>
                </a:moveTo>
                <a:cubicBezTo>
                  <a:pt x="248283" y="206168"/>
                  <a:pt x="227495" y="223527"/>
                  <a:pt x="205740" y="241210"/>
                </a:cubicBezTo>
                <a:cubicBezTo>
                  <a:pt x="183989" y="223527"/>
                  <a:pt x="163197" y="206168"/>
                  <a:pt x="144125" y="188595"/>
                </a:cubicBezTo>
                <a:lnTo>
                  <a:pt x="267355" y="1885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196199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21625" r="-121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has applications in medicine, such as genetic testing and gene therapy.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advancements help in diagnosing and treating genetic disorders.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Genetics in Medicine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in agriculture to develop crops with desirable traits.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improving resistance to pests and enhancing nutritional value.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Agricultural Innovations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is also used in forensic science to identify individuals and solve crimes.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DNA analysis plays a crucial role in criminal investigations.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Forensic Science Applications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Additionally, genetics is used in conservation biology to protect endangered species.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aids in understanding genetic diversity and planning conservation strategies.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Biology Efforts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27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91146" y="221322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74320" y="17147"/>
                </a:moveTo>
                <a:cubicBezTo>
                  <a:pt x="274320" y="7644"/>
                  <a:pt x="266677" y="4"/>
                  <a:pt x="257175" y="4"/>
                </a:cubicBezTo>
                <a:cubicBezTo>
                  <a:pt x="247673" y="4"/>
                  <a:pt x="240030" y="7648"/>
                  <a:pt x="240030" y="17150"/>
                </a:cubicBezTo>
                <a:cubicBezTo>
                  <a:pt x="240030" y="19078"/>
                  <a:pt x="239959" y="21009"/>
                  <a:pt x="239887" y="22867"/>
                </a:cubicBezTo>
                <a:lnTo>
                  <a:pt x="34433" y="22867"/>
                </a:lnTo>
                <a:cubicBezTo>
                  <a:pt x="34290" y="21009"/>
                  <a:pt x="34290" y="19082"/>
                  <a:pt x="34290" y="17154"/>
                </a:cubicBezTo>
                <a:cubicBezTo>
                  <a:pt x="34290" y="7652"/>
                  <a:pt x="26647" y="11"/>
                  <a:pt x="17145" y="11"/>
                </a:cubicBezTo>
                <a:cubicBezTo>
                  <a:pt x="7642" y="11"/>
                  <a:pt x="0" y="7655"/>
                  <a:pt x="0" y="17158"/>
                </a:cubicBezTo>
                <a:cubicBezTo>
                  <a:pt x="0" y="56876"/>
                  <a:pt x="17502" y="89951"/>
                  <a:pt x="41505" y="118528"/>
                </a:cubicBezTo>
                <a:cubicBezTo>
                  <a:pt x="60935" y="141673"/>
                  <a:pt x="85440" y="162818"/>
                  <a:pt x="109942" y="182894"/>
                </a:cubicBezTo>
                <a:cubicBezTo>
                  <a:pt x="85440" y="202967"/>
                  <a:pt x="60935" y="224116"/>
                  <a:pt x="41505" y="247261"/>
                </a:cubicBezTo>
                <a:cubicBezTo>
                  <a:pt x="17502" y="275838"/>
                  <a:pt x="0" y="308910"/>
                  <a:pt x="0" y="348631"/>
                </a:cubicBezTo>
                <a:cubicBezTo>
                  <a:pt x="0" y="358134"/>
                  <a:pt x="7642" y="365778"/>
                  <a:pt x="17145" y="365778"/>
                </a:cubicBezTo>
                <a:cubicBezTo>
                  <a:pt x="26647" y="365778"/>
                  <a:pt x="34290" y="358134"/>
                  <a:pt x="34290" y="348635"/>
                </a:cubicBezTo>
                <a:cubicBezTo>
                  <a:pt x="34290" y="346707"/>
                  <a:pt x="34361" y="344776"/>
                  <a:pt x="34433" y="342922"/>
                </a:cubicBezTo>
                <a:lnTo>
                  <a:pt x="239816" y="342922"/>
                </a:lnTo>
                <a:cubicBezTo>
                  <a:pt x="239959" y="344780"/>
                  <a:pt x="239959" y="346707"/>
                  <a:pt x="239959" y="348639"/>
                </a:cubicBezTo>
                <a:cubicBezTo>
                  <a:pt x="239959" y="358141"/>
                  <a:pt x="247601" y="365785"/>
                  <a:pt x="257104" y="365785"/>
                </a:cubicBezTo>
                <a:cubicBezTo>
                  <a:pt x="266606" y="365785"/>
                  <a:pt x="274249" y="358141"/>
                  <a:pt x="274249" y="348642"/>
                </a:cubicBezTo>
                <a:cubicBezTo>
                  <a:pt x="274249" y="308924"/>
                  <a:pt x="256747" y="275849"/>
                  <a:pt x="232744" y="247272"/>
                </a:cubicBezTo>
                <a:cubicBezTo>
                  <a:pt x="218027" y="229770"/>
                  <a:pt x="200454" y="213483"/>
                  <a:pt x="182165" y="197836"/>
                </a:cubicBezTo>
                <a:cubicBezTo>
                  <a:pt x="175949" y="202909"/>
                  <a:pt x="169807" y="207909"/>
                  <a:pt x="163805" y="212766"/>
                </a:cubicBezTo>
                <a:lnTo>
                  <a:pt x="163805" y="212766"/>
                </a:lnTo>
                <a:lnTo>
                  <a:pt x="162233" y="214054"/>
                </a:lnTo>
                <a:cubicBezTo>
                  <a:pt x="159805" y="215981"/>
                  <a:pt x="157446" y="217982"/>
                  <a:pt x="155018" y="219840"/>
                </a:cubicBezTo>
                <a:cubicBezTo>
                  <a:pt x="163020" y="226555"/>
                  <a:pt x="170805" y="233271"/>
                  <a:pt x="178091" y="240055"/>
                </a:cubicBezTo>
                <a:lnTo>
                  <a:pt x="95938" y="240055"/>
                </a:lnTo>
                <a:cubicBezTo>
                  <a:pt x="111654" y="225484"/>
                  <a:pt x="129298" y="211193"/>
                  <a:pt x="147516" y="196479"/>
                </a:cubicBezTo>
                <a:cubicBezTo>
                  <a:pt x="147730" y="196336"/>
                  <a:pt x="147872" y="196193"/>
                  <a:pt x="148086" y="196051"/>
                </a:cubicBezTo>
                <a:lnTo>
                  <a:pt x="148586" y="195623"/>
                </a:lnTo>
                <a:cubicBezTo>
                  <a:pt x="178089" y="171764"/>
                  <a:pt x="209092" y="146618"/>
                  <a:pt x="232667" y="118543"/>
                </a:cubicBezTo>
                <a:cubicBezTo>
                  <a:pt x="256813" y="89969"/>
                  <a:pt x="274315" y="56894"/>
                  <a:pt x="274315" y="17172"/>
                </a:cubicBezTo>
                <a:lnTo>
                  <a:pt x="274320" y="17147"/>
                </a:lnTo>
                <a:moveTo>
                  <a:pt x="63650" y="274320"/>
                </a:moveTo>
                <a:lnTo>
                  <a:pt x="210669" y="274320"/>
                </a:lnTo>
                <a:cubicBezTo>
                  <a:pt x="219527" y="285534"/>
                  <a:pt x="226671" y="296895"/>
                  <a:pt x="231671" y="308610"/>
                </a:cubicBezTo>
                <a:lnTo>
                  <a:pt x="42648" y="308610"/>
                </a:lnTo>
                <a:cubicBezTo>
                  <a:pt x="47649" y="296895"/>
                  <a:pt x="54793" y="285534"/>
                  <a:pt x="63650" y="274320"/>
                </a:cubicBezTo>
                <a:lnTo>
                  <a:pt x="63650" y="274320"/>
                </a:lnTo>
                <a:moveTo>
                  <a:pt x="42649" y="57150"/>
                </a:moveTo>
                <a:lnTo>
                  <a:pt x="231600" y="57150"/>
                </a:lnTo>
                <a:cubicBezTo>
                  <a:pt x="226599" y="68865"/>
                  <a:pt x="219456" y="80226"/>
                  <a:pt x="210598" y="91440"/>
                </a:cubicBezTo>
                <a:lnTo>
                  <a:pt x="63579" y="91440"/>
                </a:lnTo>
                <a:cubicBezTo>
                  <a:pt x="54721" y="80226"/>
                  <a:pt x="47578" y="68865"/>
                  <a:pt x="42577" y="57150"/>
                </a:cubicBezTo>
                <a:lnTo>
                  <a:pt x="42649" y="57150"/>
                </a:lnTo>
                <a:moveTo>
                  <a:pt x="178237" y="125730"/>
                </a:moveTo>
                <a:cubicBezTo>
                  <a:pt x="165522" y="137445"/>
                  <a:pt x="151663" y="149018"/>
                  <a:pt x="137160" y="160806"/>
                </a:cubicBezTo>
                <a:cubicBezTo>
                  <a:pt x="122659" y="149018"/>
                  <a:pt x="108798" y="137445"/>
                  <a:pt x="96083" y="125730"/>
                </a:cubicBezTo>
                <a:lnTo>
                  <a:pt x="178237" y="12573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6850"/>
            <a:ext cx="365760" cy="359963"/>
          </a:xfrm>
          <a:custGeom>
            <a:avLst/>
            <a:gdLst/>
            <a:ahLst/>
            <a:cxnLst/>
            <a:rect l="l" t="t" r="r" b="b"/>
            <a:pathLst>
              <a:path w="365760" h="359963">
                <a:moveTo>
                  <a:pt x="34283" y="182843"/>
                </a:moveTo>
                <a:cubicBezTo>
                  <a:pt x="34283" y="100779"/>
                  <a:pt x="100778" y="34283"/>
                  <a:pt x="182843" y="34283"/>
                </a:cubicBezTo>
                <a:cubicBezTo>
                  <a:pt x="227912" y="34283"/>
                  <a:pt x="268267" y="54355"/>
                  <a:pt x="295549" y="86064"/>
                </a:cubicBezTo>
                <a:cubicBezTo>
                  <a:pt x="301690" y="93277"/>
                  <a:pt x="312549" y="94062"/>
                  <a:pt x="319689" y="87921"/>
                </a:cubicBezTo>
                <a:cubicBezTo>
                  <a:pt x="326832" y="81780"/>
                  <a:pt x="327688" y="70924"/>
                  <a:pt x="321547" y="63778"/>
                </a:cubicBezTo>
                <a:cubicBezTo>
                  <a:pt x="288051" y="24708"/>
                  <a:pt x="238340" y="-4"/>
                  <a:pt x="182843" y="-4"/>
                </a:cubicBezTo>
                <a:cubicBezTo>
                  <a:pt x="81850" y="-4"/>
                  <a:pt x="0" y="81848"/>
                  <a:pt x="0" y="182840"/>
                </a:cubicBezTo>
                <a:lnTo>
                  <a:pt x="0" y="211410"/>
                </a:lnTo>
                <a:cubicBezTo>
                  <a:pt x="0" y="220909"/>
                  <a:pt x="7641" y="228551"/>
                  <a:pt x="17143" y="228551"/>
                </a:cubicBezTo>
                <a:cubicBezTo>
                  <a:pt x="26642" y="228551"/>
                  <a:pt x="34286" y="220909"/>
                  <a:pt x="34286" y="211410"/>
                </a:cubicBezTo>
                <a:lnTo>
                  <a:pt x="34283" y="182843"/>
                </a:lnTo>
                <a:moveTo>
                  <a:pt x="361759" y="145062"/>
                </a:moveTo>
                <a:cubicBezTo>
                  <a:pt x="359831" y="135778"/>
                  <a:pt x="350687" y="129850"/>
                  <a:pt x="341474" y="131847"/>
                </a:cubicBezTo>
                <a:cubicBezTo>
                  <a:pt x="332260" y="133849"/>
                  <a:pt x="326262" y="142916"/>
                  <a:pt x="328259" y="152131"/>
                </a:cubicBezTo>
                <a:cubicBezTo>
                  <a:pt x="330329" y="162059"/>
                  <a:pt x="331474" y="172343"/>
                  <a:pt x="331474" y="182915"/>
                </a:cubicBezTo>
                <a:lnTo>
                  <a:pt x="331474" y="211486"/>
                </a:lnTo>
                <a:cubicBezTo>
                  <a:pt x="331474" y="220985"/>
                  <a:pt x="339114" y="228627"/>
                  <a:pt x="348617" y="228627"/>
                </a:cubicBezTo>
                <a:cubicBezTo>
                  <a:pt x="358116" y="228627"/>
                  <a:pt x="365760" y="220985"/>
                  <a:pt x="365760" y="211486"/>
                </a:cubicBezTo>
                <a:lnTo>
                  <a:pt x="365760" y="182915"/>
                </a:lnTo>
                <a:cubicBezTo>
                  <a:pt x="365760" y="169989"/>
                  <a:pt x="364403" y="157347"/>
                  <a:pt x="361832" y="145134"/>
                </a:cubicBezTo>
                <a:lnTo>
                  <a:pt x="361759" y="145062"/>
                </a:lnTo>
                <a:moveTo>
                  <a:pt x="182843" y="57141"/>
                </a:moveTo>
                <a:cubicBezTo>
                  <a:pt x="169274" y="57141"/>
                  <a:pt x="156132" y="59282"/>
                  <a:pt x="143919" y="63282"/>
                </a:cubicBezTo>
                <a:cubicBezTo>
                  <a:pt x="133063" y="66852"/>
                  <a:pt x="130562" y="80211"/>
                  <a:pt x="137990" y="88922"/>
                </a:cubicBezTo>
                <a:cubicBezTo>
                  <a:pt x="143060" y="94850"/>
                  <a:pt x="151417" y="96636"/>
                  <a:pt x="158989" y="94566"/>
                </a:cubicBezTo>
                <a:cubicBezTo>
                  <a:pt x="166560" y="92496"/>
                  <a:pt x="174559" y="91423"/>
                  <a:pt x="182843" y="91423"/>
                </a:cubicBezTo>
                <a:cubicBezTo>
                  <a:pt x="233340" y="91423"/>
                  <a:pt x="274265" y="132348"/>
                  <a:pt x="274265" y="182847"/>
                </a:cubicBezTo>
                <a:lnTo>
                  <a:pt x="274265" y="200633"/>
                </a:lnTo>
                <a:cubicBezTo>
                  <a:pt x="274265" y="218631"/>
                  <a:pt x="273193" y="236557"/>
                  <a:pt x="271123" y="254415"/>
                </a:cubicBezTo>
                <a:cubicBezTo>
                  <a:pt x="269909" y="264843"/>
                  <a:pt x="277839" y="274270"/>
                  <a:pt x="288409" y="274270"/>
                </a:cubicBezTo>
                <a:cubicBezTo>
                  <a:pt x="296836" y="274270"/>
                  <a:pt x="304053" y="268129"/>
                  <a:pt x="305051" y="259771"/>
                </a:cubicBezTo>
                <a:cubicBezTo>
                  <a:pt x="307407" y="240200"/>
                  <a:pt x="308621" y="220488"/>
                  <a:pt x="308621" y="200705"/>
                </a:cubicBezTo>
                <a:lnTo>
                  <a:pt x="308621" y="182919"/>
                </a:lnTo>
                <a:cubicBezTo>
                  <a:pt x="308621" y="113496"/>
                  <a:pt x="252338" y="57212"/>
                  <a:pt x="182916" y="57212"/>
                </a:cubicBezTo>
                <a:lnTo>
                  <a:pt x="182843" y="57141"/>
                </a:lnTo>
                <a:moveTo>
                  <a:pt x="107636" y="106207"/>
                </a:moveTo>
                <a:cubicBezTo>
                  <a:pt x="101136" y="98637"/>
                  <a:pt x="89567" y="98065"/>
                  <a:pt x="83423" y="105923"/>
                </a:cubicBezTo>
                <a:cubicBezTo>
                  <a:pt x="66923" y="127135"/>
                  <a:pt x="57139" y="153848"/>
                  <a:pt x="57139" y="182847"/>
                </a:cubicBezTo>
                <a:lnTo>
                  <a:pt x="57139" y="200633"/>
                </a:lnTo>
                <a:cubicBezTo>
                  <a:pt x="57139" y="217918"/>
                  <a:pt x="55281" y="235200"/>
                  <a:pt x="51569" y="251985"/>
                </a:cubicBezTo>
                <a:cubicBezTo>
                  <a:pt x="49140" y="263126"/>
                  <a:pt x="57212" y="274270"/>
                  <a:pt x="68639" y="274270"/>
                </a:cubicBezTo>
                <a:cubicBezTo>
                  <a:pt x="76137" y="274270"/>
                  <a:pt x="82852" y="269270"/>
                  <a:pt x="84494" y="261913"/>
                </a:cubicBezTo>
                <a:cubicBezTo>
                  <a:pt x="89066" y="241841"/>
                  <a:pt x="91422" y="221345"/>
                  <a:pt x="91422" y="200633"/>
                </a:cubicBezTo>
                <a:lnTo>
                  <a:pt x="91422" y="182847"/>
                </a:lnTo>
                <a:cubicBezTo>
                  <a:pt x="91422" y="163420"/>
                  <a:pt x="97493" y="145422"/>
                  <a:pt x="107779" y="130638"/>
                </a:cubicBezTo>
                <a:cubicBezTo>
                  <a:pt x="112921" y="123208"/>
                  <a:pt x="113492" y="113068"/>
                  <a:pt x="107636" y="106211"/>
                </a:cubicBezTo>
                <a:lnTo>
                  <a:pt x="107636" y="106207"/>
                </a:lnTo>
                <a:moveTo>
                  <a:pt x="251412" y="182843"/>
                </a:moveTo>
                <a:cubicBezTo>
                  <a:pt x="251412" y="144990"/>
                  <a:pt x="220700" y="114278"/>
                  <a:pt x="182847" y="114278"/>
                </a:cubicBezTo>
                <a:cubicBezTo>
                  <a:pt x="144991" y="114278"/>
                  <a:pt x="114282" y="144990"/>
                  <a:pt x="114282" y="182843"/>
                </a:cubicBezTo>
                <a:lnTo>
                  <a:pt x="114282" y="200629"/>
                </a:lnTo>
                <a:cubicBezTo>
                  <a:pt x="114282" y="226269"/>
                  <a:pt x="110997" y="251697"/>
                  <a:pt x="104425" y="276409"/>
                </a:cubicBezTo>
                <a:cubicBezTo>
                  <a:pt x="101711" y="286621"/>
                  <a:pt x="109209" y="297121"/>
                  <a:pt x="119779" y="297121"/>
                </a:cubicBezTo>
                <a:cubicBezTo>
                  <a:pt x="126564" y="297121"/>
                  <a:pt x="132562" y="292693"/>
                  <a:pt x="134351" y="286120"/>
                </a:cubicBezTo>
                <a:cubicBezTo>
                  <a:pt x="141849" y="258266"/>
                  <a:pt x="145708" y="229552"/>
                  <a:pt x="145708" y="200625"/>
                </a:cubicBezTo>
                <a:lnTo>
                  <a:pt x="145708" y="182840"/>
                </a:lnTo>
                <a:cubicBezTo>
                  <a:pt x="145708" y="162340"/>
                  <a:pt x="162350" y="145699"/>
                  <a:pt x="182847" y="145699"/>
                </a:cubicBezTo>
                <a:cubicBezTo>
                  <a:pt x="203344" y="145699"/>
                  <a:pt x="219987" y="162340"/>
                  <a:pt x="219987" y="182840"/>
                </a:cubicBezTo>
                <a:lnTo>
                  <a:pt x="219987" y="200625"/>
                </a:lnTo>
                <a:cubicBezTo>
                  <a:pt x="219987" y="226554"/>
                  <a:pt x="217488" y="252338"/>
                  <a:pt x="212558" y="277690"/>
                </a:cubicBezTo>
                <a:cubicBezTo>
                  <a:pt x="210630" y="287618"/>
                  <a:pt x="218059" y="297117"/>
                  <a:pt x="228128" y="297117"/>
                </a:cubicBezTo>
                <a:cubicBezTo>
                  <a:pt x="235414" y="297117"/>
                  <a:pt x="241698" y="292117"/>
                  <a:pt x="243128" y="284976"/>
                </a:cubicBezTo>
                <a:cubicBezTo>
                  <a:pt x="248629" y="257262"/>
                  <a:pt x="251413" y="229052"/>
                  <a:pt x="251413" y="200625"/>
                </a:cubicBezTo>
                <a:lnTo>
                  <a:pt x="251412" y="182843"/>
                </a:lnTo>
                <a:moveTo>
                  <a:pt x="182843" y="165702"/>
                </a:moveTo>
                <a:cubicBezTo>
                  <a:pt x="173345" y="165702"/>
                  <a:pt x="165700" y="173344"/>
                  <a:pt x="165700" y="182843"/>
                </a:cubicBezTo>
                <a:lnTo>
                  <a:pt x="165700" y="200629"/>
                </a:lnTo>
                <a:cubicBezTo>
                  <a:pt x="165700" y="243411"/>
                  <a:pt x="157844" y="285836"/>
                  <a:pt x="142489" y="325763"/>
                </a:cubicBezTo>
                <a:lnTo>
                  <a:pt x="138276" y="336692"/>
                </a:lnTo>
                <a:cubicBezTo>
                  <a:pt x="134848" y="345547"/>
                  <a:pt x="139274" y="355475"/>
                  <a:pt x="148133" y="358833"/>
                </a:cubicBezTo>
                <a:cubicBezTo>
                  <a:pt x="156988" y="362191"/>
                  <a:pt x="166918" y="357832"/>
                  <a:pt x="170276" y="348977"/>
                </a:cubicBezTo>
                <a:lnTo>
                  <a:pt x="174490" y="338049"/>
                </a:lnTo>
                <a:cubicBezTo>
                  <a:pt x="191344" y="294194"/>
                  <a:pt x="199987" y="247626"/>
                  <a:pt x="199987" y="200629"/>
                </a:cubicBezTo>
                <a:lnTo>
                  <a:pt x="199987" y="182843"/>
                </a:lnTo>
                <a:cubicBezTo>
                  <a:pt x="199987" y="173344"/>
                  <a:pt x="192346" y="165702"/>
                  <a:pt x="182843" y="165702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8266" y="4313952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Genetics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consider the ethical implications of genetic research and its applications.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responsible and beneficial use of genetic advancements.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Ethical Considerations in Genetics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engineering and gene editing also raise ethical questions about the potential consequences.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technologies require thorough ethical evaluation before widespread application.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Ethical Questions in Genetic Engineering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genetic information raises ethical concerns, such as privacy and consent.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issues highlight the need for careful handling of genetic data.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Ethical Concerns in Genetic Information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Ethics of Genetics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Through genetic counseling, individuals can make informed choices about their health.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empowers them with knowledge about their genetic makeup.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Making Informed Decisions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counseling is essential for individuals with a family history of genetic disorders.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them to assess their risks and take preventive measures.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Family History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counseling involves providing information and guidance to individuals about genetic disorders.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helps individuals understand their genetic risks and make informed decisions.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Genetic Counseling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Counseling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1079" r="-910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testing raises ethical concerns about privacy and consent.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be used to diagnose genetic disorders or identify genetic risks.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Ethical Considerations in Genetic Testing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be used to diagnose genetic disorders or identify genetic risks.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testing involves analyzing an individual's genetic information to identify genetic disorders.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Genetic Testing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 testing involves analyzing an individual's genetic information to identify genetic disorders.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can be used to diagnose genetic disorders or identify genetic risks.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Genetic Testing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47092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42900" y="21434"/>
                </a:moveTo>
                <a:cubicBezTo>
                  <a:pt x="342900" y="9555"/>
                  <a:pt x="333347" y="5"/>
                  <a:pt x="321469" y="5"/>
                </a:cubicBezTo>
                <a:cubicBezTo>
                  <a:pt x="309591" y="5"/>
                  <a:pt x="300038" y="9560"/>
                  <a:pt x="300038" y="21438"/>
                </a:cubicBezTo>
                <a:cubicBezTo>
                  <a:pt x="300038" y="23848"/>
                  <a:pt x="299948" y="26262"/>
                  <a:pt x="299859" y="28584"/>
                </a:cubicBezTo>
                <a:lnTo>
                  <a:pt x="43041" y="28584"/>
                </a:lnTo>
                <a:cubicBezTo>
                  <a:pt x="42863" y="26262"/>
                  <a:pt x="42863" y="23852"/>
                  <a:pt x="42863" y="21443"/>
                </a:cubicBezTo>
                <a:cubicBezTo>
                  <a:pt x="42863" y="9565"/>
                  <a:pt x="33309" y="14"/>
                  <a:pt x="21431" y="14"/>
                </a:cubicBezTo>
                <a:cubicBezTo>
                  <a:pt x="9553" y="14"/>
                  <a:pt x="0" y="9569"/>
                  <a:pt x="0" y="21447"/>
                </a:cubicBezTo>
                <a:cubicBezTo>
                  <a:pt x="0" y="71095"/>
                  <a:pt x="21877" y="112439"/>
                  <a:pt x="51881" y="148160"/>
                </a:cubicBezTo>
                <a:cubicBezTo>
                  <a:pt x="76168" y="177092"/>
                  <a:pt x="106800" y="203523"/>
                  <a:pt x="137427" y="228618"/>
                </a:cubicBezTo>
                <a:cubicBezTo>
                  <a:pt x="106800" y="253709"/>
                  <a:pt x="76168" y="280145"/>
                  <a:pt x="51881" y="309076"/>
                </a:cubicBezTo>
                <a:cubicBezTo>
                  <a:pt x="21877" y="344797"/>
                  <a:pt x="0" y="386137"/>
                  <a:pt x="0" y="435789"/>
                </a:cubicBezTo>
                <a:cubicBezTo>
                  <a:pt x="0" y="447667"/>
                  <a:pt x="9553" y="457223"/>
                  <a:pt x="21431" y="457223"/>
                </a:cubicBezTo>
                <a:cubicBezTo>
                  <a:pt x="33309" y="457223"/>
                  <a:pt x="42863" y="447667"/>
                  <a:pt x="42863" y="435794"/>
                </a:cubicBezTo>
                <a:cubicBezTo>
                  <a:pt x="42863" y="433384"/>
                  <a:pt x="42952" y="430970"/>
                  <a:pt x="43041" y="428652"/>
                </a:cubicBezTo>
                <a:lnTo>
                  <a:pt x="299770" y="428652"/>
                </a:lnTo>
                <a:cubicBezTo>
                  <a:pt x="299948" y="430975"/>
                  <a:pt x="299948" y="433384"/>
                  <a:pt x="299948" y="435798"/>
                </a:cubicBezTo>
                <a:cubicBezTo>
                  <a:pt x="299948" y="447677"/>
                  <a:pt x="309502" y="457232"/>
                  <a:pt x="321380" y="457232"/>
                </a:cubicBezTo>
                <a:cubicBezTo>
                  <a:pt x="333258" y="457232"/>
                  <a:pt x="342811" y="447677"/>
                  <a:pt x="342811" y="435803"/>
                </a:cubicBezTo>
                <a:cubicBezTo>
                  <a:pt x="342811" y="386156"/>
                  <a:pt x="320934" y="344811"/>
                  <a:pt x="290930" y="309090"/>
                </a:cubicBezTo>
                <a:cubicBezTo>
                  <a:pt x="272533" y="287213"/>
                  <a:pt x="250567" y="266854"/>
                  <a:pt x="227706" y="247295"/>
                </a:cubicBezTo>
                <a:cubicBezTo>
                  <a:pt x="219936" y="253636"/>
                  <a:pt x="212259" y="259886"/>
                  <a:pt x="204756" y="265958"/>
                </a:cubicBezTo>
                <a:lnTo>
                  <a:pt x="204756" y="265958"/>
                </a:lnTo>
                <a:lnTo>
                  <a:pt x="202791" y="267567"/>
                </a:lnTo>
                <a:cubicBezTo>
                  <a:pt x="199756" y="269977"/>
                  <a:pt x="196807" y="272477"/>
                  <a:pt x="193773" y="274800"/>
                </a:cubicBezTo>
                <a:cubicBezTo>
                  <a:pt x="203775" y="283194"/>
                  <a:pt x="213507" y="291588"/>
                  <a:pt x="222614" y="300070"/>
                </a:cubicBezTo>
                <a:lnTo>
                  <a:pt x="119922" y="300070"/>
                </a:lnTo>
                <a:cubicBezTo>
                  <a:pt x="139567" y="281855"/>
                  <a:pt x="161622" y="263992"/>
                  <a:pt x="184394" y="245599"/>
                </a:cubicBezTo>
                <a:cubicBezTo>
                  <a:pt x="184662" y="245420"/>
                  <a:pt x="184840" y="245242"/>
                  <a:pt x="185108" y="245064"/>
                </a:cubicBezTo>
                <a:lnTo>
                  <a:pt x="185732" y="244529"/>
                </a:lnTo>
                <a:cubicBezTo>
                  <a:pt x="222611" y="214706"/>
                  <a:pt x="261365" y="183273"/>
                  <a:pt x="290834" y="148179"/>
                </a:cubicBezTo>
                <a:cubicBezTo>
                  <a:pt x="321016" y="112462"/>
                  <a:pt x="342893" y="71117"/>
                  <a:pt x="342893" y="21466"/>
                </a:cubicBezTo>
                <a:lnTo>
                  <a:pt x="342900" y="21434"/>
                </a:lnTo>
                <a:moveTo>
                  <a:pt x="79563" y="342900"/>
                </a:moveTo>
                <a:lnTo>
                  <a:pt x="263337" y="342900"/>
                </a:lnTo>
                <a:cubicBezTo>
                  <a:pt x="274409" y="356918"/>
                  <a:pt x="283338" y="371118"/>
                  <a:pt x="289589" y="385763"/>
                </a:cubicBezTo>
                <a:lnTo>
                  <a:pt x="53311" y="385763"/>
                </a:lnTo>
                <a:cubicBezTo>
                  <a:pt x="59562" y="371118"/>
                  <a:pt x="68491" y="356918"/>
                  <a:pt x="79563" y="342900"/>
                </a:cubicBezTo>
                <a:lnTo>
                  <a:pt x="79563" y="342900"/>
                </a:lnTo>
                <a:moveTo>
                  <a:pt x="53311" y="71438"/>
                </a:moveTo>
                <a:lnTo>
                  <a:pt x="289500" y="71438"/>
                </a:lnTo>
                <a:cubicBezTo>
                  <a:pt x="283249" y="86082"/>
                  <a:pt x="274320" y="100282"/>
                  <a:pt x="263248" y="114300"/>
                </a:cubicBezTo>
                <a:lnTo>
                  <a:pt x="79474" y="114300"/>
                </a:lnTo>
                <a:cubicBezTo>
                  <a:pt x="68402" y="100282"/>
                  <a:pt x="59473" y="86082"/>
                  <a:pt x="53222" y="71438"/>
                </a:cubicBezTo>
                <a:lnTo>
                  <a:pt x="53311" y="71438"/>
                </a:lnTo>
                <a:moveTo>
                  <a:pt x="222796" y="157163"/>
                </a:moveTo>
                <a:cubicBezTo>
                  <a:pt x="206902" y="171807"/>
                  <a:pt x="189579" y="186272"/>
                  <a:pt x="171450" y="201008"/>
                </a:cubicBezTo>
                <a:cubicBezTo>
                  <a:pt x="153324" y="186272"/>
                  <a:pt x="135998" y="171807"/>
                  <a:pt x="120104" y="157163"/>
                </a:cubicBezTo>
                <a:lnTo>
                  <a:pt x="222796" y="1571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0" y="21431"/>
                </a:moveTo>
                <a:cubicBezTo>
                  <a:pt x="0" y="9553"/>
                  <a:pt x="9555" y="0"/>
                  <a:pt x="21434" y="0"/>
                </a:cubicBezTo>
                <a:lnTo>
                  <a:pt x="50009" y="0"/>
                </a:lnTo>
                <a:lnTo>
                  <a:pt x="150021" y="0"/>
                </a:lnTo>
                <a:lnTo>
                  <a:pt x="178596" y="0"/>
                </a:lnTo>
                <a:cubicBezTo>
                  <a:pt x="190474" y="0"/>
                  <a:pt x="200030" y="9553"/>
                  <a:pt x="200030" y="21431"/>
                </a:cubicBezTo>
                <a:cubicBezTo>
                  <a:pt x="200030" y="33308"/>
                  <a:pt x="190474" y="42861"/>
                  <a:pt x="178601" y="42861"/>
                </a:cubicBezTo>
                <a:lnTo>
                  <a:pt x="171459" y="42861"/>
                </a:lnTo>
                <a:lnTo>
                  <a:pt x="171459" y="328613"/>
                </a:lnTo>
                <a:cubicBezTo>
                  <a:pt x="171459" y="368082"/>
                  <a:pt x="139492" y="400050"/>
                  <a:pt x="100022" y="400050"/>
                </a:cubicBezTo>
                <a:cubicBezTo>
                  <a:pt x="60552" y="400050"/>
                  <a:pt x="28584" y="368082"/>
                  <a:pt x="28584" y="328613"/>
                </a:cubicBezTo>
                <a:lnTo>
                  <a:pt x="28584" y="42861"/>
                </a:lnTo>
                <a:lnTo>
                  <a:pt x="21443" y="42861"/>
                </a:lnTo>
                <a:cubicBezTo>
                  <a:pt x="9565" y="42861"/>
                  <a:pt x="14" y="33308"/>
                  <a:pt x="14" y="21431"/>
                </a:cubicBezTo>
                <a:lnTo>
                  <a:pt x="0" y="21431"/>
                </a:lnTo>
                <a:moveTo>
                  <a:pt x="71438" y="42861"/>
                </a:moveTo>
                <a:lnTo>
                  <a:pt x="71438" y="200025"/>
                </a:lnTo>
                <a:lnTo>
                  <a:pt x="128588" y="200025"/>
                </a:lnTo>
                <a:lnTo>
                  <a:pt x="128588" y="42861"/>
                </a:lnTo>
                <a:lnTo>
                  <a:pt x="71438" y="42861"/>
                </a:lnTo>
                <a:moveTo>
                  <a:pt x="257175" y="21431"/>
                </a:moveTo>
                <a:cubicBezTo>
                  <a:pt x="257175" y="9553"/>
                  <a:pt x="266730" y="0"/>
                  <a:pt x="278609" y="0"/>
                </a:cubicBezTo>
                <a:lnTo>
                  <a:pt x="307184" y="0"/>
                </a:lnTo>
                <a:lnTo>
                  <a:pt x="407196" y="0"/>
                </a:lnTo>
                <a:lnTo>
                  <a:pt x="435771" y="0"/>
                </a:lnTo>
                <a:cubicBezTo>
                  <a:pt x="447649" y="0"/>
                  <a:pt x="457205" y="9553"/>
                  <a:pt x="457205" y="21431"/>
                </a:cubicBezTo>
                <a:cubicBezTo>
                  <a:pt x="457205" y="33308"/>
                  <a:pt x="447649" y="42861"/>
                  <a:pt x="435776" y="42861"/>
                </a:cubicBezTo>
                <a:lnTo>
                  <a:pt x="428634" y="42861"/>
                </a:lnTo>
                <a:lnTo>
                  <a:pt x="428634" y="328613"/>
                </a:lnTo>
                <a:cubicBezTo>
                  <a:pt x="428634" y="368082"/>
                  <a:pt x="396667" y="400050"/>
                  <a:pt x="357197" y="400050"/>
                </a:cubicBezTo>
                <a:cubicBezTo>
                  <a:pt x="317727" y="400050"/>
                  <a:pt x="285759" y="368082"/>
                  <a:pt x="285759" y="328613"/>
                </a:cubicBezTo>
                <a:lnTo>
                  <a:pt x="285759" y="42861"/>
                </a:lnTo>
                <a:lnTo>
                  <a:pt x="278618" y="42861"/>
                </a:lnTo>
                <a:cubicBezTo>
                  <a:pt x="266740" y="42861"/>
                  <a:pt x="257189" y="33308"/>
                  <a:pt x="257189" y="21431"/>
                </a:cubicBezTo>
                <a:lnTo>
                  <a:pt x="257175" y="21431"/>
                </a:lnTo>
                <a:moveTo>
                  <a:pt x="328613" y="42861"/>
                </a:moveTo>
                <a:lnTo>
                  <a:pt x="328613" y="200025"/>
                </a:lnTo>
                <a:lnTo>
                  <a:pt x="385763" y="200025"/>
                </a:lnTo>
                <a:lnTo>
                  <a:pt x="385763" y="42861"/>
                </a:lnTo>
                <a:lnTo>
                  <a:pt x="328613" y="428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Testing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 therapy raises ethical concerns.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concerns include accessibility and long-term effects on future generations.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Ethical Considerations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 therapy is a promising area of research.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the potential to revolutionize the treatment of genetic disorders.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Promise of Gene Therapy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 therapy involves introducing healthy copies of a gene into an individual's cells.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to treat genetic disorders by replacing or repairing faulty genes.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Gene Therapy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 Therapy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19604" y="3657600"/>
                </a:moveTo>
                <a:cubicBezTo>
                  <a:pt x="53538" y="3657600"/>
                  <a:pt x="0" y="3604053"/>
                  <a:pt x="0" y="3537996"/>
                </a:cubicBezTo>
                <a:lnTo>
                  <a:pt x="0" y="119604"/>
                </a:lnTo>
                <a:cubicBezTo>
                  <a:pt x="0" y="53547"/>
                  <a:pt x="53538" y="0"/>
                  <a:pt x="119604" y="0"/>
                </a:cubicBezTo>
                <a:lnTo>
                  <a:pt x="4452396" y="0"/>
                </a:lnTo>
                <a:cubicBezTo>
                  <a:pt x="4518462" y="0"/>
                  <a:pt x="4572000" y="53547"/>
                  <a:pt x="4572000" y="119604"/>
                </a:cubicBezTo>
                <a:lnTo>
                  <a:pt x="4572000" y="3537996"/>
                </a:lnTo>
                <a:cubicBezTo>
                  <a:pt x="4572000" y="3604053"/>
                  <a:pt x="4518462" y="3657600"/>
                  <a:pt x="4452396" y="3657600"/>
                </a:cubicBezTo>
                <a:lnTo>
                  <a:pt x="119604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3263" y="2439868"/>
            <a:ext cx="4572000" cy="3657600"/>
          </a:xfrm>
          <a:custGeom>
            <a:avLst/>
            <a:gdLst/>
            <a:ahLst/>
            <a:cxnLst/>
            <a:rect l="l" t="t" r="r" b="b"/>
            <a:pathLst>
              <a:path w="4572000" h="3657600">
                <a:moveTo>
                  <a:pt x="106848" y="3657600"/>
                </a:moveTo>
                <a:cubicBezTo>
                  <a:pt x="47823" y="3657600"/>
                  <a:pt x="0" y="3609759"/>
                  <a:pt x="0" y="3550762"/>
                </a:cubicBezTo>
                <a:lnTo>
                  <a:pt x="0" y="106838"/>
                </a:lnTo>
                <a:cubicBezTo>
                  <a:pt x="0" y="47841"/>
                  <a:pt x="47823" y="0"/>
                  <a:pt x="106848" y="0"/>
                </a:cubicBezTo>
                <a:lnTo>
                  <a:pt x="4465152" y="0"/>
                </a:lnTo>
                <a:cubicBezTo>
                  <a:pt x="4524177" y="0"/>
                  <a:pt x="4572000" y="47841"/>
                  <a:pt x="4572000" y="106838"/>
                </a:cubicBezTo>
                <a:lnTo>
                  <a:pt x="4572000" y="3550762"/>
                </a:lnTo>
                <a:cubicBezTo>
                  <a:pt x="4572000" y="3609759"/>
                  <a:pt x="4524177" y="3657600"/>
                  <a:pt x="4465152" y="3657600"/>
                </a:cubicBezTo>
                <a:lnTo>
                  <a:pt x="106848" y="36576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9023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genetics is essential for making informed decisions about our health and well-being.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is a fascinating field that helps us understand life and its diversity.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79023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Role of Genetics in Health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53150" y="271791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42900" y="21434"/>
                </a:moveTo>
                <a:cubicBezTo>
                  <a:pt x="342900" y="9555"/>
                  <a:pt x="333347" y="5"/>
                  <a:pt x="321469" y="5"/>
                </a:cubicBezTo>
                <a:cubicBezTo>
                  <a:pt x="309591" y="5"/>
                  <a:pt x="300038" y="9560"/>
                  <a:pt x="300038" y="21438"/>
                </a:cubicBezTo>
                <a:cubicBezTo>
                  <a:pt x="300038" y="23848"/>
                  <a:pt x="299948" y="26262"/>
                  <a:pt x="299859" y="28584"/>
                </a:cubicBezTo>
                <a:lnTo>
                  <a:pt x="43041" y="28584"/>
                </a:lnTo>
                <a:cubicBezTo>
                  <a:pt x="42863" y="26262"/>
                  <a:pt x="42863" y="23852"/>
                  <a:pt x="42863" y="21443"/>
                </a:cubicBezTo>
                <a:cubicBezTo>
                  <a:pt x="42863" y="9565"/>
                  <a:pt x="33309" y="14"/>
                  <a:pt x="21431" y="14"/>
                </a:cubicBezTo>
                <a:cubicBezTo>
                  <a:pt x="9553" y="14"/>
                  <a:pt x="0" y="9569"/>
                  <a:pt x="0" y="21447"/>
                </a:cubicBezTo>
                <a:cubicBezTo>
                  <a:pt x="0" y="71095"/>
                  <a:pt x="21877" y="112439"/>
                  <a:pt x="51881" y="148160"/>
                </a:cubicBezTo>
                <a:cubicBezTo>
                  <a:pt x="76168" y="177092"/>
                  <a:pt x="106800" y="203523"/>
                  <a:pt x="137427" y="228618"/>
                </a:cubicBezTo>
                <a:cubicBezTo>
                  <a:pt x="106800" y="253709"/>
                  <a:pt x="76168" y="280145"/>
                  <a:pt x="51881" y="309076"/>
                </a:cubicBezTo>
                <a:cubicBezTo>
                  <a:pt x="21877" y="344797"/>
                  <a:pt x="0" y="386137"/>
                  <a:pt x="0" y="435789"/>
                </a:cubicBezTo>
                <a:cubicBezTo>
                  <a:pt x="0" y="447667"/>
                  <a:pt x="9553" y="457223"/>
                  <a:pt x="21431" y="457223"/>
                </a:cubicBezTo>
                <a:cubicBezTo>
                  <a:pt x="33309" y="457223"/>
                  <a:pt x="42863" y="447667"/>
                  <a:pt x="42863" y="435794"/>
                </a:cubicBezTo>
                <a:cubicBezTo>
                  <a:pt x="42863" y="433384"/>
                  <a:pt x="42952" y="430970"/>
                  <a:pt x="43041" y="428652"/>
                </a:cubicBezTo>
                <a:lnTo>
                  <a:pt x="299770" y="428652"/>
                </a:lnTo>
                <a:cubicBezTo>
                  <a:pt x="299948" y="430975"/>
                  <a:pt x="299948" y="433384"/>
                  <a:pt x="299948" y="435798"/>
                </a:cubicBezTo>
                <a:cubicBezTo>
                  <a:pt x="299948" y="447677"/>
                  <a:pt x="309502" y="457232"/>
                  <a:pt x="321380" y="457232"/>
                </a:cubicBezTo>
                <a:cubicBezTo>
                  <a:pt x="333258" y="457232"/>
                  <a:pt x="342811" y="447677"/>
                  <a:pt x="342811" y="435803"/>
                </a:cubicBezTo>
                <a:cubicBezTo>
                  <a:pt x="342811" y="386156"/>
                  <a:pt x="320934" y="344811"/>
                  <a:pt x="290930" y="309090"/>
                </a:cubicBezTo>
                <a:cubicBezTo>
                  <a:pt x="272533" y="287213"/>
                  <a:pt x="250567" y="266854"/>
                  <a:pt x="227706" y="247295"/>
                </a:cubicBezTo>
                <a:cubicBezTo>
                  <a:pt x="219936" y="253636"/>
                  <a:pt x="212259" y="259886"/>
                  <a:pt x="204756" y="265958"/>
                </a:cubicBezTo>
                <a:lnTo>
                  <a:pt x="204756" y="265958"/>
                </a:lnTo>
                <a:lnTo>
                  <a:pt x="202791" y="267567"/>
                </a:lnTo>
                <a:cubicBezTo>
                  <a:pt x="199756" y="269977"/>
                  <a:pt x="196807" y="272477"/>
                  <a:pt x="193773" y="274800"/>
                </a:cubicBezTo>
                <a:cubicBezTo>
                  <a:pt x="203775" y="283194"/>
                  <a:pt x="213507" y="291588"/>
                  <a:pt x="222614" y="300070"/>
                </a:cubicBezTo>
                <a:lnTo>
                  <a:pt x="119922" y="300070"/>
                </a:lnTo>
                <a:cubicBezTo>
                  <a:pt x="139567" y="281855"/>
                  <a:pt x="161622" y="263992"/>
                  <a:pt x="184394" y="245599"/>
                </a:cubicBezTo>
                <a:cubicBezTo>
                  <a:pt x="184662" y="245420"/>
                  <a:pt x="184840" y="245242"/>
                  <a:pt x="185108" y="245064"/>
                </a:cubicBezTo>
                <a:lnTo>
                  <a:pt x="185732" y="244529"/>
                </a:lnTo>
                <a:cubicBezTo>
                  <a:pt x="222611" y="214706"/>
                  <a:pt x="261365" y="183273"/>
                  <a:pt x="290834" y="148179"/>
                </a:cubicBezTo>
                <a:cubicBezTo>
                  <a:pt x="321016" y="112462"/>
                  <a:pt x="342893" y="71117"/>
                  <a:pt x="342893" y="21466"/>
                </a:cubicBezTo>
                <a:lnTo>
                  <a:pt x="342900" y="21434"/>
                </a:lnTo>
                <a:moveTo>
                  <a:pt x="79563" y="342900"/>
                </a:moveTo>
                <a:lnTo>
                  <a:pt x="263337" y="342900"/>
                </a:lnTo>
                <a:cubicBezTo>
                  <a:pt x="274409" y="356918"/>
                  <a:pt x="283338" y="371118"/>
                  <a:pt x="289589" y="385763"/>
                </a:cubicBezTo>
                <a:lnTo>
                  <a:pt x="53311" y="385763"/>
                </a:lnTo>
                <a:cubicBezTo>
                  <a:pt x="59562" y="371118"/>
                  <a:pt x="68491" y="356918"/>
                  <a:pt x="79563" y="342900"/>
                </a:cubicBezTo>
                <a:lnTo>
                  <a:pt x="79563" y="342900"/>
                </a:lnTo>
                <a:moveTo>
                  <a:pt x="53311" y="71438"/>
                </a:moveTo>
                <a:lnTo>
                  <a:pt x="289500" y="71438"/>
                </a:lnTo>
                <a:cubicBezTo>
                  <a:pt x="283249" y="86082"/>
                  <a:pt x="274320" y="100282"/>
                  <a:pt x="263248" y="114300"/>
                </a:cubicBezTo>
                <a:lnTo>
                  <a:pt x="79474" y="114300"/>
                </a:lnTo>
                <a:cubicBezTo>
                  <a:pt x="68402" y="100282"/>
                  <a:pt x="59473" y="86082"/>
                  <a:pt x="53222" y="71438"/>
                </a:cubicBezTo>
                <a:lnTo>
                  <a:pt x="53311" y="71438"/>
                </a:lnTo>
                <a:moveTo>
                  <a:pt x="222796" y="157163"/>
                </a:moveTo>
                <a:cubicBezTo>
                  <a:pt x="206902" y="171807"/>
                  <a:pt x="189579" y="186272"/>
                  <a:pt x="171450" y="201008"/>
                </a:cubicBezTo>
                <a:cubicBezTo>
                  <a:pt x="153324" y="186272"/>
                  <a:pt x="135998" y="171807"/>
                  <a:pt x="120104" y="157163"/>
                </a:cubicBezTo>
                <a:lnTo>
                  <a:pt x="222796" y="15716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51556" y="389583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Genetics is a fascinating field that helps us understand life and its diversity.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genetics is essential for making informed decisions about our health and well-being.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56" y="34134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Genetics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56" y="27242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12535" r="-125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American Society of Human Genetics. (2022). Genetics 101.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Offers foundational knowledge on genetics and its applications.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American Society of Human Genetics Guide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83454" y="285776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National Institutes of Health. (2022). Genetics Home Reference.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Provides comprehensive information on genetic conditions and genes.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National Institutes of Health Reference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References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unit of heredity that carries information from one generation to the next.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Genes are fundamental to the process of inheritance.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complete set of genetic information in an organism.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includes all of the organism's genes and non-coding sequences.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Genome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manipulation of an organism's genes.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technology is used in medicine, agriculture, and research.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Genetic Engineering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study of genomes and their structure, function, and evolution.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insights into genetic variation and biological processes.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Genomics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Glossary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Russell, P. J. (2020). Genetics: A Molecular Approach.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Pearson Education.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Molecular Approach to Genetics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Hartl, D. L. (2019). Genetics: Analysis of Genes and Genomes.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Jones &amp; Bartlett Learning.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Genetic Analysis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799" r="-879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73945" y="22151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42900" y="21434"/>
                </a:moveTo>
                <a:cubicBezTo>
                  <a:pt x="342900" y="9555"/>
                  <a:pt x="333347" y="5"/>
                  <a:pt x="321469" y="5"/>
                </a:cubicBezTo>
                <a:cubicBezTo>
                  <a:pt x="309591" y="5"/>
                  <a:pt x="300038" y="9560"/>
                  <a:pt x="300038" y="21438"/>
                </a:cubicBezTo>
                <a:cubicBezTo>
                  <a:pt x="300038" y="23848"/>
                  <a:pt x="299948" y="26262"/>
                  <a:pt x="299859" y="28584"/>
                </a:cubicBezTo>
                <a:lnTo>
                  <a:pt x="43041" y="28584"/>
                </a:lnTo>
                <a:cubicBezTo>
                  <a:pt x="42863" y="26262"/>
                  <a:pt x="42863" y="23852"/>
                  <a:pt x="42863" y="21443"/>
                </a:cubicBezTo>
                <a:cubicBezTo>
                  <a:pt x="42863" y="9565"/>
                  <a:pt x="33309" y="14"/>
                  <a:pt x="21431" y="14"/>
                </a:cubicBezTo>
                <a:cubicBezTo>
                  <a:pt x="9553" y="14"/>
                  <a:pt x="0" y="9569"/>
                  <a:pt x="0" y="21447"/>
                </a:cubicBezTo>
                <a:cubicBezTo>
                  <a:pt x="0" y="71095"/>
                  <a:pt x="21877" y="112439"/>
                  <a:pt x="51881" y="148160"/>
                </a:cubicBezTo>
                <a:cubicBezTo>
                  <a:pt x="76168" y="177092"/>
                  <a:pt x="106800" y="203523"/>
                  <a:pt x="137427" y="228618"/>
                </a:cubicBezTo>
                <a:cubicBezTo>
                  <a:pt x="106800" y="253709"/>
                  <a:pt x="76168" y="280145"/>
                  <a:pt x="51881" y="309076"/>
                </a:cubicBezTo>
                <a:cubicBezTo>
                  <a:pt x="21877" y="344797"/>
                  <a:pt x="0" y="386137"/>
                  <a:pt x="0" y="435789"/>
                </a:cubicBezTo>
                <a:cubicBezTo>
                  <a:pt x="0" y="447667"/>
                  <a:pt x="9553" y="457223"/>
                  <a:pt x="21431" y="457223"/>
                </a:cubicBezTo>
                <a:cubicBezTo>
                  <a:pt x="33309" y="457223"/>
                  <a:pt x="42863" y="447667"/>
                  <a:pt x="42863" y="435794"/>
                </a:cubicBezTo>
                <a:cubicBezTo>
                  <a:pt x="42863" y="433384"/>
                  <a:pt x="42952" y="430970"/>
                  <a:pt x="43041" y="428652"/>
                </a:cubicBezTo>
                <a:lnTo>
                  <a:pt x="299770" y="428652"/>
                </a:lnTo>
                <a:cubicBezTo>
                  <a:pt x="299948" y="430975"/>
                  <a:pt x="299948" y="433384"/>
                  <a:pt x="299948" y="435798"/>
                </a:cubicBezTo>
                <a:cubicBezTo>
                  <a:pt x="299948" y="447677"/>
                  <a:pt x="309502" y="457232"/>
                  <a:pt x="321380" y="457232"/>
                </a:cubicBezTo>
                <a:cubicBezTo>
                  <a:pt x="333258" y="457232"/>
                  <a:pt x="342811" y="447677"/>
                  <a:pt x="342811" y="435803"/>
                </a:cubicBezTo>
                <a:cubicBezTo>
                  <a:pt x="342811" y="386156"/>
                  <a:pt x="320934" y="344811"/>
                  <a:pt x="290930" y="309090"/>
                </a:cubicBezTo>
                <a:cubicBezTo>
                  <a:pt x="272533" y="287213"/>
                  <a:pt x="250567" y="266854"/>
                  <a:pt x="227706" y="247295"/>
                </a:cubicBezTo>
                <a:cubicBezTo>
                  <a:pt x="219936" y="253636"/>
                  <a:pt x="212259" y="259886"/>
                  <a:pt x="204756" y="265958"/>
                </a:cubicBezTo>
                <a:lnTo>
                  <a:pt x="204756" y="265958"/>
                </a:lnTo>
                <a:lnTo>
                  <a:pt x="202791" y="267567"/>
                </a:lnTo>
                <a:cubicBezTo>
                  <a:pt x="199756" y="269977"/>
                  <a:pt x="196807" y="272477"/>
                  <a:pt x="193773" y="274800"/>
                </a:cubicBezTo>
                <a:cubicBezTo>
                  <a:pt x="203775" y="283194"/>
                  <a:pt x="213507" y="291588"/>
                  <a:pt x="222614" y="300070"/>
                </a:cubicBezTo>
                <a:lnTo>
                  <a:pt x="119922" y="300070"/>
                </a:lnTo>
                <a:cubicBezTo>
                  <a:pt x="139567" y="281855"/>
                  <a:pt x="161622" y="263992"/>
                  <a:pt x="184394" y="245599"/>
                </a:cubicBezTo>
                <a:cubicBezTo>
                  <a:pt x="184662" y="245420"/>
                  <a:pt x="184840" y="245242"/>
                  <a:pt x="185108" y="245064"/>
                </a:cubicBezTo>
                <a:lnTo>
                  <a:pt x="185732" y="244529"/>
                </a:lnTo>
                <a:cubicBezTo>
                  <a:pt x="222611" y="214706"/>
                  <a:pt x="261365" y="183273"/>
                  <a:pt x="290834" y="148179"/>
                </a:cubicBezTo>
                <a:cubicBezTo>
                  <a:pt x="321016" y="112462"/>
                  <a:pt x="342893" y="71117"/>
                  <a:pt x="342893" y="21466"/>
                </a:cubicBezTo>
                <a:lnTo>
                  <a:pt x="342900" y="21434"/>
                </a:lnTo>
                <a:moveTo>
                  <a:pt x="79563" y="342900"/>
                </a:moveTo>
                <a:lnTo>
                  <a:pt x="263337" y="342900"/>
                </a:lnTo>
                <a:cubicBezTo>
                  <a:pt x="274409" y="356918"/>
                  <a:pt x="283338" y="371118"/>
                  <a:pt x="289589" y="385763"/>
                </a:cubicBezTo>
                <a:lnTo>
                  <a:pt x="53311" y="385763"/>
                </a:lnTo>
                <a:cubicBezTo>
                  <a:pt x="59562" y="371118"/>
                  <a:pt x="68491" y="356918"/>
                  <a:pt x="79563" y="342900"/>
                </a:cubicBezTo>
                <a:lnTo>
                  <a:pt x="79563" y="342900"/>
                </a:lnTo>
                <a:moveTo>
                  <a:pt x="53311" y="71438"/>
                </a:moveTo>
                <a:lnTo>
                  <a:pt x="289500" y="71438"/>
                </a:lnTo>
                <a:cubicBezTo>
                  <a:pt x="283249" y="86082"/>
                  <a:pt x="274320" y="100282"/>
                  <a:pt x="263248" y="114300"/>
                </a:cubicBezTo>
                <a:lnTo>
                  <a:pt x="79474" y="114300"/>
                </a:lnTo>
                <a:cubicBezTo>
                  <a:pt x="68402" y="100282"/>
                  <a:pt x="59473" y="86082"/>
                  <a:pt x="53222" y="71438"/>
                </a:cubicBezTo>
                <a:lnTo>
                  <a:pt x="53311" y="71438"/>
                </a:lnTo>
                <a:moveTo>
                  <a:pt x="222796" y="157163"/>
                </a:moveTo>
                <a:cubicBezTo>
                  <a:pt x="206902" y="171807"/>
                  <a:pt x="189579" y="186272"/>
                  <a:pt x="171450" y="201008"/>
                </a:cubicBezTo>
                <a:cubicBezTo>
                  <a:pt x="153324" y="186272"/>
                  <a:pt x="135998" y="171807"/>
                  <a:pt x="120104" y="157163"/>
                </a:cubicBezTo>
                <a:lnTo>
                  <a:pt x="222796" y="157163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63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Further Reading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484582"/>
            <a:ext cx="12192000" cy="4373418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894318" y="0"/>
            <a:ext cx="4297681" cy="6858000"/>
          </a:xfrm>
          <a:prstGeom prst="rect">
            <a:avLst/>
          </a:prstGeom>
          <a:blipFill>
            <a:blip r:embed="rId1"/>
            <a:srcRect/>
            <a:stretch>
              <a:fillRect l="-69728" r="-697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Foundations and Frontiers of Genetics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20" y="932927"/>
            <a:ext cx="64008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Image Credits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20" y="3639127"/>
            <a:ext cx="6400800" cy="267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Images used in this presentation are from public domain sources.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Images are licensed under Creative Commons.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03322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Image Credits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2025-08-07T03:03:43Z</dcterms:created>
  <dcterms:modified xsi:type="dcterms:W3CDTF">2025-08-07T03:03:43Z</dcterms:modified>
</cp:coreProperties>
</file>