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b86a250e6620d80bdd089bc6ea777ca8c2d430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a64936971926cd09d2e63d0deab56aa63d969af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d7c69031235fa2022ee1ef46ab526fdb20785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9e1837b45874f3296e5ddab871c4d21e7e1d58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acb5004751110336d0058596f98c8b05a01ae9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7acc6d6bf7a846e0facee0e93085b858fad7f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d3fd3402dccc5ba72ff0691e1d6b974d79721f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7c4f737a92efc6be80b86bcb29b7daf2a7aec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cbd50a7ade0069dfbfe68d54fe79adc5d261b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4559d2095eeda71ff7293d856bf864457e1a3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67ac2800cd9c56bd807ff6dd23af182478c68d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942628c22bef2368043bcead3b03abd384081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1e59c5992ba4e05be4d18db822f9a6aeec166c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134859"/>
            <a:ext cx="10285200" cy="1785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Causes, Challenges, and Impacts of Human Movement in a Globalized World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52800" y="910800"/>
            <a:ext cx="10285200" cy="27020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Migration: A Comprehensive Overview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Do People Migrate?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Challenges Faced by Migrants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Impact of Migration on the Environment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and Globalization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Refugee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Economic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and Culture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and Education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and Health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Image Credits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Copyright Information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844" r="-1058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Migration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shapes societies and ecosystems through its dynamic nature.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reflects the interconnectedness of life across regions and species.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in Context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 is essential for promoting empathy and tolerance.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global citizenship and awareness of diverse experiences.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Migration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07657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228600" y="27432"/>
                </a:moveTo>
                <a:lnTo>
                  <a:pt x="228600" y="82296"/>
                </a:lnTo>
                <a:lnTo>
                  <a:pt x="137160" y="82296"/>
                </a:lnTo>
                <a:lnTo>
                  <a:pt x="137160" y="27432"/>
                </a:lnTo>
                <a:lnTo>
                  <a:pt x="228600" y="27432"/>
                </a:lnTo>
                <a:moveTo>
                  <a:pt x="137160" y="0"/>
                </a:moveTo>
                <a:cubicBezTo>
                  <a:pt x="122014" y="0"/>
                  <a:pt x="109728" y="12287"/>
                  <a:pt x="109728" y="27432"/>
                </a:cubicBezTo>
                <a:lnTo>
                  <a:pt x="109728" y="82296"/>
                </a:lnTo>
                <a:cubicBezTo>
                  <a:pt x="109728" y="97441"/>
                  <a:pt x="122014" y="109728"/>
                  <a:pt x="137160" y="109728"/>
                </a:cubicBezTo>
                <a:lnTo>
                  <a:pt x="169164" y="109728"/>
                </a:lnTo>
                <a:lnTo>
                  <a:pt x="169164" y="132589"/>
                </a:lnTo>
                <a:lnTo>
                  <a:pt x="13716" y="132589"/>
                </a:lnTo>
                <a:cubicBezTo>
                  <a:pt x="6116" y="132589"/>
                  <a:pt x="0" y="138705"/>
                  <a:pt x="0" y="146307"/>
                </a:cubicBezTo>
                <a:cubicBezTo>
                  <a:pt x="0" y="153909"/>
                  <a:pt x="6116" y="160024"/>
                  <a:pt x="13716" y="160024"/>
                </a:cubicBezTo>
                <a:lnTo>
                  <a:pt x="77724" y="160024"/>
                </a:lnTo>
                <a:lnTo>
                  <a:pt x="77724" y="182886"/>
                </a:lnTo>
                <a:lnTo>
                  <a:pt x="45720" y="182886"/>
                </a:lnTo>
                <a:cubicBezTo>
                  <a:pt x="30574" y="182886"/>
                  <a:pt x="18288" y="195172"/>
                  <a:pt x="18288" y="210318"/>
                </a:cubicBezTo>
                <a:lnTo>
                  <a:pt x="18288" y="265182"/>
                </a:lnTo>
                <a:cubicBezTo>
                  <a:pt x="18288" y="280327"/>
                  <a:pt x="30574" y="292614"/>
                  <a:pt x="45720" y="292614"/>
                </a:cubicBezTo>
                <a:lnTo>
                  <a:pt x="137160" y="292614"/>
                </a:lnTo>
                <a:cubicBezTo>
                  <a:pt x="152306" y="292614"/>
                  <a:pt x="164592" y="280327"/>
                  <a:pt x="164592" y="265182"/>
                </a:cubicBezTo>
                <a:lnTo>
                  <a:pt x="164592" y="210318"/>
                </a:lnTo>
                <a:cubicBezTo>
                  <a:pt x="164592" y="195172"/>
                  <a:pt x="152306" y="182886"/>
                  <a:pt x="137160" y="182886"/>
                </a:cubicBezTo>
                <a:lnTo>
                  <a:pt x="105156" y="182886"/>
                </a:lnTo>
                <a:lnTo>
                  <a:pt x="105156" y="160027"/>
                </a:lnTo>
                <a:lnTo>
                  <a:pt x="260604" y="160027"/>
                </a:lnTo>
                <a:lnTo>
                  <a:pt x="260604" y="182889"/>
                </a:lnTo>
                <a:lnTo>
                  <a:pt x="228600" y="182889"/>
                </a:lnTo>
                <a:cubicBezTo>
                  <a:pt x="213454" y="182889"/>
                  <a:pt x="201168" y="195175"/>
                  <a:pt x="201168" y="210321"/>
                </a:cubicBezTo>
                <a:lnTo>
                  <a:pt x="201168" y="265185"/>
                </a:lnTo>
                <a:cubicBezTo>
                  <a:pt x="201168" y="280330"/>
                  <a:pt x="213454" y="292617"/>
                  <a:pt x="228600" y="292617"/>
                </a:cubicBezTo>
                <a:lnTo>
                  <a:pt x="320040" y="292617"/>
                </a:lnTo>
                <a:cubicBezTo>
                  <a:pt x="335186" y="292617"/>
                  <a:pt x="347472" y="280330"/>
                  <a:pt x="347472" y="265185"/>
                </a:cubicBezTo>
                <a:lnTo>
                  <a:pt x="347472" y="210321"/>
                </a:lnTo>
                <a:cubicBezTo>
                  <a:pt x="347472" y="195175"/>
                  <a:pt x="335186" y="182889"/>
                  <a:pt x="320040" y="182889"/>
                </a:cubicBezTo>
                <a:lnTo>
                  <a:pt x="288036" y="182889"/>
                </a:lnTo>
                <a:lnTo>
                  <a:pt x="288036" y="160030"/>
                </a:lnTo>
                <a:lnTo>
                  <a:pt x="352044" y="160030"/>
                </a:lnTo>
                <a:cubicBezTo>
                  <a:pt x="359644" y="160030"/>
                  <a:pt x="365760" y="153914"/>
                  <a:pt x="365760" y="146315"/>
                </a:cubicBezTo>
                <a:cubicBezTo>
                  <a:pt x="365760" y="138713"/>
                  <a:pt x="359644" y="132601"/>
                  <a:pt x="352044" y="132601"/>
                </a:cubicBezTo>
                <a:lnTo>
                  <a:pt x="196596" y="132601"/>
                </a:lnTo>
                <a:lnTo>
                  <a:pt x="196596" y="109742"/>
                </a:lnTo>
                <a:lnTo>
                  <a:pt x="228600" y="109742"/>
                </a:lnTo>
                <a:cubicBezTo>
                  <a:pt x="243746" y="109742"/>
                  <a:pt x="256032" y="97456"/>
                  <a:pt x="256032" y="82310"/>
                </a:cubicBezTo>
                <a:lnTo>
                  <a:pt x="256032" y="27446"/>
                </a:lnTo>
                <a:cubicBezTo>
                  <a:pt x="256032" y="12301"/>
                  <a:pt x="243746" y="14"/>
                  <a:pt x="228600" y="14"/>
                </a:cubicBezTo>
                <a:lnTo>
                  <a:pt x="137160" y="0"/>
                </a:lnTo>
                <a:moveTo>
                  <a:pt x="45720" y="210312"/>
                </a:moveTo>
                <a:lnTo>
                  <a:pt x="137160" y="210312"/>
                </a:lnTo>
                <a:lnTo>
                  <a:pt x="137160" y="265176"/>
                </a:lnTo>
                <a:lnTo>
                  <a:pt x="45720" y="265176"/>
                </a:lnTo>
                <a:lnTo>
                  <a:pt x="45720" y="210312"/>
                </a:lnTo>
                <a:moveTo>
                  <a:pt x="320040" y="210312"/>
                </a:moveTo>
                <a:lnTo>
                  <a:pt x="320040" y="265176"/>
                </a:lnTo>
                <a:lnTo>
                  <a:pt x="228600" y="265176"/>
                </a:lnTo>
                <a:lnTo>
                  <a:pt x="228600" y="210312"/>
                </a:lnTo>
                <a:lnTo>
                  <a:pt x="320040" y="21031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the movement of people or animals from one place to another.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natural process that occurs in both human and animal populations.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Migration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82279" y="1656374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5897" r="-958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Do People Migrate?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People may migrate to find better job opportunities.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Higher wages in other regions can also be a driving factor for migration.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Opportunities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People may migrate to escape war, violence, or persecution.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Seeking safety and security is a primary motivator for such migrations.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Conflict and Persecution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Natural disasters, climate change, or environmental degradation can prompt migration.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factors often make living conditions unsustainable in affected areas.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Factors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People may migrate to join their family members who have already migrated.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Reuniting with loved ones is a significant reason for migration.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Reunification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Migration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Voluntary migration occurs when individuals choose to relocate.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Reasons for this type of migration include economic opportunities, educational pursuits, or personal preferences.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Voluntary Migration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Forced migration happens when individuals are compelled to move.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be due to factors such as conflict, persecution, or natural disasters.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Forced Migration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Seasonal migration involves temporary relocation for specific purposes.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reasons include seasonal work or other time-bound activities.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Seasonal Migration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Internal migration refers to movement within a single country.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People may migrate internally for reasons such as employment, education, or lifestyle changes.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Internal Migration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Migrants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feel homesick or lonely in their new environment.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emotional struggle can affect their overall well-being and adaptation process.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Dealing with Homesickness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Facing Discrimination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face prejudice or discrimination in their host country.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experiences can impact their mental health and sense of belonging.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Communication Barriers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face challenges communicating in a new language.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hinder their ability to access services and integrate into the community.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Adjustment Challenges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experience difficulty adjusting to a new culture.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adjustment period can lead to feelings of isolation and confusion.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contribute to climate change by increasing greenhouse gas emissions.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due to the energy demands and transportation needs of migrating populations.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Contribution to Climate Change</a:t>
            </a:r>
            <a:endParaRPr lang="en-US" sz="1288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lead to increased pollution and environmental degradation.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often a result of urbanization and industrial activities associated with population shifts.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Pollution and Environmental Degradation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lead to the loss of species and ecosystems.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occurs when habitats are disrupted or destroyed due to human movement.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Loss of Biodiversity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Migration on the Environment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and Globalization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has challenges for globalization.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has also created challenges for globalization, such as cultural and economic integration.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of Migration in Globalization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has contributed to globalization.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has helped to spread ideas, cultures, and technologies.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Migration's Impact on Globalization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Globalization has increased migration.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Globalization has created new opportunities for migration.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Globalization's Role in Migration</a:t>
            </a:r>
            <a:endParaRPr lang="en-US" sz="1291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Refugee Migration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Refugees often encounter barriers to accessing education, healthcare, and employment.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hinder their ability to rebuild their lives in host countries.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Refugees</a:t>
            </a:r>
            <a:endParaRPr lang="en-US" sz="1341" dirty="0"/>
          </a:p>
        </p:txBody>
      </p:sp>
      <p:sp>
        <p:nvSpPr>
          <p:cNvPr id="11" name="Text 9"/>
          <p:cNvSpPr/>
          <p:nvPr/>
        </p:nvSpPr>
        <p:spPr>
          <a:xfrm>
            <a:off x="9287739" y="1692936"/>
            <a:ext cx="365760" cy="292637"/>
          </a:xfrm>
          <a:custGeom>
            <a:avLst/>
            <a:gdLst/>
            <a:ahLst/>
            <a:cxnLst/>
            <a:rect l="l" t="t" r="r" b="b"/>
            <a:pathLst>
              <a:path w="365760" h="292637">
                <a:moveTo>
                  <a:pt x="175280" y="2315"/>
                </a:moveTo>
                <a:cubicBezTo>
                  <a:pt x="179910" y="-773"/>
                  <a:pt x="185908" y="-773"/>
                  <a:pt x="190480" y="2315"/>
                </a:cubicBezTo>
                <a:lnTo>
                  <a:pt x="269346" y="54893"/>
                </a:lnTo>
                <a:lnTo>
                  <a:pt x="324608" y="54893"/>
                </a:lnTo>
                <a:cubicBezTo>
                  <a:pt x="347355" y="54893"/>
                  <a:pt x="365756" y="73294"/>
                  <a:pt x="365756" y="96040"/>
                </a:cubicBezTo>
                <a:lnTo>
                  <a:pt x="365756" y="251489"/>
                </a:lnTo>
                <a:cubicBezTo>
                  <a:pt x="365756" y="274236"/>
                  <a:pt x="347355" y="292637"/>
                  <a:pt x="324608" y="292637"/>
                </a:cubicBezTo>
                <a:lnTo>
                  <a:pt x="219452" y="292637"/>
                </a:lnTo>
                <a:lnTo>
                  <a:pt x="146300" y="292637"/>
                </a:lnTo>
                <a:lnTo>
                  <a:pt x="41144" y="292637"/>
                </a:lnTo>
                <a:cubicBezTo>
                  <a:pt x="18398" y="292637"/>
                  <a:pt x="-4" y="274236"/>
                  <a:pt x="-4" y="251489"/>
                </a:cubicBezTo>
                <a:lnTo>
                  <a:pt x="-4" y="96040"/>
                </a:lnTo>
                <a:cubicBezTo>
                  <a:pt x="-4" y="73294"/>
                  <a:pt x="18398" y="54893"/>
                  <a:pt x="41144" y="54893"/>
                </a:cubicBezTo>
                <a:lnTo>
                  <a:pt x="96407" y="54893"/>
                </a:lnTo>
                <a:lnTo>
                  <a:pt x="175280" y="2315"/>
                </a:lnTo>
                <a:moveTo>
                  <a:pt x="324612" y="265205"/>
                </a:moveTo>
                <a:cubicBezTo>
                  <a:pt x="332212" y="265205"/>
                  <a:pt x="338328" y="259089"/>
                  <a:pt x="338328" y="251489"/>
                </a:cubicBezTo>
                <a:lnTo>
                  <a:pt x="338328" y="96040"/>
                </a:lnTo>
                <a:cubicBezTo>
                  <a:pt x="338328" y="88441"/>
                  <a:pt x="332212" y="82324"/>
                  <a:pt x="324612" y="82324"/>
                </a:cubicBezTo>
                <a:lnTo>
                  <a:pt x="265176" y="82324"/>
                </a:lnTo>
                <a:cubicBezTo>
                  <a:pt x="262491" y="82324"/>
                  <a:pt x="259803" y="81526"/>
                  <a:pt x="257576" y="80039"/>
                </a:cubicBezTo>
                <a:lnTo>
                  <a:pt x="182880" y="30203"/>
                </a:lnTo>
                <a:lnTo>
                  <a:pt x="108184" y="80039"/>
                </a:lnTo>
                <a:cubicBezTo>
                  <a:pt x="105957" y="81526"/>
                  <a:pt x="103269" y="82324"/>
                  <a:pt x="100584" y="82324"/>
                </a:cubicBezTo>
                <a:lnTo>
                  <a:pt x="41148" y="82324"/>
                </a:lnTo>
                <a:cubicBezTo>
                  <a:pt x="33548" y="82324"/>
                  <a:pt x="27432" y="88441"/>
                  <a:pt x="27432" y="96040"/>
                </a:cubicBezTo>
                <a:lnTo>
                  <a:pt x="27432" y="251489"/>
                </a:lnTo>
                <a:cubicBezTo>
                  <a:pt x="27432" y="259089"/>
                  <a:pt x="33548" y="265205"/>
                  <a:pt x="41148" y="265205"/>
                </a:cubicBezTo>
                <a:lnTo>
                  <a:pt x="146304" y="265205"/>
                </a:lnTo>
                <a:lnTo>
                  <a:pt x="146304" y="219486"/>
                </a:lnTo>
                <a:cubicBezTo>
                  <a:pt x="146304" y="199312"/>
                  <a:pt x="162705" y="182910"/>
                  <a:pt x="182880" y="182910"/>
                </a:cubicBezTo>
                <a:cubicBezTo>
                  <a:pt x="203055" y="182910"/>
                  <a:pt x="219456" y="199312"/>
                  <a:pt x="219456" y="219486"/>
                </a:cubicBezTo>
                <a:lnTo>
                  <a:pt x="219456" y="265205"/>
                </a:lnTo>
                <a:lnTo>
                  <a:pt x="324612" y="265205"/>
                </a:lnTo>
                <a:moveTo>
                  <a:pt x="64008" y="109756"/>
                </a:moveTo>
                <a:lnTo>
                  <a:pt x="82296" y="109756"/>
                </a:lnTo>
                <a:cubicBezTo>
                  <a:pt x="87325" y="109756"/>
                  <a:pt x="91440" y="113871"/>
                  <a:pt x="91440" y="118901"/>
                </a:cubicBezTo>
                <a:lnTo>
                  <a:pt x="91440" y="155478"/>
                </a:lnTo>
                <a:cubicBezTo>
                  <a:pt x="91440" y="160508"/>
                  <a:pt x="87325" y="164623"/>
                  <a:pt x="82296" y="164623"/>
                </a:cubicBezTo>
                <a:lnTo>
                  <a:pt x="64008" y="164623"/>
                </a:lnTo>
                <a:cubicBezTo>
                  <a:pt x="58979" y="164623"/>
                  <a:pt x="54864" y="160508"/>
                  <a:pt x="54864" y="155478"/>
                </a:cubicBezTo>
                <a:lnTo>
                  <a:pt x="54864" y="118901"/>
                </a:lnTo>
                <a:cubicBezTo>
                  <a:pt x="54864" y="113871"/>
                  <a:pt x="58979" y="109756"/>
                  <a:pt x="64008" y="109756"/>
                </a:cubicBezTo>
                <a:lnTo>
                  <a:pt x="64008" y="109756"/>
                </a:lnTo>
                <a:moveTo>
                  <a:pt x="274320" y="118901"/>
                </a:moveTo>
                <a:cubicBezTo>
                  <a:pt x="274320" y="113871"/>
                  <a:pt x="278435" y="109756"/>
                  <a:pt x="283464" y="109756"/>
                </a:cubicBezTo>
                <a:lnTo>
                  <a:pt x="301752" y="109756"/>
                </a:lnTo>
                <a:cubicBezTo>
                  <a:pt x="306781" y="109756"/>
                  <a:pt x="310896" y="113871"/>
                  <a:pt x="310896" y="118901"/>
                </a:cubicBezTo>
                <a:lnTo>
                  <a:pt x="310896" y="155478"/>
                </a:lnTo>
                <a:cubicBezTo>
                  <a:pt x="310896" y="160508"/>
                  <a:pt x="306781" y="164623"/>
                  <a:pt x="301752" y="164623"/>
                </a:cubicBezTo>
                <a:lnTo>
                  <a:pt x="283464" y="164623"/>
                </a:lnTo>
                <a:cubicBezTo>
                  <a:pt x="278435" y="164623"/>
                  <a:pt x="274320" y="160508"/>
                  <a:pt x="274320" y="155478"/>
                </a:cubicBezTo>
                <a:lnTo>
                  <a:pt x="274320" y="118901"/>
                </a:lnTo>
                <a:moveTo>
                  <a:pt x="64008" y="182910"/>
                </a:moveTo>
                <a:lnTo>
                  <a:pt x="82296" y="182910"/>
                </a:lnTo>
                <a:cubicBezTo>
                  <a:pt x="87325" y="182910"/>
                  <a:pt x="91440" y="187024"/>
                  <a:pt x="91440" y="192054"/>
                </a:cubicBezTo>
                <a:lnTo>
                  <a:pt x="91440" y="228631"/>
                </a:lnTo>
                <a:cubicBezTo>
                  <a:pt x="91440" y="233661"/>
                  <a:pt x="87325" y="237776"/>
                  <a:pt x="82296" y="237776"/>
                </a:cubicBezTo>
                <a:lnTo>
                  <a:pt x="64008" y="237776"/>
                </a:lnTo>
                <a:cubicBezTo>
                  <a:pt x="58979" y="237776"/>
                  <a:pt x="54864" y="233661"/>
                  <a:pt x="54864" y="228631"/>
                </a:cubicBezTo>
                <a:lnTo>
                  <a:pt x="54864" y="192054"/>
                </a:lnTo>
                <a:cubicBezTo>
                  <a:pt x="54864" y="187024"/>
                  <a:pt x="58979" y="182910"/>
                  <a:pt x="64008" y="182910"/>
                </a:cubicBezTo>
                <a:lnTo>
                  <a:pt x="64008" y="182910"/>
                </a:lnTo>
                <a:moveTo>
                  <a:pt x="274320" y="192052"/>
                </a:moveTo>
                <a:cubicBezTo>
                  <a:pt x="274320" y="187021"/>
                  <a:pt x="278435" y="182907"/>
                  <a:pt x="283464" y="182907"/>
                </a:cubicBezTo>
                <a:lnTo>
                  <a:pt x="301752" y="182907"/>
                </a:lnTo>
                <a:cubicBezTo>
                  <a:pt x="306781" y="182907"/>
                  <a:pt x="310896" y="187021"/>
                  <a:pt x="310896" y="192052"/>
                </a:cubicBezTo>
                <a:lnTo>
                  <a:pt x="310896" y="228628"/>
                </a:lnTo>
                <a:cubicBezTo>
                  <a:pt x="310896" y="233659"/>
                  <a:pt x="306781" y="237773"/>
                  <a:pt x="301752" y="237773"/>
                </a:cubicBezTo>
                <a:lnTo>
                  <a:pt x="283464" y="237773"/>
                </a:lnTo>
                <a:cubicBezTo>
                  <a:pt x="278435" y="237773"/>
                  <a:pt x="274320" y="233659"/>
                  <a:pt x="274320" y="228628"/>
                </a:cubicBezTo>
                <a:lnTo>
                  <a:pt x="274320" y="192052"/>
                </a:lnTo>
                <a:moveTo>
                  <a:pt x="137160" y="109756"/>
                </a:moveTo>
                <a:cubicBezTo>
                  <a:pt x="137160" y="84505"/>
                  <a:pt x="157628" y="64038"/>
                  <a:pt x="182880" y="64038"/>
                </a:cubicBezTo>
                <a:cubicBezTo>
                  <a:pt x="208132" y="64038"/>
                  <a:pt x="228600" y="84508"/>
                  <a:pt x="228600" y="109756"/>
                </a:cubicBezTo>
                <a:cubicBezTo>
                  <a:pt x="228600" y="135008"/>
                  <a:pt x="208132" y="155475"/>
                  <a:pt x="182880" y="155475"/>
                </a:cubicBezTo>
                <a:cubicBezTo>
                  <a:pt x="157628" y="155475"/>
                  <a:pt x="137160" y="135005"/>
                  <a:pt x="137160" y="109756"/>
                </a:cubicBezTo>
                <a:lnTo>
                  <a:pt x="137160" y="109756"/>
                </a:lnTo>
                <a:moveTo>
                  <a:pt x="182880" y="82324"/>
                </a:moveTo>
                <a:cubicBezTo>
                  <a:pt x="177851" y="82324"/>
                  <a:pt x="173736" y="86439"/>
                  <a:pt x="173736" y="91469"/>
                </a:cubicBezTo>
                <a:lnTo>
                  <a:pt x="173736" y="109756"/>
                </a:lnTo>
                <a:cubicBezTo>
                  <a:pt x="173736" y="114787"/>
                  <a:pt x="177851" y="118901"/>
                  <a:pt x="182880" y="118901"/>
                </a:cubicBezTo>
                <a:lnTo>
                  <a:pt x="196596" y="118901"/>
                </a:lnTo>
                <a:cubicBezTo>
                  <a:pt x="201625" y="118901"/>
                  <a:pt x="205740" y="114787"/>
                  <a:pt x="205740" y="109756"/>
                </a:cubicBezTo>
                <a:cubicBezTo>
                  <a:pt x="205740" y="104726"/>
                  <a:pt x="201625" y="100611"/>
                  <a:pt x="196596" y="100611"/>
                </a:cubicBezTo>
                <a:lnTo>
                  <a:pt x="192024" y="100611"/>
                </a:lnTo>
                <a:lnTo>
                  <a:pt x="192024" y="91466"/>
                </a:lnTo>
                <a:cubicBezTo>
                  <a:pt x="192024" y="86436"/>
                  <a:pt x="187909" y="82322"/>
                  <a:pt x="182880" y="82322"/>
                </a:cubicBezTo>
                <a:lnTo>
                  <a:pt x="182880" y="8232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Syrian refugee crisis and the Rohingya refugee crisis are notable examples.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situations highlight the global impact of forced migration.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Refugee Crises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82351" y="1690733"/>
            <a:ext cx="365760" cy="297042"/>
          </a:xfrm>
          <a:custGeom>
            <a:avLst/>
            <a:gdLst/>
            <a:ahLst/>
            <a:cxnLst/>
            <a:rect l="l" t="t" r="r" b="b"/>
            <a:pathLst>
              <a:path w="365760" h="297042">
                <a:moveTo>
                  <a:pt x="246690" y="2656"/>
                </a:moveTo>
                <a:cubicBezTo>
                  <a:pt x="241819" y="-882"/>
                  <a:pt x="235202" y="-882"/>
                  <a:pt x="230330" y="2656"/>
                </a:cubicBezTo>
                <a:lnTo>
                  <a:pt x="134600" y="72279"/>
                </a:lnTo>
                <a:cubicBezTo>
                  <a:pt x="133612" y="72974"/>
                  <a:pt x="132687" y="73788"/>
                  <a:pt x="131816" y="74599"/>
                </a:cubicBezTo>
                <a:cubicBezTo>
                  <a:pt x="138140" y="75410"/>
                  <a:pt x="144289" y="77849"/>
                  <a:pt x="149629" y="81909"/>
                </a:cubicBezTo>
                <a:lnTo>
                  <a:pt x="158970" y="89044"/>
                </a:lnTo>
                <a:lnTo>
                  <a:pt x="238516" y="31142"/>
                </a:lnTo>
                <a:lnTo>
                  <a:pt x="326009" y="94789"/>
                </a:lnTo>
                <a:cubicBezTo>
                  <a:pt x="327055" y="95544"/>
                  <a:pt x="327692" y="96646"/>
                  <a:pt x="327867" y="97923"/>
                </a:cubicBezTo>
                <a:lnTo>
                  <a:pt x="337845" y="171084"/>
                </a:lnTo>
                <a:cubicBezTo>
                  <a:pt x="338251" y="173871"/>
                  <a:pt x="336046" y="176363"/>
                  <a:pt x="333262" y="176363"/>
                </a:cubicBezTo>
                <a:lnTo>
                  <a:pt x="260564" y="176363"/>
                </a:lnTo>
                <a:cubicBezTo>
                  <a:pt x="260911" y="177581"/>
                  <a:pt x="261145" y="178858"/>
                  <a:pt x="261317" y="180135"/>
                </a:cubicBezTo>
                <a:lnTo>
                  <a:pt x="264913" y="204214"/>
                </a:lnTo>
                <a:lnTo>
                  <a:pt x="333259" y="204214"/>
                </a:lnTo>
                <a:cubicBezTo>
                  <a:pt x="352925" y="204214"/>
                  <a:pt x="368126" y="186866"/>
                  <a:pt x="365460" y="167315"/>
                </a:cubicBezTo>
                <a:lnTo>
                  <a:pt x="355482" y="94154"/>
                </a:lnTo>
                <a:cubicBezTo>
                  <a:pt x="354264" y="85394"/>
                  <a:pt x="349564" y="77501"/>
                  <a:pt x="342370" y="72279"/>
                </a:cubicBezTo>
                <a:lnTo>
                  <a:pt x="246639" y="2656"/>
                </a:lnTo>
                <a:lnTo>
                  <a:pt x="246690" y="2656"/>
                </a:lnTo>
                <a:moveTo>
                  <a:pt x="135642" y="95716"/>
                </a:moveTo>
                <a:cubicBezTo>
                  <a:pt x="130653" y="91827"/>
                  <a:pt x="123630" y="91827"/>
                  <a:pt x="118642" y="95716"/>
                </a:cubicBezTo>
                <a:lnTo>
                  <a:pt x="22447" y="170039"/>
                </a:lnTo>
                <a:cubicBezTo>
                  <a:pt x="15775" y="175201"/>
                  <a:pt x="11364" y="182802"/>
                  <a:pt x="10146" y="191158"/>
                </a:cubicBezTo>
                <a:lnTo>
                  <a:pt x="340" y="259968"/>
                </a:lnTo>
                <a:cubicBezTo>
                  <a:pt x="-2502" y="279519"/>
                  <a:pt x="12699" y="297042"/>
                  <a:pt x="32483" y="297042"/>
                </a:cubicBezTo>
                <a:lnTo>
                  <a:pt x="221742" y="297042"/>
                </a:lnTo>
                <a:cubicBezTo>
                  <a:pt x="241526" y="297042"/>
                  <a:pt x="256727" y="279519"/>
                  <a:pt x="253885" y="259968"/>
                </a:cubicBezTo>
                <a:lnTo>
                  <a:pt x="244079" y="191158"/>
                </a:lnTo>
                <a:cubicBezTo>
                  <a:pt x="242861" y="182802"/>
                  <a:pt x="238450" y="175204"/>
                  <a:pt x="231779" y="170039"/>
                </a:cubicBezTo>
                <a:lnTo>
                  <a:pt x="135642" y="95716"/>
                </a:lnTo>
                <a:moveTo>
                  <a:pt x="39506" y="192029"/>
                </a:moveTo>
                <a:lnTo>
                  <a:pt x="113188" y="135053"/>
                </a:lnTo>
                <a:lnTo>
                  <a:pt x="113188" y="269191"/>
                </a:lnTo>
                <a:lnTo>
                  <a:pt x="32483" y="269191"/>
                </a:lnTo>
                <a:cubicBezTo>
                  <a:pt x="29641" y="269191"/>
                  <a:pt x="27494" y="266696"/>
                  <a:pt x="27900" y="263913"/>
                </a:cubicBezTo>
                <a:lnTo>
                  <a:pt x="37706" y="195044"/>
                </a:lnTo>
                <a:cubicBezTo>
                  <a:pt x="37882" y="193826"/>
                  <a:pt x="38518" y="192780"/>
                  <a:pt x="39447" y="192026"/>
                </a:cubicBezTo>
                <a:lnTo>
                  <a:pt x="39506" y="192029"/>
                </a:lnTo>
                <a:moveTo>
                  <a:pt x="141037" y="208853"/>
                </a:moveTo>
                <a:lnTo>
                  <a:pt x="141037" y="135112"/>
                </a:lnTo>
                <a:lnTo>
                  <a:pt x="214719" y="192029"/>
                </a:lnTo>
                <a:cubicBezTo>
                  <a:pt x="215648" y="192783"/>
                  <a:pt x="216285" y="193826"/>
                  <a:pt x="216460" y="195046"/>
                </a:cubicBezTo>
                <a:lnTo>
                  <a:pt x="226325" y="263916"/>
                </a:lnTo>
                <a:cubicBezTo>
                  <a:pt x="226731" y="266702"/>
                  <a:pt x="224584" y="269194"/>
                  <a:pt x="221742" y="269194"/>
                </a:cubicBezTo>
                <a:lnTo>
                  <a:pt x="177240" y="269194"/>
                </a:lnTo>
                <a:lnTo>
                  <a:pt x="141037" y="2088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Refugees are individuals who have been compelled to leave their home country.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displacement is often due to conflict, persecution, or natural disasters.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Refugees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76963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257177" y="102870"/>
                </a:moveTo>
                <a:lnTo>
                  <a:pt x="108587" y="102870"/>
                </a:lnTo>
                <a:lnTo>
                  <a:pt x="102874" y="102870"/>
                </a:lnTo>
                <a:lnTo>
                  <a:pt x="102874" y="308610"/>
                </a:lnTo>
                <a:lnTo>
                  <a:pt x="262894" y="308610"/>
                </a:lnTo>
                <a:lnTo>
                  <a:pt x="262894" y="102870"/>
                </a:lnTo>
                <a:lnTo>
                  <a:pt x="257177" y="102870"/>
                </a:lnTo>
                <a:moveTo>
                  <a:pt x="45720" y="102870"/>
                </a:moveTo>
                <a:cubicBezTo>
                  <a:pt x="39433" y="102870"/>
                  <a:pt x="34290" y="108014"/>
                  <a:pt x="34290" y="114299"/>
                </a:cubicBez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68580" y="308607"/>
                </a:lnTo>
                <a:lnTo>
                  <a:pt x="68580" y="102867"/>
                </a:lnTo>
                <a:lnTo>
                  <a:pt x="45720" y="102870"/>
                </a:lnTo>
                <a:moveTo>
                  <a:pt x="320040" y="308610"/>
                </a:moveTo>
                <a:cubicBezTo>
                  <a:pt x="326327" y="308610"/>
                  <a:pt x="331470" y="303467"/>
                  <a:pt x="331470" y="297181"/>
                </a:cubicBezTo>
                <a:lnTo>
                  <a:pt x="331470" y="114302"/>
                </a:lnTo>
                <a:cubicBezTo>
                  <a:pt x="331470" y="108017"/>
                  <a:pt x="326327" y="102873"/>
                  <a:pt x="320040" y="102873"/>
                </a:cubicBezTo>
                <a:lnTo>
                  <a:pt x="297180" y="102873"/>
                </a:lnTo>
                <a:lnTo>
                  <a:pt x="297180" y="308613"/>
                </a:lnTo>
                <a:lnTo>
                  <a:pt x="320040" y="3086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Economic Migration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Economic migrants encounter obstacles such as language barriers, cultural differences, and discrimination.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can impact their integration and success in the new environment.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Economic Migrants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03294" y="1701864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Instances include migration from Mexico to the United States and migration from India to the United Kingdom.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highlight common patterns of economic migration across the globe.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40267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Economic Migration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Economic migrants are people who migrate for economic opportunities.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relocating to regions or countries with better job prospects or economic conditions.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Economic Migration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57255" y="1629215"/>
            <a:ext cx="205729" cy="365760"/>
          </a:xfrm>
          <a:custGeom>
            <a:avLst/>
            <a:gdLst/>
            <a:ahLst/>
            <a:cxnLst/>
            <a:rect l="l" t="t" r="r" b="b"/>
            <a:pathLst>
              <a:path w="205729" h="365760">
                <a:moveTo>
                  <a:pt x="120023" y="17147"/>
                </a:moveTo>
                <a:cubicBezTo>
                  <a:pt x="120023" y="7644"/>
                  <a:pt x="112378" y="0"/>
                  <a:pt x="102875" y="0"/>
                </a:cubicBezTo>
                <a:cubicBezTo>
                  <a:pt x="93372" y="0"/>
                  <a:pt x="85727" y="7644"/>
                  <a:pt x="85727" y="17147"/>
                </a:cubicBezTo>
                <a:lnTo>
                  <a:pt x="85727" y="51228"/>
                </a:lnTo>
                <a:cubicBezTo>
                  <a:pt x="83512" y="51301"/>
                  <a:pt x="81298" y="51444"/>
                  <a:pt x="79082" y="51656"/>
                </a:cubicBezTo>
                <a:cubicBezTo>
                  <a:pt x="62505" y="53013"/>
                  <a:pt x="45357" y="56945"/>
                  <a:pt x="31067" y="66020"/>
                </a:cubicBezTo>
                <a:cubicBezTo>
                  <a:pt x="16205" y="75453"/>
                  <a:pt x="5345" y="90028"/>
                  <a:pt x="1415" y="110178"/>
                </a:cubicBezTo>
                <a:cubicBezTo>
                  <a:pt x="-1372" y="124684"/>
                  <a:pt x="-14" y="137902"/>
                  <a:pt x="5775" y="149618"/>
                </a:cubicBezTo>
                <a:cubicBezTo>
                  <a:pt x="11490" y="161051"/>
                  <a:pt x="20709" y="169340"/>
                  <a:pt x="30639" y="175484"/>
                </a:cubicBezTo>
                <a:cubicBezTo>
                  <a:pt x="49358" y="187061"/>
                  <a:pt x="74867" y="193560"/>
                  <a:pt x="97018" y="199207"/>
                </a:cubicBezTo>
                <a:lnTo>
                  <a:pt x="98662" y="199635"/>
                </a:lnTo>
                <a:cubicBezTo>
                  <a:pt x="122884" y="205780"/>
                  <a:pt x="143389" y="211139"/>
                  <a:pt x="157037" y="219642"/>
                </a:cubicBezTo>
                <a:cubicBezTo>
                  <a:pt x="163468" y="223644"/>
                  <a:pt x="167256" y="227645"/>
                  <a:pt x="169256" y="231716"/>
                </a:cubicBezTo>
                <a:cubicBezTo>
                  <a:pt x="171185" y="235502"/>
                  <a:pt x="172257" y="240860"/>
                  <a:pt x="170685" y="249221"/>
                </a:cubicBezTo>
                <a:cubicBezTo>
                  <a:pt x="168614" y="259726"/>
                  <a:pt x="161111" y="268442"/>
                  <a:pt x="146035" y="274159"/>
                </a:cubicBezTo>
                <a:cubicBezTo>
                  <a:pt x="130601" y="280018"/>
                  <a:pt x="108880" y="281946"/>
                  <a:pt x="83444" y="278376"/>
                </a:cubicBezTo>
                <a:cubicBezTo>
                  <a:pt x="67296" y="276017"/>
                  <a:pt x="39286" y="269302"/>
                  <a:pt x="24138" y="262586"/>
                </a:cubicBezTo>
                <a:cubicBezTo>
                  <a:pt x="15493" y="258727"/>
                  <a:pt x="5347" y="262659"/>
                  <a:pt x="1487" y="271302"/>
                </a:cubicBezTo>
                <a:cubicBezTo>
                  <a:pt x="-2370" y="279949"/>
                  <a:pt x="1559" y="290095"/>
                  <a:pt x="10204" y="293954"/>
                </a:cubicBezTo>
                <a:cubicBezTo>
                  <a:pt x="29281" y="302385"/>
                  <a:pt x="60791" y="309674"/>
                  <a:pt x="78582" y="312245"/>
                </a:cubicBezTo>
                <a:lnTo>
                  <a:pt x="78654" y="312245"/>
                </a:lnTo>
                <a:cubicBezTo>
                  <a:pt x="81012" y="312604"/>
                  <a:pt x="83370" y="312889"/>
                  <a:pt x="85727" y="313101"/>
                </a:cubicBezTo>
                <a:lnTo>
                  <a:pt x="85727" y="348613"/>
                </a:lnTo>
                <a:cubicBezTo>
                  <a:pt x="85727" y="358115"/>
                  <a:pt x="93372" y="365760"/>
                  <a:pt x="102875" y="365760"/>
                </a:cubicBezTo>
                <a:cubicBezTo>
                  <a:pt x="112378" y="365760"/>
                  <a:pt x="120023" y="358115"/>
                  <a:pt x="120023" y="348613"/>
                </a:cubicBezTo>
                <a:lnTo>
                  <a:pt x="120023" y="313888"/>
                </a:lnTo>
                <a:cubicBezTo>
                  <a:pt x="133813" y="312959"/>
                  <a:pt x="146745" y="310387"/>
                  <a:pt x="158249" y="306027"/>
                </a:cubicBezTo>
                <a:cubicBezTo>
                  <a:pt x="181042" y="297381"/>
                  <a:pt x="199477" y="280878"/>
                  <a:pt x="204335" y="255582"/>
                </a:cubicBezTo>
                <a:cubicBezTo>
                  <a:pt x="207122" y="241076"/>
                  <a:pt x="205764" y="227857"/>
                  <a:pt x="199975" y="216142"/>
                </a:cubicBezTo>
                <a:cubicBezTo>
                  <a:pt x="194260" y="204708"/>
                  <a:pt x="185041" y="196420"/>
                  <a:pt x="175111" y="190275"/>
                </a:cubicBezTo>
                <a:cubicBezTo>
                  <a:pt x="156391" y="178699"/>
                  <a:pt x="130883" y="172200"/>
                  <a:pt x="108732" y="166552"/>
                </a:cubicBezTo>
                <a:lnTo>
                  <a:pt x="107088" y="166124"/>
                </a:lnTo>
                <a:cubicBezTo>
                  <a:pt x="82866" y="159980"/>
                  <a:pt x="62361" y="154621"/>
                  <a:pt x="48713" y="146117"/>
                </a:cubicBezTo>
                <a:cubicBezTo>
                  <a:pt x="42281" y="142116"/>
                  <a:pt x="38494" y="138114"/>
                  <a:pt x="36494" y="134044"/>
                </a:cubicBezTo>
                <a:cubicBezTo>
                  <a:pt x="34565" y="130258"/>
                  <a:pt x="33493" y="124900"/>
                  <a:pt x="35064" y="116538"/>
                </a:cubicBezTo>
                <a:cubicBezTo>
                  <a:pt x="37136" y="105964"/>
                  <a:pt x="42281" y="99391"/>
                  <a:pt x="49498" y="94816"/>
                </a:cubicBezTo>
                <a:cubicBezTo>
                  <a:pt x="57287" y="89885"/>
                  <a:pt x="68290" y="86813"/>
                  <a:pt x="81866" y="85741"/>
                </a:cubicBezTo>
                <a:cubicBezTo>
                  <a:pt x="109232" y="83525"/>
                  <a:pt x="141241" y="89527"/>
                  <a:pt x="163248" y="94673"/>
                </a:cubicBezTo>
                <a:cubicBezTo>
                  <a:pt x="172465" y="96890"/>
                  <a:pt x="181684" y="91173"/>
                  <a:pt x="183897" y="81956"/>
                </a:cubicBezTo>
                <a:cubicBezTo>
                  <a:pt x="186113" y="72739"/>
                  <a:pt x="180324" y="63591"/>
                  <a:pt x="171107" y="61447"/>
                </a:cubicBezTo>
                <a:cubicBezTo>
                  <a:pt x="157745" y="58302"/>
                  <a:pt x="139526" y="54516"/>
                  <a:pt x="120018" y="52516"/>
                </a:cubicBezTo>
                <a:lnTo>
                  <a:pt x="120023" y="1714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and Culture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challenges existing cultural identities and fosters the creation of new cultural forms.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dynamic process shapes the evolution of societal norms and values.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Identity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contributes to increased cultural diversity within communities.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promotes tolerance and appreciation for different traditions and perspectives.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Diversity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facilitates the exchange of cultures and ideas.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interaction enriches societies and fosters mutual understanding.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Exchange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37759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2026182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27432" y="0"/>
                </a:moveTo>
                <a:cubicBezTo>
                  <a:pt x="12300" y="0"/>
                  <a:pt x="0" y="12302"/>
                  <a:pt x="0" y="27433"/>
                </a:cubicBezTo>
                <a:lnTo>
                  <a:pt x="0" y="137161"/>
                </a:lnTo>
                <a:cubicBezTo>
                  <a:pt x="0" y="152292"/>
                  <a:pt x="12300" y="164594"/>
                  <a:pt x="27432" y="164594"/>
                </a:cubicBezTo>
                <a:lnTo>
                  <a:pt x="116586" y="164594"/>
                </a:lnTo>
                <a:lnTo>
                  <a:pt x="130302" y="164594"/>
                </a:lnTo>
                <a:lnTo>
                  <a:pt x="137160" y="164594"/>
                </a:lnTo>
                <a:lnTo>
                  <a:pt x="246888" y="164594"/>
                </a:lnTo>
                <a:cubicBezTo>
                  <a:pt x="262020" y="164594"/>
                  <a:pt x="274320" y="152292"/>
                  <a:pt x="274320" y="137161"/>
                </a:cubicBezTo>
                <a:lnTo>
                  <a:pt x="274320" y="27433"/>
                </a:lnTo>
                <a:cubicBezTo>
                  <a:pt x="274320" y="12302"/>
                  <a:pt x="262020" y="0"/>
                  <a:pt x="246888" y="0"/>
                </a:cubicBezTo>
                <a:lnTo>
                  <a:pt x="137160" y="0"/>
                </a:lnTo>
                <a:lnTo>
                  <a:pt x="130302" y="0"/>
                </a:lnTo>
                <a:lnTo>
                  <a:pt x="116586" y="0"/>
                </a:lnTo>
                <a:lnTo>
                  <a:pt x="27432" y="0"/>
                </a:lnTo>
                <a:moveTo>
                  <a:pt x="246888" y="20574"/>
                </a:moveTo>
                <a:cubicBezTo>
                  <a:pt x="250660" y="20574"/>
                  <a:pt x="253746" y="23660"/>
                  <a:pt x="253746" y="27433"/>
                </a:cubicBezTo>
                <a:lnTo>
                  <a:pt x="253746" y="137161"/>
                </a:lnTo>
                <a:cubicBezTo>
                  <a:pt x="253746" y="140934"/>
                  <a:pt x="250660" y="144020"/>
                  <a:pt x="246888" y="144020"/>
                </a:cubicBezTo>
                <a:lnTo>
                  <a:pt x="137160" y="144020"/>
                </a:lnTo>
                <a:lnTo>
                  <a:pt x="137160" y="20576"/>
                </a:lnTo>
                <a:lnTo>
                  <a:pt x="246888" y="20574"/>
                </a:lnTo>
                <a:moveTo>
                  <a:pt x="76423" y="47964"/>
                </a:moveTo>
                <a:lnTo>
                  <a:pt x="103855" y="109686"/>
                </a:lnTo>
                <a:cubicBezTo>
                  <a:pt x="105783" y="114014"/>
                  <a:pt x="103811" y="119072"/>
                  <a:pt x="99482" y="121001"/>
                </a:cubicBezTo>
                <a:cubicBezTo>
                  <a:pt x="95153" y="122930"/>
                  <a:pt x="90095" y="120959"/>
                  <a:pt x="88166" y="116630"/>
                </a:cubicBezTo>
                <a:lnTo>
                  <a:pt x="84351" y="108015"/>
                </a:lnTo>
                <a:lnTo>
                  <a:pt x="52804" y="108015"/>
                </a:lnTo>
                <a:lnTo>
                  <a:pt x="48988" y="116630"/>
                </a:lnTo>
                <a:cubicBezTo>
                  <a:pt x="47060" y="120959"/>
                  <a:pt x="42001" y="122888"/>
                  <a:pt x="37672" y="121001"/>
                </a:cubicBezTo>
                <a:cubicBezTo>
                  <a:pt x="33344" y="119115"/>
                  <a:pt x="31415" y="114014"/>
                  <a:pt x="33300" y="109686"/>
                </a:cubicBezTo>
                <a:lnTo>
                  <a:pt x="60732" y="47964"/>
                </a:lnTo>
                <a:cubicBezTo>
                  <a:pt x="62103" y="44878"/>
                  <a:pt x="65189" y="42863"/>
                  <a:pt x="68574" y="42863"/>
                </a:cubicBezTo>
                <a:cubicBezTo>
                  <a:pt x="71960" y="42863"/>
                  <a:pt x="75046" y="44878"/>
                  <a:pt x="76417" y="47964"/>
                </a:cubicBezTo>
                <a:lnTo>
                  <a:pt x="76423" y="47964"/>
                </a:lnTo>
                <a:moveTo>
                  <a:pt x="76725" y="90868"/>
                </a:moveTo>
                <a:lnTo>
                  <a:pt x="68580" y="72522"/>
                </a:lnTo>
                <a:lnTo>
                  <a:pt x="60435" y="90868"/>
                </a:lnTo>
                <a:lnTo>
                  <a:pt x="76725" y="90868"/>
                </a:lnTo>
                <a:moveTo>
                  <a:pt x="195453" y="42863"/>
                </a:moveTo>
                <a:cubicBezTo>
                  <a:pt x="190737" y="42863"/>
                  <a:pt x="186881" y="46721"/>
                  <a:pt x="186881" y="51435"/>
                </a:cubicBezTo>
                <a:lnTo>
                  <a:pt x="186881" y="53150"/>
                </a:lnTo>
                <a:lnTo>
                  <a:pt x="164592" y="53150"/>
                </a:lnTo>
                <a:cubicBezTo>
                  <a:pt x="159876" y="53150"/>
                  <a:pt x="156020" y="57008"/>
                  <a:pt x="156020" y="61722"/>
                </a:cubicBezTo>
                <a:cubicBezTo>
                  <a:pt x="156020" y="66438"/>
                  <a:pt x="159876" y="70294"/>
                  <a:pt x="164592" y="70294"/>
                </a:cubicBezTo>
                <a:lnTo>
                  <a:pt x="195453" y="70294"/>
                </a:lnTo>
                <a:lnTo>
                  <a:pt x="210497" y="70294"/>
                </a:lnTo>
                <a:cubicBezTo>
                  <a:pt x="207367" y="77452"/>
                  <a:pt x="203038" y="83967"/>
                  <a:pt x="197724" y="89582"/>
                </a:cubicBezTo>
                <a:lnTo>
                  <a:pt x="197510" y="89369"/>
                </a:lnTo>
                <a:lnTo>
                  <a:pt x="191253" y="83111"/>
                </a:lnTo>
                <a:cubicBezTo>
                  <a:pt x="187909" y="79768"/>
                  <a:pt x="182467" y="79768"/>
                  <a:pt x="179123" y="83111"/>
                </a:cubicBezTo>
                <a:cubicBezTo>
                  <a:pt x="175779" y="86454"/>
                  <a:pt x="175779" y="91898"/>
                  <a:pt x="179123" y="95241"/>
                </a:cubicBezTo>
                <a:lnTo>
                  <a:pt x="184310" y="100427"/>
                </a:lnTo>
                <a:cubicBezTo>
                  <a:pt x="181781" y="101971"/>
                  <a:pt x="179123" y="103385"/>
                  <a:pt x="176379" y="104628"/>
                </a:cubicBezTo>
                <a:lnTo>
                  <a:pt x="174835" y="105314"/>
                </a:lnTo>
                <a:cubicBezTo>
                  <a:pt x="170506" y="107243"/>
                  <a:pt x="168578" y="112301"/>
                  <a:pt x="170462" y="116630"/>
                </a:cubicBezTo>
                <a:cubicBezTo>
                  <a:pt x="172350" y="120959"/>
                  <a:pt x="177449" y="122888"/>
                  <a:pt x="181778" y="121002"/>
                </a:cubicBezTo>
                <a:lnTo>
                  <a:pt x="183323" y="120315"/>
                </a:lnTo>
                <a:cubicBezTo>
                  <a:pt x="188466" y="118044"/>
                  <a:pt x="193352" y="115257"/>
                  <a:pt x="197894" y="112000"/>
                </a:cubicBezTo>
                <a:cubicBezTo>
                  <a:pt x="199738" y="113285"/>
                  <a:pt x="201581" y="114485"/>
                  <a:pt x="203510" y="115644"/>
                </a:cubicBezTo>
                <a:lnTo>
                  <a:pt x="211610" y="120488"/>
                </a:lnTo>
                <a:cubicBezTo>
                  <a:pt x="215681" y="122931"/>
                  <a:pt x="220954" y="121602"/>
                  <a:pt x="223354" y="117530"/>
                </a:cubicBezTo>
                <a:cubicBezTo>
                  <a:pt x="225754" y="113458"/>
                  <a:pt x="224468" y="108186"/>
                  <a:pt x="220397" y="105787"/>
                </a:cubicBezTo>
                <a:lnTo>
                  <a:pt x="212296" y="100943"/>
                </a:lnTo>
                <a:cubicBezTo>
                  <a:pt x="211910" y="100729"/>
                  <a:pt x="211525" y="100472"/>
                  <a:pt x="211139" y="100256"/>
                </a:cubicBezTo>
                <a:cubicBezTo>
                  <a:pt x="218510" y="92198"/>
                  <a:pt x="224298" y="82726"/>
                  <a:pt x="228111" y="72225"/>
                </a:cubicBezTo>
                <a:lnTo>
                  <a:pt x="228882" y="70296"/>
                </a:lnTo>
                <a:lnTo>
                  <a:pt x="229738" y="70296"/>
                </a:lnTo>
                <a:cubicBezTo>
                  <a:pt x="234453" y="70296"/>
                  <a:pt x="238310" y="66438"/>
                  <a:pt x="238310" y="61724"/>
                </a:cubicBezTo>
                <a:cubicBezTo>
                  <a:pt x="238310" y="57008"/>
                  <a:pt x="234453" y="53152"/>
                  <a:pt x="229738" y="53152"/>
                </a:cubicBezTo>
                <a:lnTo>
                  <a:pt x="222880" y="53152"/>
                </a:lnTo>
                <a:lnTo>
                  <a:pt x="204020" y="53152"/>
                </a:lnTo>
                <a:lnTo>
                  <a:pt x="204020" y="51437"/>
                </a:lnTo>
                <a:cubicBezTo>
                  <a:pt x="204020" y="46721"/>
                  <a:pt x="200163" y="42865"/>
                  <a:pt x="195448" y="42865"/>
                </a:cubicBezTo>
                <a:lnTo>
                  <a:pt x="195453" y="4286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and Education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Cultural Differences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face cultural differences in education systems.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differences can influence their integration and adaptation within the educational environment.</a:t>
            </a:r>
            <a:endParaRPr lang="en-US" sz="1251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of Language Barriers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face language barriers in accessing education.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barriers can hinder effective communication and learning processes.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Educational Access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affect access to education for migrants and their children.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impact may vary depending on the resources and policies of the host country.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8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and Health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Cultural Differences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face cultural differences in healthcare 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differences can influence their understanding and utilization of medical services.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of Language Barriers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face language barriers in accessing healthcare.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barriers can hinder effective communication between patients and healthcare providers.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Healthcare Access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affect access to healthcare for migrants.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result in disparities in health outcomes and availability of medical services.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 is essential for promoting empathy, tolerance, and global citizenship.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fosters a more inclusive and harmonious global society.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Global Citizenship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04305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a complex and multifaceted issue that affects individuals, communities, and the environment.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its dynamics is crucial for addressing its challenges effectively.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Migration's Impact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and Opportunities for Migrants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challenges or opportunities that migrants may face in your community?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analyze the potential difficulties and benefits migrants encounter locally.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to Life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2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what you learned to your own life or community?</a:t>
            </a:r>
            <a:endParaRPr lang="en-US" sz="1151" dirty="0"/>
          </a:p>
          <a:p>
            <a:pPr algn="l" marL="0" indent="0">
              <a:lnSpc>
                <a:spcPct val="90000"/>
              </a:lnSpc>
              <a:spcBef>
                <a:spcPts val="822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practical ways to integrate the understanding of migration into personal or communal contexts.</a:t>
            </a:r>
            <a:endParaRPr lang="en-US" sz="11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About Migration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migration in this presentation?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key insights and knowledge gained regarding migration topics.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involved in your community to support migrants and promote cultural diversity and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initiatives that foster inclusivity and celebrate diverse cultures.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more about migration and its impact on individuals, communities, and the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various factors that influence migration and its consequences on society.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"The Migration Story" presents personal narratives and global perspectives on migration.</a:t>
            </a:r>
            <a:endParaRPr lang="en-US" sz="1235" dirty="0"/>
          </a:p>
          <a:p>
            <a:pPr algn="ct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"The Refugee Crisis" examines the challenges and responses to the global refugee situation.</a:t>
            </a:r>
            <a:endParaRPr lang="en-US" sz="1235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Documentaries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0"/>
              </a:spcBef>
              <a:buNone/>
            </a:pPr>
            <a:r>
              <a:rPr lang="en-US" sz="11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International Organization for Migration (IOM) website offers extensive resources on migration topics.</a:t>
            </a:r>
            <a:endParaRPr lang="en-US" sz="1162" dirty="0"/>
          </a:p>
          <a:p>
            <a:pPr algn="ctr" marL="0" indent="0">
              <a:lnSpc>
                <a:spcPct val="90000"/>
              </a:lnSpc>
              <a:spcBef>
                <a:spcPts val="830"/>
              </a:spcBef>
              <a:buNone/>
            </a:pPr>
            <a:r>
              <a:rPr lang="en-US" sz="11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United Nations High Commissioner for Refugees (UNHCR) website provides information and support for refugees worldwide.</a:t>
            </a:r>
            <a:endParaRPr lang="en-US" sz="1162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Informative Websites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"The Migration Book" by IOM provides comprehensive insights into migration dynamics.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"Migration and Culture" by Stephen Castles explores the interplay between migration and cultural transformations.</a:t>
            </a:r>
            <a:endParaRPr lang="en-US" sz="1201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Books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1176" r="-911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United Nations High Commissioner for Refugees (UNHCR).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(2020). Global Trends: Forced Displacement in 2020.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Trends: Forced Displacement in 2020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Organization for Migration (IOM).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(2020). World Migration Report 2020.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World Migration Report 2020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Image 2: "Refugees" by UNHCR.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image is credited to UNHCR and titled "Refugees".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7713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 2 Credit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589045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257177" y="102870"/>
                </a:moveTo>
                <a:lnTo>
                  <a:pt x="108587" y="102870"/>
                </a:lnTo>
                <a:lnTo>
                  <a:pt x="102874" y="102870"/>
                </a:lnTo>
                <a:lnTo>
                  <a:pt x="102874" y="308610"/>
                </a:lnTo>
                <a:lnTo>
                  <a:pt x="262894" y="308610"/>
                </a:lnTo>
                <a:lnTo>
                  <a:pt x="262894" y="102870"/>
                </a:lnTo>
                <a:lnTo>
                  <a:pt x="257177" y="102870"/>
                </a:lnTo>
                <a:moveTo>
                  <a:pt x="45720" y="102870"/>
                </a:moveTo>
                <a:cubicBezTo>
                  <a:pt x="39433" y="102870"/>
                  <a:pt x="34290" y="108014"/>
                  <a:pt x="34290" y="114299"/>
                </a:cubicBez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68580" y="308607"/>
                </a:lnTo>
                <a:lnTo>
                  <a:pt x="68580" y="102867"/>
                </a:lnTo>
                <a:lnTo>
                  <a:pt x="45720" y="102870"/>
                </a:lnTo>
                <a:moveTo>
                  <a:pt x="320040" y="308610"/>
                </a:moveTo>
                <a:cubicBezTo>
                  <a:pt x="326327" y="308610"/>
                  <a:pt x="331470" y="303467"/>
                  <a:pt x="331470" y="297181"/>
                </a:cubicBezTo>
                <a:lnTo>
                  <a:pt x="331470" y="114302"/>
                </a:lnTo>
                <a:cubicBezTo>
                  <a:pt x="331470" y="108017"/>
                  <a:pt x="326327" y="102873"/>
                  <a:pt x="320040" y="102873"/>
                </a:cubicBezTo>
                <a:lnTo>
                  <a:pt x="297180" y="102873"/>
                </a:lnTo>
                <a:lnTo>
                  <a:pt x="297180" y="308613"/>
                </a:lnTo>
                <a:lnTo>
                  <a:pt x="320040" y="30861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Image 1: "Migration" by Pixabay.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image is credited to Pixabay and titled "Migration".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 1 Credit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71" y="1577615"/>
            <a:ext cx="365698" cy="365760"/>
          </a:xfrm>
          <a:custGeom>
            <a:avLst/>
            <a:gdLst/>
            <a:ahLst/>
            <a:cxnLst/>
            <a:rect l="l" t="t" r="r" b="b"/>
            <a:pathLst>
              <a:path w="365698" h="365760">
                <a:moveTo>
                  <a:pt x="34785" y="148564"/>
                </a:moveTo>
                <a:lnTo>
                  <a:pt x="137137" y="148564"/>
                </a:lnTo>
                <a:cubicBezTo>
                  <a:pt x="168708" y="148564"/>
                  <a:pt x="194277" y="122994"/>
                  <a:pt x="194277" y="91425"/>
                </a:cubicBezTo>
                <a:lnTo>
                  <a:pt x="194277" y="79999"/>
                </a:lnTo>
                <a:cubicBezTo>
                  <a:pt x="194277" y="54787"/>
                  <a:pt x="214775" y="34286"/>
                  <a:pt x="239990" y="34286"/>
                </a:cubicBezTo>
                <a:cubicBezTo>
                  <a:pt x="265204" y="34286"/>
                  <a:pt x="285702" y="54787"/>
                  <a:pt x="285702" y="79999"/>
                </a:cubicBezTo>
                <a:lnTo>
                  <a:pt x="285702" y="137138"/>
                </a:lnTo>
                <a:cubicBezTo>
                  <a:pt x="285702" y="206563"/>
                  <a:pt x="229417" y="262846"/>
                  <a:pt x="159993" y="262846"/>
                </a:cubicBezTo>
                <a:cubicBezTo>
                  <a:pt x="94423" y="262846"/>
                  <a:pt x="40570" y="212635"/>
                  <a:pt x="34785" y="148564"/>
                </a:cubicBezTo>
                <a:lnTo>
                  <a:pt x="34785" y="148564"/>
                </a:lnTo>
                <a:moveTo>
                  <a:pt x="0" y="134567"/>
                </a:moveTo>
                <a:lnTo>
                  <a:pt x="0" y="137138"/>
                </a:lnTo>
                <a:cubicBezTo>
                  <a:pt x="0" y="210206"/>
                  <a:pt x="48927" y="271774"/>
                  <a:pt x="115780" y="290988"/>
                </a:cubicBezTo>
                <a:lnTo>
                  <a:pt x="150492" y="356627"/>
                </a:lnTo>
                <a:cubicBezTo>
                  <a:pt x="154921" y="364984"/>
                  <a:pt x="165277" y="368200"/>
                  <a:pt x="173634" y="363770"/>
                </a:cubicBezTo>
                <a:cubicBezTo>
                  <a:pt x="181990" y="359341"/>
                  <a:pt x="185204" y="348986"/>
                  <a:pt x="180776" y="340628"/>
                </a:cubicBezTo>
                <a:lnTo>
                  <a:pt x="157846" y="297129"/>
                </a:lnTo>
                <a:cubicBezTo>
                  <a:pt x="158560" y="297129"/>
                  <a:pt x="159276" y="297129"/>
                  <a:pt x="159989" y="297129"/>
                </a:cubicBezTo>
                <a:cubicBezTo>
                  <a:pt x="168989" y="297129"/>
                  <a:pt x="177847" y="296415"/>
                  <a:pt x="186488" y="294916"/>
                </a:cubicBezTo>
                <a:lnTo>
                  <a:pt x="219130" y="356557"/>
                </a:lnTo>
                <a:cubicBezTo>
                  <a:pt x="223559" y="364915"/>
                  <a:pt x="233915" y="368130"/>
                  <a:pt x="242272" y="363701"/>
                </a:cubicBezTo>
                <a:cubicBezTo>
                  <a:pt x="250628" y="359271"/>
                  <a:pt x="253842" y="348917"/>
                  <a:pt x="249414" y="340559"/>
                </a:cubicBezTo>
                <a:lnTo>
                  <a:pt x="220202" y="285417"/>
                </a:lnTo>
                <a:cubicBezTo>
                  <a:pt x="278772" y="261632"/>
                  <a:pt x="319983" y="204207"/>
                  <a:pt x="319983" y="137138"/>
                </a:cubicBezTo>
                <a:lnTo>
                  <a:pt x="319983" y="125353"/>
                </a:lnTo>
                <a:lnTo>
                  <a:pt x="360125" y="101282"/>
                </a:lnTo>
                <a:cubicBezTo>
                  <a:pt x="363556" y="99212"/>
                  <a:pt x="365695" y="95496"/>
                  <a:pt x="365695" y="91498"/>
                </a:cubicBezTo>
                <a:cubicBezTo>
                  <a:pt x="365695" y="87497"/>
                  <a:pt x="363625" y="83784"/>
                  <a:pt x="360125" y="81714"/>
                </a:cubicBezTo>
                <a:lnTo>
                  <a:pt x="316055" y="55288"/>
                </a:lnTo>
                <a:cubicBezTo>
                  <a:pt x="305625" y="23145"/>
                  <a:pt x="275484" y="4"/>
                  <a:pt x="239986" y="4"/>
                </a:cubicBezTo>
                <a:cubicBezTo>
                  <a:pt x="195773" y="4"/>
                  <a:pt x="159989" y="35790"/>
                  <a:pt x="159989" y="79999"/>
                </a:cubicBezTo>
                <a:lnTo>
                  <a:pt x="159989" y="91425"/>
                </a:lnTo>
                <a:cubicBezTo>
                  <a:pt x="159989" y="104066"/>
                  <a:pt x="149775" y="114282"/>
                  <a:pt x="137133" y="114282"/>
                </a:cubicBezTo>
                <a:lnTo>
                  <a:pt x="20282" y="114282"/>
                </a:lnTo>
                <a:cubicBezTo>
                  <a:pt x="9069" y="114282"/>
                  <a:pt x="-4" y="123352"/>
                  <a:pt x="-4" y="134567"/>
                </a:cubicBezTo>
                <a:lnTo>
                  <a:pt x="0" y="134567"/>
                </a:lnTo>
                <a:moveTo>
                  <a:pt x="239990" y="102852"/>
                </a:moveTo>
                <a:cubicBezTo>
                  <a:pt x="249458" y="102852"/>
                  <a:pt x="257134" y="95178"/>
                  <a:pt x="257134" y="85709"/>
                </a:cubicBezTo>
                <a:cubicBezTo>
                  <a:pt x="257134" y="76243"/>
                  <a:pt x="249458" y="68565"/>
                  <a:pt x="239993" y="68565"/>
                </a:cubicBezTo>
                <a:cubicBezTo>
                  <a:pt x="230525" y="68565"/>
                  <a:pt x="222853" y="76239"/>
                  <a:pt x="222853" y="85709"/>
                </a:cubicBezTo>
                <a:cubicBezTo>
                  <a:pt x="222853" y="95174"/>
                  <a:pt x="230529" y="102852"/>
                  <a:pt x="239997" y="102852"/>
                </a:cubicBezTo>
                <a:lnTo>
                  <a:pt x="239990" y="10285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 Credits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Copyright Information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Copyright Notice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is copyrighted by [Your Name].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licensed under a Creative Commons Attribution-NonCommercial-ShareAlike 4.0 International License.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68227" y="168222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143631" y="98220"/>
                </a:moveTo>
                <a:cubicBezTo>
                  <a:pt x="152634" y="92994"/>
                  <a:pt x="159144" y="84395"/>
                  <a:pt x="161716" y="74268"/>
                </a:cubicBezTo>
                <a:lnTo>
                  <a:pt x="165975" y="57471"/>
                </a:lnTo>
                <a:lnTo>
                  <a:pt x="178031" y="69931"/>
                </a:lnTo>
                <a:cubicBezTo>
                  <a:pt x="185265" y="77408"/>
                  <a:pt x="195231" y="81584"/>
                  <a:pt x="205682" y="81584"/>
                </a:cubicBezTo>
                <a:cubicBezTo>
                  <a:pt x="216130" y="81584"/>
                  <a:pt x="226100" y="77404"/>
                  <a:pt x="233334" y="69931"/>
                </a:cubicBezTo>
                <a:lnTo>
                  <a:pt x="245390" y="57471"/>
                </a:lnTo>
                <a:lnTo>
                  <a:pt x="249649" y="74268"/>
                </a:lnTo>
                <a:cubicBezTo>
                  <a:pt x="252221" y="84395"/>
                  <a:pt x="258730" y="92994"/>
                  <a:pt x="267734" y="98220"/>
                </a:cubicBezTo>
                <a:cubicBezTo>
                  <a:pt x="276737" y="103446"/>
                  <a:pt x="287505" y="104730"/>
                  <a:pt x="297471" y="101920"/>
                </a:cubicBezTo>
                <a:lnTo>
                  <a:pt x="314190" y="97179"/>
                </a:lnTo>
                <a:lnTo>
                  <a:pt x="309449" y="113898"/>
                </a:lnTo>
                <a:cubicBezTo>
                  <a:pt x="306635" y="123946"/>
                  <a:pt x="307923" y="134636"/>
                  <a:pt x="313149" y="143635"/>
                </a:cubicBezTo>
                <a:cubicBezTo>
                  <a:pt x="318374" y="152639"/>
                  <a:pt x="326974" y="159148"/>
                  <a:pt x="337101" y="161720"/>
                </a:cubicBezTo>
                <a:lnTo>
                  <a:pt x="353897" y="165979"/>
                </a:lnTo>
                <a:lnTo>
                  <a:pt x="341438" y="178035"/>
                </a:lnTo>
                <a:cubicBezTo>
                  <a:pt x="333961" y="185269"/>
                  <a:pt x="329785" y="195235"/>
                  <a:pt x="329785" y="205687"/>
                </a:cubicBezTo>
                <a:cubicBezTo>
                  <a:pt x="329785" y="216134"/>
                  <a:pt x="333965" y="226104"/>
                  <a:pt x="341438" y="233338"/>
                </a:cubicBezTo>
                <a:lnTo>
                  <a:pt x="353897" y="245394"/>
                </a:lnTo>
                <a:lnTo>
                  <a:pt x="337101" y="249653"/>
                </a:lnTo>
                <a:cubicBezTo>
                  <a:pt x="326974" y="252225"/>
                  <a:pt x="318374" y="258735"/>
                  <a:pt x="313149" y="267738"/>
                </a:cubicBezTo>
                <a:cubicBezTo>
                  <a:pt x="307923" y="276741"/>
                  <a:pt x="306639" y="287509"/>
                  <a:pt x="309449" y="297475"/>
                </a:cubicBezTo>
                <a:lnTo>
                  <a:pt x="314190" y="314194"/>
                </a:lnTo>
                <a:lnTo>
                  <a:pt x="297471" y="309454"/>
                </a:lnTo>
                <a:cubicBezTo>
                  <a:pt x="287423" y="306639"/>
                  <a:pt x="276733" y="307927"/>
                  <a:pt x="267734" y="313153"/>
                </a:cubicBezTo>
                <a:cubicBezTo>
                  <a:pt x="258730" y="318379"/>
                  <a:pt x="252221" y="326979"/>
                  <a:pt x="249649" y="337105"/>
                </a:cubicBezTo>
                <a:lnTo>
                  <a:pt x="245390" y="353902"/>
                </a:lnTo>
                <a:lnTo>
                  <a:pt x="233334" y="341442"/>
                </a:lnTo>
                <a:cubicBezTo>
                  <a:pt x="226100" y="333965"/>
                  <a:pt x="216134" y="329789"/>
                  <a:pt x="205682" y="329789"/>
                </a:cubicBezTo>
                <a:cubicBezTo>
                  <a:pt x="195235" y="329789"/>
                  <a:pt x="185265" y="333970"/>
                  <a:pt x="178031" y="341442"/>
                </a:cubicBezTo>
                <a:lnTo>
                  <a:pt x="165975" y="353902"/>
                </a:lnTo>
                <a:lnTo>
                  <a:pt x="161716" y="337105"/>
                </a:lnTo>
                <a:cubicBezTo>
                  <a:pt x="159144" y="326979"/>
                  <a:pt x="152634" y="318379"/>
                  <a:pt x="143631" y="313153"/>
                </a:cubicBezTo>
                <a:cubicBezTo>
                  <a:pt x="134628" y="307927"/>
                  <a:pt x="123860" y="306643"/>
                  <a:pt x="113894" y="309454"/>
                </a:cubicBezTo>
                <a:lnTo>
                  <a:pt x="97175" y="314194"/>
                </a:lnTo>
                <a:lnTo>
                  <a:pt x="101915" y="297475"/>
                </a:lnTo>
                <a:cubicBezTo>
                  <a:pt x="104730" y="287427"/>
                  <a:pt x="103442" y="276737"/>
                  <a:pt x="98216" y="267738"/>
                </a:cubicBezTo>
                <a:cubicBezTo>
                  <a:pt x="92990" y="258735"/>
                  <a:pt x="84390" y="252225"/>
                  <a:pt x="74264" y="249653"/>
                </a:cubicBezTo>
                <a:lnTo>
                  <a:pt x="57467" y="245394"/>
                </a:lnTo>
                <a:lnTo>
                  <a:pt x="69927" y="233338"/>
                </a:lnTo>
                <a:cubicBezTo>
                  <a:pt x="77403" y="226104"/>
                  <a:pt x="81580" y="216138"/>
                  <a:pt x="81580" y="205687"/>
                </a:cubicBezTo>
                <a:cubicBezTo>
                  <a:pt x="81580" y="195239"/>
                  <a:pt x="77399" y="185269"/>
                  <a:pt x="69927" y="178035"/>
                </a:cubicBezTo>
                <a:lnTo>
                  <a:pt x="57467" y="165979"/>
                </a:lnTo>
                <a:lnTo>
                  <a:pt x="74264" y="161720"/>
                </a:lnTo>
                <a:cubicBezTo>
                  <a:pt x="84390" y="159148"/>
                  <a:pt x="92990" y="152639"/>
                  <a:pt x="98216" y="143635"/>
                </a:cubicBezTo>
                <a:cubicBezTo>
                  <a:pt x="103442" y="134632"/>
                  <a:pt x="104726" y="123864"/>
                  <a:pt x="101915" y="113898"/>
                </a:cubicBezTo>
                <a:lnTo>
                  <a:pt x="97175" y="97179"/>
                </a:lnTo>
                <a:lnTo>
                  <a:pt x="113894" y="101920"/>
                </a:lnTo>
                <a:cubicBezTo>
                  <a:pt x="123942" y="104734"/>
                  <a:pt x="134632" y="103446"/>
                  <a:pt x="143713" y="98220"/>
                </a:cubicBezTo>
                <a:lnTo>
                  <a:pt x="143631" y="98220"/>
                </a:lnTo>
                <a:moveTo>
                  <a:pt x="178837" y="15352"/>
                </a:moveTo>
                <a:lnTo>
                  <a:pt x="169596" y="5868"/>
                </a:lnTo>
                <a:cubicBezTo>
                  <a:pt x="164773" y="802"/>
                  <a:pt x="157539" y="-1123"/>
                  <a:pt x="150787" y="642"/>
                </a:cubicBezTo>
                <a:cubicBezTo>
                  <a:pt x="144034" y="2411"/>
                  <a:pt x="138813" y="7793"/>
                  <a:pt x="137043" y="14546"/>
                </a:cubicBezTo>
                <a:lnTo>
                  <a:pt x="133830" y="27326"/>
                </a:lnTo>
                <a:lnTo>
                  <a:pt x="124345" y="64783"/>
                </a:lnTo>
                <a:lnTo>
                  <a:pt x="87213" y="54254"/>
                </a:lnTo>
                <a:lnTo>
                  <a:pt x="74515" y="50719"/>
                </a:lnTo>
                <a:cubicBezTo>
                  <a:pt x="67763" y="48789"/>
                  <a:pt x="60529" y="50719"/>
                  <a:pt x="55628" y="55624"/>
                </a:cubicBezTo>
                <a:cubicBezTo>
                  <a:pt x="50723" y="60529"/>
                  <a:pt x="48797" y="67762"/>
                  <a:pt x="50723" y="74511"/>
                </a:cubicBezTo>
                <a:lnTo>
                  <a:pt x="54340" y="87209"/>
                </a:lnTo>
                <a:lnTo>
                  <a:pt x="64870" y="124341"/>
                </a:lnTo>
                <a:lnTo>
                  <a:pt x="27413" y="133826"/>
                </a:lnTo>
                <a:lnTo>
                  <a:pt x="14632" y="137039"/>
                </a:lnTo>
                <a:cubicBezTo>
                  <a:pt x="7880" y="138726"/>
                  <a:pt x="2576" y="144030"/>
                  <a:pt x="728" y="150783"/>
                </a:cubicBezTo>
                <a:cubicBezTo>
                  <a:pt x="-1119" y="157535"/>
                  <a:pt x="811" y="164769"/>
                  <a:pt x="5872" y="169591"/>
                </a:cubicBezTo>
                <a:lnTo>
                  <a:pt x="15356" y="178833"/>
                </a:lnTo>
                <a:lnTo>
                  <a:pt x="43008" y="205760"/>
                </a:lnTo>
                <a:lnTo>
                  <a:pt x="15356" y="232688"/>
                </a:lnTo>
                <a:lnTo>
                  <a:pt x="5872" y="241930"/>
                </a:lnTo>
                <a:cubicBezTo>
                  <a:pt x="807" y="246752"/>
                  <a:pt x="-1119" y="253986"/>
                  <a:pt x="646" y="260738"/>
                </a:cubicBezTo>
                <a:cubicBezTo>
                  <a:pt x="2415" y="267491"/>
                  <a:pt x="7798" y="272712"/>
                  <a:pt x="14550" y="274482"/>
                </a:cubicBezTo>
                <a:lnTo>
                  <a:pt x="27331" y="277695"/>
                </a:lnTo>
                <a:lnTo>
                  <a:pt x="64705" y="287180"/>
                </a:lnTo>
                <a:lnTo>
                  <a:pt x="54258" y="324312"/>
                </a:lnTo>
                <a:lnTo>
                  <a:pt x="50641" y="337010"/>
                </a:lnTo>
                <a:cubicBezTo>
                  <a:pt x="48711" y="343763"/>
                  <a:pt x="50641" y="350996"/>
                  <a:pt x="55546" y="355897"/>
                </a:cubicBezTo>
                <a:cubicBezTo>
                  <a:pt x="60451" y="360802"/>
                  <a:pt x="67684" y="362728"/>
                  <a:pt x="74433" y="360802"/>
                </a:cubicBezTo>
                <a:lnTo>
                  <a:pt x="87131" y="357185"/>
                </a:lnTo>
                <a:lnTo>
                  <a:pt x="124263" y="346655"/>
                </a:lnTo>
                <a:lnTo>
                  <a:pt x="133747" y="384030"/>
                </a:lnTo>
                <a:lnTo>
                  <a:pt x="136961" y="396811"/>
                </a:lnTo>
                <a:cubicBezTo>
                  <a:pt x="138648" y="403563"/>
                  <a:pt x="143952" y="408867"/>
                  <a:pt x="150705" y="410714"/>
                </a:cubicBezTo>
                <a:cubicBezTo>
                  <a:pt x="157457" y="412562"/>
                  <a:pt x="164608" y="410554"/>
                  <a:pt x="169513" y="405571"/>
                </a:cubicBezTo>
                <a:lnTo>
                  <a:pt x="178837" y="396247"/>
                </a:lnTo>
                <a:lnTo>
                  <a:pt x="205765" y="368517"/>
                </a:lnTo>
                <a:lnTo>
                  <a:pt x="232692" y="396247"/>
                </a:lnTo>
                <a:lnTo>
                  <a:pt x="241934" y="405649"/>
                </a:lnTo>
                <a:cubicBezTo>
                  <a:pt x="246839" y="410632"/>
                  <a:pt x="253990" y="412640"/>
                  <a:pt x="260742" y="410793"/>
                </a:cubicBezTo>
                <a:cubicBezTo>
                  <a:pt x="267495" y="408945"/>
                  <a:pt x="272717" y="403641"/>
                  <a:pt x="274486" y="396889"/>
                </a:cubicBezTo>
                <a:lnTo>
                  <a:pt x="277700" y="384108"/>
                </a:lnTo>
                <a:lnTo>
                  <a:pt x="287184" y="346733"/>
                </a:lnTo>
                <a:lnTo>
                  <a:pt x="324316" y="357263"/>
                </a:lnTo>
                <a:lnTo>
                  <a:pt x="337014" y="360880"/>
                </a:lnTo>
                <a:cubicBezTo>
                  <a:pt x="343767" y="362810"/>
                  <a:pt x="351001" y="360880"/>
                  <a:pt x="355901" y="355975"/>
                </a:cubicBezTo>
                <a:cubicBezTo>
                  <a:pt x="360806" y="351071"/>
                  <a:pt x="362732" y="343837"/>
                  <a:pt x="360806" y="337088"/>
                </a:cubicBezTo>
                <a:lnTo>
                  <a:pt x="357189" y="324390"/>
                </a:lnTo>
                <a:lnTo>
                  <a:pt x="346659" y="287258"/>
                </a:lnTo>
                <a:lnTo>
                  <a:pt x="384034" y="277774"/>
                </a:lnTo>
                <a:lnTo>
                  <a:pt x="396815" y="274560"/>
                </a:lnTo>
                <a:cubicBezTo>
                  <a:pt x="403567" y="272873"/>
                  <a:pt x="408871" y="267569"/>
                  <a:pt x="410719" y="260817"/>
                </a:cubicBezTo>
                <a:cubicBezTo>
                  <a:pt x="412566" y="254064"/>
                  <a:pt x="410558" y="246830"/>
                  <a:pt x="405575" y="242008"/>
                </a:cubicBezTo>
                <a:lnTo>
                  <a:pt x="396251" y="232684"/>
                </a:lnTo>
                <a:lnTo>
                  <a:pt x="368521" y="205756"/>
                </a:lnTo>
                <a:lnTo>
                  <a:pt x="396251" y="178829"/>
                </a:lnTo>
                <a:lnTo>
                  <a:pt x="405653" y="169587"/>
                </a:lnTo>
                <a:cubicBezTo>
                  <a:pt x="410636" y="164682"/>
                  <a:pt x="412644" y="157531"/>
                  <a:pt x="410797" y="150779"/>
                </a:cubicBezTo>
                <a:cubicBezTo>
                  <a:pt x="408949" y="144026"/>
                  <a:pt x="403645" y="138804"/>
                  <a:pt x="396893" y="137035"/>
                </a:cubicBezTo>
                <a:lnTo>
                  <a:pt x="384112" y="133821"/>
                </a:lnTo>
                <a:lnTo>
                  <a:pt x="346738" y="124337"/>
                </a:lnTo>
                <a:lnTo>
                  <a:pt x="357267" y="87205"/>
                </a:lnTo>
                <a:lnTo>
                  <a:pt x="360884" y="74507"/>
                </a:lnTo>
                <a:cubicBezTo>
                  <a:pt x="362814" y="67754"/>
                  <a:pt x="360884" y="60520"/>
                  <a:pt x="355980" y="55620"/>
                </a:cubicBezTo>
                <a:cubicBezTo>
                  <a:pt x="351075" y="50715"/>
                  <a:pt x="343841" y="48789"/>
                  <a:pt x="337093" y="50715"/>
                </a:cubicBezTo>
                <a:lnTo>
                  <a:pt x="324394" y="54332"/>
                </a:lnTo>
                <a:lnTo>
                  <a:pt x="287180" y="64779"/>
                </a:lnTo>
                <a:lnTo>
                  <a:pt x="277695" y="27405"/>
                </a:lnTo>
                <a:lnTo>
                  <a:pt x="274482" y="14624"/>
                </a:lnTo>
                <a:cubicBezTo>
                  <a:pt x="272795" y="7872"/>
                  <a:pt x="267491" y="2568"/>
                  <a:pt x="260738" y="720"/>
                </a:cubicBezTo>
                <a:cubicBezTo>
                  <a:pt x="253986" y="-1127"/>
                  <a:pt x="246752" y="802"/>
                  <a:pt x="241930" y="5864"/>
                </a:cubicBezTo>
                <a:lnTo>
                  <a:pt x="232688" y="15348"/>
                </a:lnTo>
                <a:lnTo>
                  <a:pt x="205761" y="43000"/>
                </a:lnTo>
                <a:lnTo>
                  <a:pt x="178837" y="153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Overview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2025-06-23T10:38:46Z</dcterms:created>
  <dcterms:modified xsi:type="dcterms:W3CDTF">2025-06-23T10:38:46Z</dcterms:modified>
</cp:coreProperties>
</file>