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111abc4fee41dd2b23c33dd98fd3b1297e1e6d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7e33b0634ff58cb8cd59325e7e61c64fc63fbd0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93a157d1849f0ca9526a5ca0c64d338c40af62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e9e139d1a0b5c12e61cc9bb9e7e5694ab389c5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f1c2334439451b0a5de1cc5ad7d84c60cd53a8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563ba01b33d69c6e69494a69a0bb24a049e8a3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db21d52ac440a697372a4d577fe7acfa179fb9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af4809b67875a99511c2412d2531cd81d63073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241f898a18938257ba77aa008e115519a2e0fe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a611aa1a0f2be320d4b643781e4e5b7d9685b7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e8f33c07dd249defa9152b7059c351680f8e0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9e8429fcfb4f09c1de8f25e628c64390f4fdb0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ebc92416f8c35bf24dbe943f17643825c68c39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963a85126d64464ea4bfb41fb1d72d48aba999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1b088f05cbb57fc159ee382a8d67ce86a8edd1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8749" r="-87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Themes through Aslan, the Pevensie Children, and Real-Life Applications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Courage and Sacrifice in Literature and Life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Courage and Sacrifice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Analysis: Aslan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Analysis: The Pevensie Children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Theme: Courage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Theme: Sacrifice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Literary Devices: Symbolism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Literary Devices: Imagery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Applications: Courage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Applications: Sacrifice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Activity: Character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Activity: Creative Project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Reflection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38334" r="-383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provides an opportunity to explore the depth of literary themes.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emphasizes the importance of understanding character motivations and their broader implications.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Literary Analysis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analyze literary characters.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understand the significance of courage and sacrifice, and apply these concepts to your own life.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in Focus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lesson on exploring courage and sacrifice through the character of Aslan and the Pevensie children.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delve into the themes of courage and sacrifice as depicted in 'The Lion, the Witch, and the Wardrobe' by C.S. Lewis.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Courage and Sacrifice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Courage and Sacrifice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Analysis: Aslan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Aslan is a symbol of goodness, wisdom, and redemption in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 presence embodies the moral compass and hope for the characters.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 of Goodness and Redemption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demonstrates courage by facing the White Witch and sacrificing himself to save Edmund.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 showcases his bravery and willingness to protect others at great personal risk.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Courage in the Face of Danger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Aslan's character teaches us about the importance of selflessness and putting others before oneself.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 actions inspire the characters and readers to value altruism.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 Selflessness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Aslan's actions, we learn that true courage can lead to profound personal cost.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 sacrifice serves as a powerful example of the depth of his character.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True Courage and Personal Cost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Analysis: The Pevensie Children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Pevensie children (Peter, Susan, Edmund, and Lucy) demonstrate courage in various ways throughout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child has their unique moments of bravery, from Lucy's initial step into Narnia to Peter's leadership in battle.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Courage in Narnia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Pevensie children learn to work together, using their unique skills and strengths, to overcome challenges.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their experiences, we see the importance of teamwork, perseverance, and loyalty.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and Unity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Lucy’s initial step into Narnia showcases her courage and curiosity.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Her actions set the stage for the adventures that follow and inspire her siblings.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Lucy’s Bravery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Peter’s leadership in battle highlights his bravery and sense of responsibility.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becomes a symbol of strength and guidance for his siblings in their journey.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Peter’s Leadership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87272" r="-18727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Theme: Courage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involves confronting fear and uncertainty head-on.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quality that defines heroes and leaders in challenging situations.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Essence of Courage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Aslan and the Pevensie children show courage in the face of danger, fear, and uncertainty.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bravery inspires others to stand strong in difficult times.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Aslan's Bravery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is the ability to do something that frightens one; bravery.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is not the absence of fear, but the judgment that something else is more important than fear.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Courage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951" r="-139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Theme: Sacrifice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Pevensie Children's Sacrifices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2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Pevensie children make sacrifices, such as leaving their home and family to live in the Professor's house.</a:t>
            </a:r>
            <a:endParaRPr lang="en-US" sz="1165" dirty="0"/>
          </a:p>
          <a:p>
            <a:pPr algn="l" marL="0" indent="0">
              <a:lnSpc>
                <a:spcPct val="90000"/>
              </a:lnSpc>
              <a:spcBef>
                <a:spcPts val="832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risk their lives to save Narnia, showcasing their courage and dedication to a greater cause.</a:t>
            </a:r>
            <a:endParaRPr lang="en-US" sz="1165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Aslan's Pivotal Sacrifice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2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Aslan's sacrifice on the Stone Table is a pivotal moment in the story, demonstrating his love and commitment to saving Edmund.</a:t>
            </a:r>
            <a:endParaRPr lang="en-US" sz="983" dirty="0"/>
          </a:p>
          <a:p>
            <a:pPr algn="l" marL="0" indent="0">
              <a:lnSpc>
                <a:spcPct val="90000"/>
              </a:lnSpc>
              <a:spcBef>
                <a:spcPts val="702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 of selflessness underscores the theme of redemption and the power of sacrificial love.</a:t>
            </a:r>
            <a:endParaRPr lang="en-US" sz="983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Sacrifice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Sacrifice is giving up something valuable or important for the sake of someone or something else.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often involves selflessness and prioritizing the needs of others over one's own desires.</a:t>
            </a:r>
            <a:endParaRPr lang="en-US" sz="12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Literary Devices: Symbolism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White Witch's Representation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White Witch represents evil, tyranny, and the destructive power of selfishness.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Her actions and presence highlight the consequences of greed and cruelty.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Aslan as a Symbol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Aslan is a symbol of goodness, wisdom, and redemption in the story.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 character embodies hope and the triumph of virtue over adversity.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Symbolism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Symbolism is the use of objects, colors, or characters to represent abstract ideas or concepts.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authors to convey deeper meanings and themes within their stories.</a:t>
            </a:r>
            <a:endParaRPr lang="en-US" sz="12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Literary Devices: Imagery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Imagery helps to convey the themes of courage and sacrifice, making the story more engaging and immersive.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themes resonate deeply with readers, adding depth to the narrative.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Enhanced by Imagery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C.S. Lewis uses imagery to describe the beauty of Narnia, making it easier for readers to imagine the setting.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vivid description brings the magical world to life for readers.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Imagery in Narnia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Imagery is the use of language to create vivid sensory experiences for the reader.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readers to visualize and feel the scenes described in a story.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Imagery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5292" r="-13529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involves making difficult choices and taking action despite fear.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quality that empowers individuals to confront adversity and make a positive impact.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Essence of Courage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apply the concept of courage to our own lives by facing challenges head-on.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Taking risks is a key aspect of demonstrating courage in our daily lives.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Facing Challenges Head-On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is essential in real-life situations, such as standing up for what is right, helping others, and overcoming personal fears.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is not limited to grand, heroic acts; it can be demonstrated in small, everyday actions.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Courage in Everyday Life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Applications: Courage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Applications: Sacrifice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Sacrifice often serves the greater good, emphasizing the importance of collective well-being.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highlights the value of giving up personal gains for the benefit of others.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Greater Good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apply the concept of sacrifice to our own lives by putting others before ourselves.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Making selfless decisions often involves prioritizing the needs of others over personal desires.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Selflessness in Action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Sacrifice is a vital aspect of human experience, as people face situations every day that require giving up something valuable for the greater good.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Sacrifice can take many forms, from small, everyday acts to grand, life-changing decisions.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Sacrifice in Daily Life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4835" r="-1148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Activity: Character Analysis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findings with the class and discuss how the characters' actions relate to real-life situations.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Facilitate a discussion to connect the story's themes to everyday experiences.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Presentation and Discussion</a:t>
            </a:r>
            <a:endParaRPr lang="en-US" sz="1209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the character's actions and decisions throughout the story, focusing on moments that demonstrate courage and sacrifice.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groups to identify key events that highlight these traits.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Analysis Focus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into small groups and assign each group a character from 'The Lion, the Witch, and the Wardrobe'.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each group focuses on one character to analyze in detail.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Division and Character Assignment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Activity: Creative Project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Discussion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projects with the class to showcase creative interpretations.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how the characters' actions demonstrate courage and sacrifice.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Actions and Impact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a brief description of the situation and the character's actions.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the impact of their decision on the story or other characters.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 of Courage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visual project such as a poster, infographic, or comic strip.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Illustrate a scene from the book where a character shows courage or makes a sacrifice.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Students Through Creative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activities provide students with opportunities to explore themes of courage and sacrifice in an interactive and meaningful way.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collaboration and critical thinking, enhancing their overall learning experience.</a:t>
            </a:r>
            <a:endParaRPr lang="en-US" sz="91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Concepts to Real-Life Situations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these concepts to real-life situations, students can become more empathetic, compassionate, and courageous individuals.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connect literary themes to their own lives, fostering personal growth and ethical awareness.</a:t>
            </a:r>
            <a:endParaRPr lang="en-US" sz="913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Courage and Sacrifice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11"/>
              </a:spcBef>
              <a:buNone/>
            </a:pPr>
            <a:r>
              <a:rPr lang="en-US" sz="7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exploring courage and sacrifice through the character of Aslan and the Pevensie children offers a rich and engaging way to introduce students to complex moral and ethical themes.</a:t>
            </a:r>
            <a:endParaRPr lang="en-US" sz="715" dirty="0"/>
          </a:p>
          <a:p>
            <a:pPr algn="l" marL="0" indent="0">
              <a:lnSpc>
                <a:spcPct val="90000"/>
              </a:lnSpc>
              <a:spcBef>
                <a:spcPts val="511"/>
              </a:spcBef>
              <a:buNone/>
            </a:pPr>
            <a:r>
              <a:rPr lang="en-US" sz="71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literary analysis, group discussions, and creative activities, students can develop a deeper understanding of what it means to be courageous and make sacrifices for the greater good.</a:t>
            </a:r>
            <a:endParaRPr lang="en-US" sz="7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47060" b="-14706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courage and sacrifice from the story of Aslan and the Pevensie children?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do you face in your own life that require courage and sacrifice, and how can you overcome them?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Life's Challenges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do you face in your own life that require courage and sacrifice?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overcome them?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Application of Courage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courage and sacrifice from the story of Aslan and the Pevensie children?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the concepts of courage and sacrifice to your own life?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30"/>
              </a:spcBef>
              <a:buNone/>
            </a:pPr>
            <a:r>
              <a:rPr lang="en-US" sz="148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Courage and Sacrifice in Aslan's Story</a:t>
            </a:r>
            <a:endParaRPr lang="en-US" sz="1488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the concepts of courage and sacrifice to your everyday life, making selfless decisions and facing challenges head-on.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Strive to make choices that reflect these values in both small and significant ways.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Courage and Sacrifice Daily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your own experiences and identify moments where you demonstrated courage or made sacrifices.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these moments have shaped your character and personal growth.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Reflection on Courage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explore the themes of courage and sacrifice through other literary works or real-life examples.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how these themes are portrayed and their impact on individuals and society.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Courage and Sacrifice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story and its themes with your peers, family, or teacher to deepen your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conversations can help you gain new insights and perspectives on the narrative.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in Discussions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Watch movie adaptations of 'The Lion, the Witch, and the Wardrobe' to visualize the story and its themes.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films provide a visual representation that can enhance your understanding of the book.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Watch Movie Adaptations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further reading, explore other works by C.S. Lewis, such as 'The Chronicles of Narnia' series.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books offer a rich narrative and themes that complement 'The Lion, the Witch, and the Wardrobe'.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Works by C.S. Lewis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visual project or presentation that illustrates your understanding of courage and sacrifice.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creative approach highlights how these themes are demonstrated in the story.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Illustrate Themes Visually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written assignments, such as character analyses or reflective essays, to showcase your critical thinking and writing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allow you to explore deeper meanings and articulate your insights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Showcase Critical Thinking Through Writing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class discussions and group activities to demonstrate your understanding of the themes and characters.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interactions help to showcase your comprehension and ability to connect with the story.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in Discussions and Activities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Values to Life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are essential values that resonate beyond the pages of literature.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inspire us to act with integrity and bravery in our daily lives.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Everyday Acts of Courage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0"/>
              </a:spcBef>
              <a:buNone/>
            </a:pPr>
            <a:r>
              <a:rPr lang="en-US" sz="9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that courage and sacrifice are not limited to grand, heroic acts.</a:t>
            </a:r>
            <a:endParaRPr lang="en-US" sz="995" dirty="0"/>
          </a:p>
          <a:p>
            <a:pPr algn="l" marL="0" indent="0">
              <a:lnSpc>
                <a:spcPct val="90000"/>
              </a:lnSpc>
              <a:spcBef>
                <a:spcPts val="710"/>
              </a:spcBef>
              <a:buNone/>
            </a:pPr>
            <a:r>
              <a:rPr lang="en-US" sz="99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be demonstrated in small, everyday actions, and it is up to us to make selfless decisions and face challenges head-on.</a:t>
            </a:r>
            <a:endParaRPr lang="en-US" sz="995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Exploration of Courage and Sacrifice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0"/>
              </a:spcBef>
              <a:buNone/>
            </a:pPr>
            <a:r>
              <a:rPr lang="en-US" sz="85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our exploration of courage and sacrifice through the character of Aslan and the Pevensie children has been a journey of discovery and growth.</a:t>
            </a:r>
            <a:endParaRPr lang="en-US" sz="854" dirty="0"/>
          </a:p>
          <a:p>
            <a:pPr algn="l" marL="0" indent="0">
              <a:lnSpc>
                <a:spcPct val="90000"/>
              </a:lnSpc>
              <a:spcBef>
                <a:spcPts val="610"/>
              </a:spcBef>
              <a:buNone/>
            </a:pPr>
            <a:r>
              <a:rPr lang="en-US" sz="85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have learned about the importance of courage and sacrifice in literature and real life, and how these values can be applied to our everyday lives.</a:t>
            </a:r>
            <a:endParaRPr lang="en-US" sz="854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Courage and Sacrifice in Literature and Life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8745" r="-987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Reflection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Growth Through Values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these lessons can shape your personal growth and character.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this reflection as a stepping stone to overcome challenges and inspire others.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Courage and Sacrifice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1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that courage and sacrifice are essential values that can help you grow and develop as a person.</a:t>
            </a:r>
            <a:endParaRPr lang="en-US" sz="1136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1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up to you to make a positive impact in the world by embracing these values.</a:t>
            </a:r>
            <a:endParaRPr lang="en-US" sz="1136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 on Your Learning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 moment to reflect on what you have learned throughout this lesson.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how you can apply the concepts of courage and sacrifice to your own life, and what challenges you may face in doing so.</a:t>
            </a:r>
            <a:endParaRPr lang="en-US" sz="9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2025-08-20T05:02:29Z</dcterms:created>
  <dcterms:modified xsi:type="dcterms:W3CDTF">2025-08-20T05:02:29Z</dcterms:modified>
</cp:coreProperties>
</file>