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1df6f486d72f1e3523566a303ad93c55e7c79206.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image" Target="../media/6a3ab955fcabe8fb6720f0031f4059eb947eac70.jp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1c98d84033fe00d6868bf94f4ff3e55bc99fea4b.pn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4024442753a616d24bfa02cba75ea27aadb4f1c6.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image" Target="../media/32c7c78b97e5c50b9d40282d873a814243ff07fc.jp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f9a506aa446ce0a5892e351d89a52b02b9a1ec4f.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image" Target="../media/7f8da1d3e82eec8068c5701049c534099481e246.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7dd675ed855a194683b075b097a1901537bf4d0b.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cebc92416f8c35bf24dbe943f17643825c68c39f.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image" Target="../media/cff3a00cdc6c2955f5294cd0f7b8126f6f1f482b.jp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1229e9476a18ab6c56540d18c1e753558e602fbb.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image" Target="../media/a0d80df7c9f3db2f0606fd33f11c4c3933a00769.jp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ca1684ec00194d2b71b32164a920e663d0078621.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3b3a3c8fc6f3d251b98ed9992904f35eb3a94523.jpg"/><Relationship Id="rId2" Type="http://schemas.openxmlformats.org/officeDocument/2006/relationships/image" Target="../media/95ad8cc11adccb08c2929285853967449f1f37f3.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95ad8cc11adccb08c2929285853967449f1f37f3.png"/><Relationship Id="rId2" Type="http://schemas.openxmlformats.org/officeDocument/2006/relationships/image" Target="../media/b535ba4a235c8a854515a3cfa9b1b4adbd2b2b61.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0"/>
            <a:ext cx="12192000" cy="6858000"/>
          </a:xfrm>
          <a:prstGeom prst="rect">
            <a:avLst/>
          </a:prstGeom>
          <a:gradFill>
            <a:gsLst>
              <a:gs pos="0">
                <a:srgbClr val="fff1ef">
                  <a:alpha val="100000"/>
                </a:srgbClr>
              </a:gs>
              <a:gs pos="100000">
                <a:srgbClr val="f8f9fc">
                  <a:alpha val="10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439200" y="439200"/>
            <a:ext cx="11304000" cy="5950800"/>
          </a:xfrm>
          <a:custGeom>
            <a:avLst/>
            <a:gdLst/>
            <a:ahLst/>
            <a:cxnLst/>
            <a:rect l="l" t="t" r="r" b="b"/>
            <a:pathLst>
              <a:path w="11304000" h="5950800">
                <a:moveTo>
                  <a:pt x="182899" y="5950800"/>
                </a:moveTo>
                <a:cubicBezTo>
                  <a:pt x="81954" y="5950800"/>
                  <a:pt x="0" y="5868917"/>
                  <a:pt x="0" y="5767932"/>
                </a:cubicBezTo>
                <a:lnTo>
                  <a:pt x="0" y="182868"/>
                </a:lnTo>
                <a:cubicBezTo>
                  <a:pt x="0" y="81883"/>
                  <a:pt x="81841" y="0"/>
                  <a:pt x="182899" y="0"/>
                </a:cubicBezTo>
                <a:lnTo>
                  <a:pt x="11121214" y="0"/>
                </a:lnTo>
                <a:cubicBezTo>
                  <a:pt x="11222159" y="0"/>
                  <a:pt x="11304113" y="81883"/>
                  <a:pt x="11304113" y="182868"/>
                </a:cubicBezTo>
                <a:lnTo>
                  <a:pt x="11304113" y="5767932"/>
                </a:lnTo>
                <a:cubicBezTo>
                  <a:pt x="11304113" y="5868917"/>
                  <a:pt x="11222272" y="5950800"/>
                  <a:pt x="11121214" y="5950800"/>
                </a:cubicBezTo>
                <a:lnTo>
                  <a:pt x="182899" y="5950800"/>
                </a:lnTo>
              </a:path>
            </a:pathLst>
          </a:custGeom>
          <a:solidFill>
            <a:srgbClr val="FFFFFF"/>
          </a:solidFill>
          <a:ln/>
          <a:effectLst>
            <a:outerShdw sx="100000" sy="100000" kx="0" ky="0" algn="bl" rotWithShape="0" blurRad="609600" dist="50800" dir="16200000">
              <a:srgbClr val="101828">
                <a:alpha val="10000"/>
              </a:srgbClr>
            </a:outerShdw>
          </a:effectLst>
        </p:spPr>
        <p:txBody>
          <a:bodyPr wrap="square" lIns="0" tIns="0" rIns="0" bIns="0" rtlCol="0" anchor="ctr"/>
          <a:lstStyle/>
          <a:p>
            <a:pPr indent="0" marL="0">
              <a:buNone/>
            </a:pPr>
            <a:endParaRPr lang="en-US" dirty="0"/>
          </a:p>
        </p:txBody>
      </p:sp>
      <p:sp>
        <p:nvSpPr>
          <p:cNvPr id="5" name="Text 3"/>
          <p:cNvSpPr/>
          <p:nvPr/>
        </p:nvSpPr>
        <p:spPr>
          <a:xfrm>
            <a:off x="7854480" y="862917"/>
            <a:ext cx="3474720" cy="5103366"/>
          </a:xfrm>
          <a:custGeom>
            <a:avLst/>
            <a:gdLst/>
            <a:ahLst/>
            <a:cxnLst/>
            <a:rect l="l" t="t" r="r" b="b"/>
            <a:pathLst>
              <a:path w="3474720" h="5103366">
                <a:moveTo>
                  <a:pt x="288853" y="5103366"/>
                </a:moveTo>
                <a:cubicBezTo>
                  <a:pt x="129329" y="5103366"/>
                  <a:pt x="0" y="4974047"/>
                  <a:pt x="0" y="4814516"/>
                </a:cubicBezTo>
                <a:lnTo>
                  <a:pt x="0" y="288851"/>
                </a:lnTo>
                <a:cubicBezTo>
                  <a:pt x="0" y="129319"/>
                  <a:pt x="129329" y="0"/>
                  <a:pt x="288853" y="0"/>
                </a:cubicBezTo>
                <a:lnTo>
                  <a:pt x="3185866" y="0"/>
                </a:lnTo>
                <a:cubicBezTo>
                  <a:pt x="3345391" y="0"/>
                  <a:pt x="3474720" y="129319"/>
                  <a:pt x="3474720" y="288851"/>
                </a:cubicBezTo>
                <a:lnTo>
                  <a:pt x="3474720" y="4814516"/>
                </a:lnTo>
                <a:cubicBezTo>
                  <a:pt x="3474720" y="4974047"/>
                  <a:pt x="3345391" y="5103366"/>
                  <a:pt x="3185866" y="5103366"/>
                </a:cubicBezTo>
                <a:lnTo>
                  <a:pt x="288853" y="5103366"/>
                </a:lnTo>
              </a:path>
            </a:pathLst>
          </a:custGeom>
          <a:blipFill>
            <a:blip r:embed="rId1"/>
            <a:srcRect/>
            <a:stretch>
              <a:fillRect l="0" r="0" t="-1061" b="-1061"/>
            </a:stretch>
          </a:blipFill>
          <a:ln/>
        </p:spPr>
        <p:txBody>
          <a:bodyPr wrap="square" lIns="0" tIns="0" rIns="0" bIns="0" rtlCol="0" anchor="ctr"/>
          <a:lstStyle/>
          <a:p>
            <a:pPr indent="0" marL="0">
              <a:buNone/>
            </a:pPr>
            <a:endParaRPr lang="en-US" dirty="0"/>
          </a:p>
        </p:txBody>
      </p:sp>
      <p:sp>
        <p:nvSpPr>
          <p:cNvPr id="6" name="Text 4"/>
          <p:cNvSpPr/>
          <p:nvPr/>
        </p:nvSpPr>
        <p:spPr>
          <a:xfrm>
            <a:off x="862800" y="4398380"/>
            <a:ext cx="6176629" cy="1568986"/>
          </a:xfrm>
          <a:prstGeom prst="rect">
            <a:avLst/>
          </a:prstGeom>
          <a:noFill/>
          <a:ln/>
        </p:spPr>
        <p:txBody>
          <a:bodyPr wrap="square" lIns="0" tIns="0" rIns="0" bIns="0" rtlCol="0" anchor="t"/>
          <a:lstStyle/>
          <a:p>
            <a:pPr algn="l" marL="0" indent="0">
              <a:lnSpc>
                <a:spcPct val="11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A Comprehensive Guide to Using 'Going to' in Everyday English Communication</a:t>
            </a:r>
            <a:endParaRPr lang="en-US" sz="1600" dirty="0"/>
          </a:p>
        </p:txBody>
      </p:sp>
      <p:sp>
        <p:nvSpPr>
          <p:cNvPr id="7" name="Text 5"/>
          <p:cNvSpPr/>
          <p:nvPr/>
        </p:nvSpPr>
        <p:spPr>
          <a:xfrm>
            <a:off x="862800" y="2263932"/>
            <a:ext cx="6176629" cy="1988753"/>
          </a:xfrm>
          <a:prstGeom prst="rect">
            <a:avLst/>
          </a:prstGeom>
          <a:noFill/>
          <a:ln/>
        </p:spPr>
        <p:txBody>
          <a:bodyPr wrap="square" lIns="0" tIns="0" rIns="0" bIns="0" rtlCol="0" anchor="b"/>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Mastering 'Going to' for Future Predictions and Intentions</a:t>
            </a:r>
            <a:endParaRPr lang="en-US" sz="3600" dirty="0"/>
          </a:p>
        </p:txBody>
      </p:sp>
      <p:sp>
        <p:nvSpPr>
          <p:cNvPr id="8" name="Text 6"/>
          <p:cNvSpPr/>
          <p:nvPr/>
        </p:nvSpPr>
        <p:spPr>
          <a:xfrm>
            <a:off x="862800" y="864000"/>
            <a:ext cx="1371600" cy="1371600"/>
          </a:xfrm>
          <a:prstGeom prst="rect">
            <a:avLst/>
          </a:prstGeom>
          <a:blipFill>
            <a:blip r:embed="rId2"/>
            <a:srcRect/>
            <a:stretch>
              <a:fillRect l="0" r="0" t="36481" b="36481"/>
            </a:stretch>
          </a:blipFill>
          <a:ln/>
        </p:spPr>
        <p:txBody>
          <a:bodyPr wrap="square" lIns="0" tIns="0" rIns="0" bIns="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06</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07</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08</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09</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10</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11</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12</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13</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14</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15</a:t>
            </a:r>
            <a:endParaRPr lang="en-US" sz="1674" dirty="0"/>
          </a:p>
          <a:p>
            <a:pPr algn="r"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16</a:t>
            </a:r>
            <a:endParaRPr lang="en-US" sz="1674"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Introduction to Going to for Predictions and I…</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What is Going to?</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Predictions with Going to</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Intentions with Going to</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Difference between Going to and Will</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Common Errors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Practice Exercises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Real-Life Scenarios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Role-Play Activities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Group Discussions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Authentic Materials</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Feedback and Correction</a:t>
            </a:r>
            <a:endParaRPr lang="en-US" sz="1674" dirty="0"/>
          </a:p>
          <a:p>
            <a:pPr algn="l" marL="0" indent="0">
              <a:lnSpc>
                <a:spcPct val="100000"/>
              </a:lnSpc>
              <a:spcBef>
                <a:spcPts val="930"/>
              </a:spcBef>
              <a:buNone/>
            </a:pPr>
            <a:r>
              <a:rPr lang="en-US" sz="1674" dirty="0">
                <a:solidFill>
                  <a:srgbClr val="000000"/>
                </a:solidFill>
                <a:latin typeface="Figtree Regular" pitchFamily="34" charset="0"/>
                <a:ea typeface="Figtree Regular" pitchFamily="34" charset="-122"/>
                <a:cs typeface="Figtree Regular" pitchFamily="34" charset="-120"/>
              </a:rPr>
              <a:t>Conclusion</a:t>
            </a:r>
            <a:endParaRPr lang="en-US" sz="1674"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0747126" y="1562583"/>
            <a:ext cx="896234" cy="4734172"/>
          </a:xfrm>
          <a:prstGeom prst="rect">
            <a:avLst/>
          </a:prstGeom>
          <a:noFill/>
          <a:ln/>
        </p:spPr>
        <p:txBody>
          <a:bodyPr wrap="square" lIns="0" tIns="0" rIns="0" bIns="0" rtlCol="0" anchor="t"/>
          <a:lstStyle/>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17</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18</a:t>
            </a:r>
            <a:endParaRPr lang="en-US" sz="1800" dirty="0"/>
          </a:p>
          <a:p>
            <a:pPr algn="r"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19</a:t>
            </a:r>
            <a:endParaRPr lang="en-US" sz="1800" dirty="0"/>
          </a:p>
        </p:txBody>
      </p:sp>
      <p:sp>
        <p:nvSpPr>
          <p:cNvPr id="4" name="Text 2"/>
          <p:cNvSpPr/>
          <p:nvPr/>
        </p:nvSpPr>
        <p:spPr>
          <a:xfrm>
            <a:off x="3723640" y="1562583"/>
            <a:ext cx="6858000" cy="4734172"/>
          </a:xfrm>
          <a:prstGeom prst="rect">
            <a:avLst/>
          </a:prstGeom>
          <a:noFill/>
          <a:ln/>
        </p:spPr>
        <p:txBody>
          <a:bodyPr wrap="square" lIns="0" tIns="0" rIns="0" bIns="0" rtlCol="0" anchor="t"/>
          <a:lstStyle/>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Next Steps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Reflection Questions</a:t>
            </a:r>
            <a:endParaRPr lang="en-US" sz="1800" dirty="0"/>
          </a:p>
          <a:p>
            <a:pPr algn="l" marL="0" indent="0">
              <a:lnSpc>
                <a:spcPct val="100000"/>
              </a:lnSpc>
              <a:spcBef>
                <a:spcPts val="1000"/>
              </a:spcBef>
              <a:buNone/>
            </a:pPr>
            <a:r>
              <a:rPr lang="en-US" sz="1800" dirty="0">
                <a:solidFill>
                  <a:srgbClr val="000000"/>
                </a:solidFill>
                <a:latin typeface="Figtree Regular" pitchFamily="34" charset="0"/>
                <a:ea typeface="Figtree Regular" pitchFamily="34" charset="-122"/>
                <a:cs typeface="Figtree Regular" pitchFamily="34" charset="-120"/>
              </a:rPr>
              <a:t>Final Thoughts</a:t>
            </a:r>
            <a:endParaRPr lang="en-US" sz="1800" dirty="0"/>
          </a:p>
        </p:txBody>
      </p:sp>
      <p:sp>
        <p:nvSpPr>
          <p:cNvPr id="5" name="Text 3"/>
          <p:cNvSpPr/>
          <p:nvPr/>
        </p:nvSpPr>
        <p:spPr>
          <a:xfrm>
            <a:off x="3723640" y="561245"/>
            <a:ext cx="6858000" cy="553998"/>
          </a:xfrm>
          <a:prstGeom prst="rect">
            <a:avLst/>
          </a:prstGeom>
          <a:noFill/>
          <a:ln/>
        </p:spPr>
        <p:txBody>
          <a:bodyPr wrap="square" lIns="0" tIns="0" rIns="0" bIns="0" rtlCol="0" anchor="t"/>
          <a:lstStyle/>
          <a:p>
            <a:pPr algn="l" marL="0" indent="0">
              <a:lnSpc>
                <a:spcPct val="100000"/>
              </a:lnSpc>
              <a:spcBef>
                <a:spcPts val="1000"/>
              </a:spcBef>
              <a:buNone/>
            </a:pPr>
            <a:r>
              <a:rPr lang="en-US" sz="3600" dirty="0">
                <a:solidFill>
                  <a:srgbClr val="000000"/>
                </a:solidFill>
                <a:latin typeface="Figtree Bold" pitchFamily="34" charset="0"/>
                <a:ea typeface="Figtree Bold" pitchFamily="34" charset="-122"/>
                <a:cs typeface="Figtree Bold" pitchFamily="34" charset="-120"/>
              </a:rPr>
              <a:t>Table of Contents</a:t>
            </a:r>
            <a:endParaRPr lang="en-US" sz="3600" dirty="0"/>
          </a:p>
        </p:txBody>
      </p:sp>
      <p:sp>
        <p:nvSpPr>
          <p:cNvPr id="6" name="Text 4"/>
          <p:cNvSpPr/>
          <p:nvPr/>
        </p:nvSpPr>
        <p:spPr>
          <a:xfrm>
            <a:off x="0" y="0"/>
            <a:ext cx="3175000" cy="6858000"/>
          </a:xfrm>
          <a:prstGeom prst="rect">
            <a:avLst/>
          </a:prstGeom>
          <a:gradFill>
            <a:gsLst>
              <a:gs pos="0">
                <a:srgbClr val="fff1ef">
                  <a:alpha val="100000"/>
                </a:srgbClr>
              </a:gs>
              <a:gs pos="100000">
                <a:srgbClr val="d3e6ff">
                  <a:alpha val="100000"/>
                </a:srgbClr>
              </a:gs>
            </a:gsLst>
            <a:lin ang="16200000"/>
          </a:gradFill>
          <a:ln/>
        </p:spPr>
        <p:txBody>
          <a:bodyPr wrap="square" lIns="0" tIns="0" rIns="0" bIns="0" rtlCol="0" anchor="ctr"/>
          <a:lstStyle/>
          <a:p>
            <a:pPr indent="0" marL="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4</a:t>
            </a:r>
            <a:endParaRPr lang="en-US" sz="800" dirty="0"/>
          </a:p>
        </p:txBody>
      </p:sp>
      <p:sp>
        <p:nvSpPr>
          <p:cNvPr id="9" name="Text 7"/>
          <p:cNvSpPr/>
          <p:nvPr/>
        </p:nvSpPr>
        <p:spPr>
          <a:xfrm>
            <a:off x="7896775"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2"/>
            <a:srcRect/>
            <a:stretch>
              <a:fillRect l="-125151" r="-125151"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Introduction to Going to for Predictions and Intentions</a:t>
            </a:r>
            <a:endParaRPr lang="en-US" sz="2400" dirty="0"/>
          </a:p>
        </p:txBody>
      </p:sp>
      <p:sp>
        <p:nvSpPr>
          <p:cNvPr id="12" name="Text 10"/>
          <p:cNvSpPr/>
          <p:nvPr/>
        </p:nvSpPr>
        <p:spPr>
          <a:xfrm>
            <a:off x="6313046"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By the end of this lesson, learners will be able to understand the difference between "going to" and "will" for future actions, use "going to" correctly in sentences, and apply it in real-life scenarios.</a:t>
            </a:r>
            <a:endParaRPr lang="en-US" sz="1400" dirty="0"/>
          </a:p>
        </p:txBody>
      </p:sp>
      <p:sp>
        <p:nvSpPr>
          <p:cNvPr id="13" name="Text 11"/>
          <p:cNvSpPr/>
          <p:nvPr/>
        </p:nvSpPr>
        <p:spPr>
          <a:xfrm>
            <a:off x="6313045"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Learning Outcomes</a:t>
            </a:r>
            <a:endParaRPr lang="en-US" sz="1600" dirty="0"/>
          </a:p>
        </p:txBody>
      </p:sp>
      <p:sp>
        <p:nvSpPr>
          <p:cNvPr id="14" name="Text 12"/>
          <p:cNvSpPr/>
          <p:nvPr/>
        </p:nvSpPr>
        <p:spPr>
          <a:xfrm>
            <a:off x="6324475" y="1656374"/>
            <a:ext cx="342900" cy="365760"/>
          </a:xfrm>
          <a:custGeom>
            <a:avLst/>
            <a:gdLst/>
            <a:ahLst/>
            <a:cxnLst/>
            <a:rect l="l" t="t" r="r" b="b"/>
            <a:pathLst>
              <a:path w="342900" h="365760">
                <a:moveTo>
                  <a:pt x="171450" y="34290"/>
                </a:moveTo>
                <a:lnTo>
                  <a:pt x="297181" y="34290"/>
                </a:lnTo>
                <a:cubicBezTo>
                  <a:pt x="303467" y="34290"/>
                  <a:pt x="308610" y="39433"/>
                  <a:pt x="308610" y="45720"/>
                </a:cubicBezTo>
                <a:lnTo>
                  <a:pt x="308610" y="320040"/>
                </a:lnTo>
                <a:cubicBezTo>
                  <a:pt x="308610" y="326327"/>
                  <a:pt x="303467" y="331470"/>
                  <a:pt x="297181" y="331470"/>
                </a:cubicBezTo>
                <a:lnTo>
                  <a:pt x="171450" y="331470"/>
                </a:lnTo>
                <a:lnTo>
                  <a:pt x="171450" y="34290"/>
                </a:lnTo>
                <a:moveTo>
                  <a:pt x="137160" y="34290"/>
                </a:moveTo>
                <a:lnTo>
                  <a:pt x="137160" y="331470"/>
                </a:lnTo>
                <a:lnTo>
                  <a:pt x="91441" y="331470"/>
                </a:lnTo>
                <a:cubicBezTo>
                  <a:pt x="85156" y="331470"/>
                  <a:pt x="80012" y="326327"/>
                  <a:pt x="80012" y="320040"/>
                </a:cubicBezTo>
                <a:lnTo>
                  <a:pt x="80012" y="297180"/>
                </a:lnTo>
                <a:lnTo>
                  <a:pt x="97157" y="297180"/>
                </a:lnTo>
                <a:cubicBezTo>
                  <a:pt x="106659" y="297180"/>
                  <a:pt x="114302" y="289536"/>
                  <a:pt x="114302" y="280037"/>
                </a:cubicBezTo>
                <a:cubicBezTo>
                  <a:pt x="114302" y="270534"/>
                  <a:pt x="106659" y="262894"/>
                  <a:pt x="97157" y="262894"/>
                </a:cubicBezTo>
                <a:lnTo>
                  <a:pt x="80012" y="262894"/>
                </a:lnTo>
                <a:lnTo>
                  <a:pt x="80012" y="200030"/>
                </a:lnTo>
                <a:lnTo>
                  <a:pt x="97157" y="200030"/>
                </a:lnTo>
                <a:cubicBezTo>
                  <a:pt x="106659" y="200030"/>
                  <a:pt x="114302" y="192386"/>
                  <a:pt x="114302" y="182887"/>
                </a:cubicBezTo>
                <a:cubicBezTo>
                  <a:pt x="114302" y="173385"/>
                  <a:pt x="106659" y="165744"/>
                  <a:pt x="97157" y="165744"/>
                </a:cubicBezTo>
                <a:lnTo>
                  <a:pt x="80012" y="165744"/>
                </a:lnTo>
                <a:lnTo>
                  <a:pt x="80012" y="102881"/>
                </a:lnTo>
                <a:lnTo>
                  <a:pt x="97157" y="102881"/>
                </a:lnTo>
                <a:cubicBezTo>
                  <a:pt x="106659" y="102881"/>
                  <a:pt x="114302" y="95236"/>
                  <a:pt x="114302" y="85738"/>
                </a:cubicBezTo>
                <a:cubicBezTo>
                  <a:pt x="114302" y="76235"/>
                  <a:pt x="106659" y="68594"/>
                  <a:pt x="97157" y="68594"/>
                </a:cubicBezTo>
                <a:lnTo>
                  <a:pt x="80012" y="68594"/>
                </a:lnTo>
                <a:lnTo>
                  <a:pt x="80012" y="45734"/>
                </a:lnTo>
                <a:cubicBezTo>
                  <a:pt x="80012" y="39447"/>
                  <a:pt x="85156" y="34304"/>
                  <a:pt x="91441" y="34304"/>
                </a:cubicBezTo>
                <a:lnTo>
                  <a:pt x="137160" y="34290"/>
                </a:lnTo>
                <a:moveTo>
                  <a:pt x="45719" y="297180"/>
                </a:moveTo>
                <a:lnTo>
                  <a:pt x="45719" y="320040"/>
                </a:lnTo>
                <a:cubicBezTo>
                  <a:pt x="45719" y="345259"/>
                  <a:pt x="66221" y="365760"/>
                  <a:pt x="91438" y="365760"/>
                </a:cubicBezTo>
                <a:lnTo>
                  <a:pt x="297178" y="365760"/>
                </a:lnTo>
                <a:cubicBezTo>
                  <a:pt x="322395" y="365760"/>
                  <a:pt x="342897" y="345259"/>
                  <a:pt x="342897" y="320040"/>
                </a:cubicBezTo>
                <a:lnTo>
                  <a:pt x="342897" y="45720"/>
                </a:lnTo>
                <a:cubicBezTo>
                  <a:pt x="342897" y="20501"/>
                  <a:pt x="322395" y="0"/>
                  <a:pt x="297178" y="0"/>
                </a:cubicBezTo>
                <a:lnTo>
                  <a:pt x="91438" y="0"/>
                </a:lnTo>
                <a:cubicBezTo>
                  <a:pt x="66221" y="0"/>
                  <a:pt x="45719" y="20501"/>
                  <a:pt x="45719" y="45720"/>
                </a:cubicBezTo>
                <a:lnTo>
                  <a:pt x="45719" y="68580"/>
                </a:lnTo>
                <a:lnTo>
                  <a:pt x="17145" y="68580"/>
                </a:lnTo>
                <a:cubicBezTo>
                  <a:pt x="7643" y="68580"/>
                  <a:pt x="0" y="76224"/>
                  <a:pt x="0" y="85727"/>
                </a:cubicBezTo>
                <a:cubicBezTo>
                  <a:pt x="0" y="95229"/>
                  <a:pt x="7643" y="102874"/>
                  <a:pt x="17145" y="102874"/>
                </a:cubicBezTo>
                <a:lnTo>
                  <a:pt x="45719" y="102874"/>
                </a:lnTo>
                <a:lnTo>
                  <a:pt x="45719" y="165740"/>
                </a:lnTo>
                <a:lnTo>
                  <a:pt x="17145" y="165740"/>
                </a:lnTo>
                <a:cubicBezTo>
                  <a:pt x="7643" y="165740"/>
                  <a:pt x="0" y="173385"/>
                  <a:pt x="0" y="182887"/>
                </a:cubicBezTo>
                <a:cubicBezTo>
                  <a:pt x="0" y="192390"/>
                  <a:pt x="7643" y="200034"/>
                  <a:pt x="17145" y="200034"/>
                </a:cubicBezTo>
                <a:lnTo>
                  <a:pt x="45719" y="200034"/>
                </a:lnTo>
                <a:lnTo>
                  <a:pt x="45719" y="262901"/>
                </a:lnTo>
                <a:lnTo>
                  <a:pt x="17145" y="262901"/>
                </a:lnTo>
                <a:cubicBezTo>
                  <a:pt x="7643" y="262901"/>
                  <a:pt x="0" y="270545"/>
                  <a:pt x="0" y="280048"/>
                </a:cubicBezTo>
                <a:cubicBezTo>
                  <a:pt x="0" y="289550"/>
                  <a:pt x="7643" y="297194"/>
                  <a:pt x="17145" y="297194"/>
                </a:cubicBezTo>
                <a:lnTo>
                  <a:pt x="45719" y="29718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5" name="Text 13"/>
          <p:cNvSpPr/>
          <p:nvPr/>
        </p:nvSpPr>
        <p:spPr>
          <a:xfrm>
            <a:off x="3507658"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topic is essential for effective communication in everyday life, enabling learners to discuss future plans, make decisions, and engage in conversations about upcoming events.</a:t>
            </a:r>
            <a:endParaRPr lang="en-US" sz="1400" dirty="0"/>
          </a:p>
        </p:txBody>
      </p:sp>
      <p:sp>
        <p:nvSpPr>
          <p:cNvPr id="16" name="Text 14"/>
          <p:cNvSpPr/>
          <p:nvPr/>
        </p:nvSpPr>
        <p:spPr>
          <a:xfrm>
            <a:off x="3507657"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Importance of the Topic</a:t>
            </a:r>
            <a:endParaRPr lang="en-US" sz="1600" dirty="0"/>
          </a:p>
        </p:txBody>
      </p:sp>
      <p:sp>
        <p:nvSpPr>
          <p:cNvPr id="17" name="Text 15"/>
          <p:cNvSpPr/>
          <p:nvPr/>
        </p:nvSpPr>
        <p:spPr>
          <a:xfrm>
            <a:off x="3530517" y="1656374"/>
            <a:ext cx="320040" cy="365760"/>
          </a:xfrm>
          <a:custGeom>
            <a:avLst/>
            <a:gdLst/>
            <a:ahLst/>
            <a:cxnLst/>
            <a:rect l="l" t="t" r="r" b="b"/>
            <a:pathLst>
              <a:path w="320040" h="365760">
                <a:moveTo>
                  <a:pt x="108586" y="17147"/>
                </a:moveTo>
                <a:cubicBezTo>
                  <a:pt x="108586" y="7644"/>
                  <a:pt x="100944" y="4"/>
                  <a:pt x="91442" y="4"/>
                </a:cubicBezTo>
                <a:cubicBezTo>
                  <a:pt x="81940" y="4"/>
                  <a:pt x="74297" y="7648"/>
                  <a:pt x="74297" y="17150"/>
                </a:cubicBezTo>
                <a:lnTo>
                  <a:pt x="74297" y="45727"/>
                </a:lnTo>
                <a:lnTo>
                  <a:pt x="45721" y="45727"/>
                </a:lnTo>
                <a:cubicBezTo>
                  <a:pt x="20505" y="45727"/>
                  <a:pt x="0" y="66228"/>
                  <a:pt x="0" y="91447"/>
                </a:cubicBezTo>
                <a:lnTo>
                  <a:pt x="0" y="102877"/>
                </a:lnTo>
                <a:lnTo>
                  <a:pt x="0" y="137167"/>
                </a:lnTo>
                <a:lnTo>
                  <a:pt x="0" y="320047"/>
                </a:lnTo>
                <a:cubicBezTo>
                  <a:pt x="0" y="345266"/>
                  <a:pt x="20502" y="365767"/>
                  <a:pt x="45721" y="365767"/>
                </a:cubicBezTo>
                <a:lnTo>
                  <a:pt x="274322" y="365767"/>
                </a:lnTo>
                <a:cubicBezTo>
                  <a:pt x="299538" y="365767"/>
                  <a:pt x="320043" y="345266"/>
                  <a:pt x="320043" y="320047"/>
                </a:cubicBezTo>
                <a:lnTo>
                  <a:pt x="320043" y="137167"/>
                </a:lnTo>
                <a:lnTo>
                  <a:pt x="320043" y="102877"/>
                </a:lnTo>
                <a:lnTo>
                  <a:pt x="320043" y="91447"/>
                </a:lnTo>
                <a:cubicBezTo>
                  <a:pt x="320043" y="66228"/>
                  <a:pt x="299541" y="45727"/>
                  <a:pt x="274322" y="45727"/>
                </a:cubicBezTo>
                <a:lnTo>
                  <a:pt x="245746" y="45727"/>
                </a:lnTo>
                <a:lnTo>
                  <a:pt x="245746" y="17154"/>
                </a:lnTo>
                <a:cubicBezTo>
                  <a:pt x="245746" y="7652"/>
                  <a:pt x="238103" y="11"/>
                  <a:pt x="228601" y="11"/>
                </a:cubicBezTo>
                <a:cubicBezTo>
                  <a:pt x="219099" y="11"/>
                  <a:pt x="211457" y="7655"/>
                  <a:pt x="211457" y="17158"/>
                </a:cubicBezTo>
                <a:lnTo>
                  <a:pt x="211457" y="45734"/>
                </a:lnTo>
                <a:lnTo>
                  <a:pt x="108586" y="45734"/>
                </a:lnTo>
                <a:lnTo>
                  <a:pt x="108586" y="17147"/>
                </a:lnTo>
                <a:moveTo>
                  <a:pt x="34289" y="137160"/>
                </a:moveTo>
                <a:lnTo>
                  <a:pt x="285748" y="137160"/>
                </a:lnTo>
                <a:lnTo>
                  <a:pt x="285748" y="320040"/>
                </a:lnTo>
                <a:cubicBezTo>
                  <a:pt x="285748" y="326327"/>
                  <a:pt x="280605" y="331470"/>
                  <a:pt x="274319" y="331470"/>
                </a:cubicBezTo>
                <a:lnTo>
                  <a:pt x="45718" y="331470"/>
                </a:lnTo>
                <a:cubicBezTo>
                  <a:pt x="39432" y="331470"/>
                  <a:pt x="34289" y="326327"/>
                  <a:pt x="34289" y="320040"/>
                </a:cubicBezTo>
                <a:lnTo>
                  <a:pt x="34289" y="13716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8" name="Text 16"/>
          <p:cNvSpPr/>
          <p:nvPr/>
        </p:nvSpPr>
        <p:spPr>
          <a:xfrm>
            <a:off x="702270"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Welcome to our lesson on "Understanding and Using 'Going to' for Predictions and Intentions in Everyday Life"!</a:t>
            </a:r>
            <a:endParaRPr lang="en-US" sz="1400" dirty="0"/>
          </a:p>
        </p:txBody>
      </p:sp>
      <p:sp>
        <p:nvSpPr>
          <p:cNvPr id="19" name="Text 17"/>
          <p:cNvSpPr/>
          <p:nvPr/>
        </p:nvSpPr>
        <p:spPr>
          <a:xfrm>
            <a:off x="702269"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Welcome to the Lesson</a:t>
            </a:r>
            <a:endParaRPr lang="en-US" sz="1600" dirty="0"/>
          </a:p>
        </p:txBody>
      </p:sp>
      <p:sp>
        <p:nvSpPr>
          <p:cNvPr id="20" name="Text 18"/>
          <p:cNvSpPr/>
          <p:nvPr/>
        </p:nvSpPr>
        <p:spPr>
          <a:xfrm>
            <a:off x="725165" y="1656374"/>
            <a:ext cx="319969" cy="365760"/>
          </a:xfrm>
          <a:custGeom>
            <a:avLst/>
            <a:gdLst/>
            <a:ahLst/>
            <a:cxnLst/>
            <a:rect l="l" t="t" r="r" b="b"/>
            <a:pathLst>
              <a:path w="319969" h="365760">
                <a:moveTo>
                  <a:pt x="285751" y="160020"/>
                </a:moveTo>
                <a:cubicBezTo>
                  <a:pt x="285751" y="210740"/>
                  <a:pt x="255748" y="254459"/>
                  <a:pt x="212456" y="274320"/>
                </a:cubicBezTo>
                <a:lnTo>
                  <a:pt x="271964" y="274320"/>
                </a:lnTo>
                <a:cubicBezTo>
                  <a:pt x="301609" y="245246"/>
                  <a:pt x="319968" y="204811"/>
                  <a:pt x="319968" y="160020"/>
                </a:cubicBezTo>
                <a:cubicBezTo>
                  <a:pt x="320039" y="71652"/>
                  <a:pt x="248388" y="0"/>
                  <a:pt x="160019" y="0"/>
                </a:cubicBezTo>
                <a:cubicBezTo>
                  <a:pt x="71650" y="0"/>
                  <a:pt x="0" y="71652"/>
                  <a:pt x="0" y="160020"/>
                </a:cubicBezTo>
                <a:cubicBezTo>
                  <a:pt x="0" y="204811"/>
                  <a:pt x="18360" y="245246"/>
                  <a:pt x="48005" y="274320"/>
                </a:cubicBezTo>
                <a:lnTo>
                  <a:pt x="107512" y="274320"/>
                </a:lnTo>
                <a:cubicBezTo>
                  <a:pt x="64294" y="254459"/>
                  <a:pt x="34288" y="210740"/>
                  <a:pt x="34288" y="160020"/>
                </a:cubicBezTo>
                <a:cubicBezTo>
                  <a:pt x="34288" y="90584"/>
                  <a:pt x="90580" y="34290"/>
                  <a:pt x="160016" y="34290"/>
                </a:cubicBezTo>
                <a:cubicBezTo>
                  <a:pt x="229452" y="34290"/>
                  <a:pt x="285745" y="90584"/>
                  <a:pt x="285745" y="160020"/>
                </a:cubicBezTo>
                <a:lnTo>
                  <a:pt x="285751" y="160020"/>
                </a:lnTo>
                <a:moveTo>
                  <a:pt x="119659" y="71652"/>
                </a:moveTo>
                <a:cubicBezTo>
                  <a:pt x="117803" y="66652"/>
                  <a:pt x="110802" y="66652"/>
                  <a:pt x="108943" y="71652"/>
                </a:cubicBezTo>
                <a:lnTo>
                  <a:pt x="101942" y="90511"/>
                </a:lnTo>
                <a:lnTo>
                  <a:pt x="83083" y="97512"/>
                </a:lnTo>
                <a:cubicBezTo>
                  <a:pt x="78082" y="99370"/>
                  <a:pt x="78082" y="106370"/>
                  <a:pt x="83083" y="108228"/>
                </a:cubicBezTo>
                <a:lnTo>
                  <a:pt x="101942" y="115229"/>
                </a:lnTo>
                <a:lnTo>
                  <a:pt x="108943" y="134088"/>
                </a:lnTo>
                <a:cubicBezTo>
                  <a:pt x="110799" y="139088"/>
                  <a:pt x="117800" y="139088"/>
                  <a:pt x="119659" y="134088"/>
                </a:cubicBezTo>
                <a:lnTo>
                  <a:pt x="126660" y="115229"/>
                </a:lnTo>
                <a:lnTo>
                  <a:pt x="145518" y="108228"/>
                </a:lnTo>
                <a:cubicBezTo>
                  <a:pt x="150520" y="106370"/>
                  <a:pt x="150520" y="99370"/>
                  <a:pt x="145518" y="97512"/>
                </a:cubicBezTo>
                <a:lnTo>
                  <a:pt x="126660" y="90511"/>
                </a:lnTo>
                <a:lnTo>
                  <a:pt x="119659" y="71652"/>
                </a:lnTo>
                <a:moveTo>
                  <a:pt x="200384" y="105942"/>
                </a:moveTo>
                <a:lnTo>
                  <a:pt x="187239" y="141520"/>
                </a:lnTo>
                <a:lnTo>
                  <a:pt x="151662" y="154665"/>
                </a:lnTo>
                <a:cubicBezTo>
                  <a:pt x="146661" y="156523"/>
                  <a:pt x="146661" y="163524"/>
                  <a:pt x="151662" y="165382"/>
                </a:cubicBezTo>
                <a:lnTo>
                  <a:pt x="187239" y="178528"/>
                </a:lnTo>
                <a:lnTo>
                  <a:pt x="200384" y="214105"/>
                </a:lnTo>
                <a:cubicBezTo>
                  <a:pt x="202239" y="219105"/>
                  <a:pt x="209240" y="219105"/>
                  <a:pt x="211099" y="214105"/>
                </a:cubicBezTo>
                <a:lnTo>
                  <a:pt x="224244" y="178528"/>
                </a:lnTo>
                <a:lnTo>
                  <a:pt x="259821" y="165382"/>
                </a:lnTo>
                <a:cubicBezTo>
                  <a:pt x="264822" y="163524"/>
                  <a:pt x="264822" y="156523"/>
                  <a:pt x="259821" y="154665"/>
                </a:cubicBezTo>
                <a:lnTo>
                  <a:pt x="224244" y="141520"/>
                </a:lnTo>
                <a:lnTo>
                  <a:pt x="211099" y="105942"/>
                </a:lnTo>
                <a:cubicBezTo>
                  <a:pt x="209243" y="100942"/>
                  <a:pt x="202243" y="100942"/>
                  <a:pt x="200384" y="105942"/>
                </a:cubicBezTo>
                <a:lnTo>
                  <a:pt x="200384" y="105942"/>
                </a:lnTo>
                <a:moveTo>
                  <a:pt x="14501" y="338756"/>
                </a:moveTo>
                <a:cubicBezTo>
                  <a:pt x="10856" y="343972"/>
                  <a:pt x="10357" y="350830"/>
                  <a:pt x="13359" y="356473"/>
                </a:cubicBezTo>
                <a:cubicBezTo>
                  <a:pt x="16360" y="362117"/>
                  <a:pt x="22215" y="365760"/>
                  <a:pt x="28576" y="365760"/>
                </a:cubicBezTo>
                <a:lnTo>
                  <a:pt x="291466" y="365760"/>
                </a:lnTo>
                <a:cubicBezTo>
                  <a:pt x="297824" y="365760"/>
                  <a:pt x="303753" y="362187"/>
                  <a:pt x="306683" y="356543"/>
                </a:cubicBezTo>
                <a:cubicBezTo>
                  <a:pt x="309611" y="350899"/>
                  <a:pt x="309182" y="344041"/>
                  <a:pt x="305541" y="338825"/>
                </a:cubicBezTo>
                <a:lnTo>
                  <a:pt x="276395" y="297176"/>
                </a:lnTo>
                <a:lnTo>
                  <a:pt x="43653" y="297176"/>
                </a:lnTo>
                <a:lnTo>
                  <a:pt x="14501" y="338756"/>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23334"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28722"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13411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57143" r="-57143"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What is Going to?</a:t>
            </a:r>
            <a:endParaRPr lang="en-US" sz="2400" dirty="0"/>
          </a:p>
        </p:txBody>
      </p:sp>
      <p:sp>
        <p:nvSpPr>
          <p:cNvPr id="9" name="Text 7"/>
          <p:cNvSpPr/>
          <p:nvPr/>
        </p:nvSpPr>
        <p:spPr>
          <a:xfrm>
            <a:off x="9287740"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For example, 'I am going to study tonight' or 'It is going to rain.'</a:t>
            </a:r>
            <a:endParaRPr lang="en-US" sz="1400" dirty="0"/>
          </a:p>
        </p:txBody>
      </p:sp>
      <p:sp>
        <p:nvSpPr>
          <p:cNvPr id="10" name="Text 8"/>
          <p:cNvSpPr/>
          <p:nvPr/>
        </p:nvSpPr>
        <p:spPr>
          <a:xfrm>
            <a:off x="9287739" y="2166246"/>
            <a:ext cx="2339759" cy="36576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Examples of 'Going to'</a:t>
            </a:r>
            <a:endParaRPr lang="en-US" sz="1600" dirty="0"/>
          </a:p>
        </p:txBody>
      </p:sp>
      <p:sp>
        <p:nvSpPr>
          <p:cNvPr id="11" name="Text 9"/>
          <p:cNvSpPr/>
          <p:nvPr/>
        </p:nvSpPr>
        <p:spPr>
          <a:xfrm>
            <a:off x="9287739" y="1675614"/>
            <a:ext cx="365760" cy="327279"/>
          </a:xfrm>
          <a:custGeom>
            <a:avLst/>
            <a:gdLst/>
            <a:ahLst/>
            <a:cxnLst/>
            <a:rect l="l" t="t" r="r" b="b"/>
            <a:pathLst>
              <a:path w="365760" h="327279">
                <a:moveTo>
                  <a:pt x="182880" y="0"/>
                </a:moveTo>
                <a:cubicBezTo>
                  <a:pt x="191384" y="0"/>
                  <a:pt x="198224" y="6840"/>
                  <a:pt x="198224" y="15343"/>
                </a:cubicBezTo>
                <a:lnTo>
                  <a:pt x="198224" y="31262"/>
                </a:lnTo>
                <a:cubicBezTo>
                  <a:pt x="277312" y="37398"/>
                  <a:pt x="342779" y="90722"/>
                  <a:pt x="361576" y="161944"/>
                </a:cubicBezTo>
                <a:cubicBezTo>
                  <a:pt x="361832" y="162838"/>
                  <a:pt x="362022" y="163800"/>
                  <a:pt x="362278" y="164693"/>
                </a:cubicBezTo>
                <a:cubicBezTo>
                  <a:pt x="363174" y="168401"/>
                  <a:pt x="364004" y="172175"/>
                  <a:pt x="364644" y="175945"/>
                </a:cubicBezTo>
                <a:cubicBezTo>
                  <a:pt x="365028" y="178184"/>
                  <a:pt x="365347" y="180485"/>
                  <a:pt x="365669" y="182785"/>
                </a:cubicBezTo>
                <a:cubicBezTo>
                  <a:pt x="366949" y="192758"/>
                  <a:pt x="354608" y="198387"/>
                  <a:pt x="347896" y="190905"/>
                </a:cubicBezTo>
                <a:cubicBezTo>
                  <a:pt x="346298" y="189115"/>
                  <a:pt x="344381" y="187390"/>
                  <a:pt x="342271" y="185790"/>
                </a:cubicBezTo>
                <a:cubicBezTo>
                  <a:pt x="340098" y="184193"/>
                  <a:pt x="337732" y="182658"/>
                  <a:pt x="335175" y="181316"/>
                </a:cubicBezTo>
                <a:lnTo>
                  <a:pt x="334729" y="181061"/>
                </a:lnTo>
                <a:lnTo>
                  <a:pt x="334345" y="180867"/>
                </a:lnTo>
                <a:cubicBezTo>
                  <a:pt x="325713" y="176521"/>
                  <a:pt x="315355" y="173834"/>
                  <a:pt x="305640" y="173834"/>
                </a:cubicBezTo>
                <a:cubicBezTo>
                  <a:pt x="286397" y="173834"/>
                  <a:pt x="269646" y="184448"/>
                  <a:pt x="260886" y="200174"/>
                </a:cubicBezTo>
                <a:cubicBezTo>
                  <a:pt x="260567" y="200750"/>
                  <a:pt x="260246" y="201260"/>
                  <a:pt x="259990" y="201836"/>
                </a:cubicBezTo>
                <a:cubicBezTo>
                  <a:pt x="258647" y="204458"/>
                  <a:pt x="257561" y="207141"/>
                  <a:pt x="256731" y="210018"/>
                </a:cubicBezTo>
                <a:cubicBezTo>
                  <a:pt x="256284" y="211553"/>
                  <a:pt x="255835" y="213150"/>
                  <a:pt x="255516" y="214813"/>
                </a:cubicBezTo>
                <a:cubicBezTo>
                  <a:pt x="254430" y="220376"/>
                  <a:pt x="249953" y="224978"/>
                  <a:pt x="244266" y="224978"/>
                </a:cubicBezTo>
                <a:cubicBezTo>
                  <a:pt x="238574" y="224978"/>
                  <a:pt x="234163" y="220373"/>
                  <a:pt x="233015" y="214813"/>
                </a:cubicBezTo>
                <a:cubicBezTo>
                  <a:pt x="232697" y="213216"/>
                  <a:pt x="232313" y="211615"/>
                  <a:pt x="231800" y="210018"/>
                </a:cubicBezTo>
                <a:cubicBezTo>
                  <a:pt x="230904" y="207204"/>
                  <a:pt x="229818" y="204454"/>
                  <a:pt x="228542" y="201836"/>
                </a:cubicBezTo>
                <a:cubicBezTo>
                  <a:pt x="228223" y="201260"/>
                  <a:pt x="227967" y="200684"/>
                  <a:pt x="227645" y="200174"/>
                </a:cubicBezTo>
                <a:cubicBezTo>
                  <a:pt x="218886" y="184445"/>
                  <a:pt x="202137" y="173834"/>
                  <a:pt x="182891" y="173834"/>
                </a:cubicBezTo>
                <a:cubicBezTo>
                  <a:pt x="163649" y="173834"/>
                  <a:pt x="146897" y="184448"/>
                  <a:pt x="138137" y="200174"/>
                </a:cubicBezTo>
                <a:cubicBezTo>
                  <a:pt x="137819" y="200750"/>
                  <a:pt x="137563" y="201260"/>
                  <a:pt x="137241" y="201836"/>
                </a:cubicBezTo>
                <a:cubicBezTo>
                  <a:pt x="135898" y="204458"/>
                  <a:pt x="134812" y="207141"/>
                  <a:pt x="133982" y="210018"/>
                </a:cubicBezTo>
                <a:cubicBezTo>
                  <a:pt x="133536" y="211553"/>
                  <a:pt x="133086" y="213150"/>
                  <a:pt x="132767" y="214813"/>
                </a:cubicBezTo>
                <a:cubicBezTo>
                  <a:pt x="131681" y="220376"/>
                  <a:pt x="127204" y="224978"/>
                  <a:pt x="121517" y="224978"/>
                </a:cubicBezTo>
                <a:cubicBezTo>
                  <a:pt x="115826" y="224978"/>
                  <a:pt x="111414" y="220373"/>
                  <a:pt x="110266" y="214813"/>
                </a:cubicBezTo>
                <a:cubicBezTo>
                  <a:pt x="109948" y="213216"/>
                  <a:pt x="109564" y="211615"/>
                  <a:pt x="109052" y="210018"/>
                </a:cubicBezTo>
                <a:cubicBezTo>
                  <a:pt x="108156" y="207204"/>
                  <a:pt x="107069" y="204454"/>
                  <a:pt x="105793" y="201836"/>
                </a:cubicBezTo>
                <a:cubicBezTo>
                  <a:pt x="105475" y="201260"/>
                  <a:pt x="105218" y="200684"/>
                  <a:pt x="104897" y="200174"/>
                </a:cubicBezTo>
                <a:cubicBezTo>
                  <a:pt x="96137" y="184510"/>
                  <a:pt x="79388" y="173896"/>
                  <a:pt x="60142" y="173896"/>
                </a:cubicBezTo>
                <a:cubicBezTo>
                  <a:pt x="50424" y="173896"/>
                  <a:pt x="40066" y="176580"/>
                  <a:pt x="31437" y="180930"/>
                </a:cubicBezTo>
                <a:cubicBezTo>
                  <a:pt x="31181" y="181057"/>
                  <a:pt x="30863" y="181250"/>
                  <a:pt x="30607" y="181378"/>
                </a:cubicBezTo>
                <a:cubicBezTo>
                  <a:pt x="28050" y="182720"/>
                  <a:pt x="25684" y="184193"/>
                  <a:pt x="23511" y="185852"/>
                </a:cubicBezTo>
                <a:cubicBezTo>
                  <a:pt x="21401" y="187449"/>
                  <a:pt x="19484" y="189177"/>
                  <a:pt x="17886" y="190967"/>
                </a:cubicBezTo>
                <a:cubicBezTo>
                  <a:pt x="11174" y="198449"/>
                  <a:pt x="-1166" y="192757"/>
                  <a:pt x="114" y="182785"/>
                </a:cubicBezTo>
                <a:cubicBezTo>
                  <a:pt x="432" y="180484"/>
                  <a:pt x="754" y="178180"/>
                  <a:pt x="1138" y="175945"/>
                </a:cubicBezTo>
                <a:cubicBezTo>
                  <a:pt x="1778" y="172172"/>
                  <a:pt x="2608" y="168401"/>
                  <a:pt x="3504" y="164693"/>
                </a:cubicBezTo>
                <a:cubicBezTo>
                  <a:pt x="3760" y="163800"/>
                  <a:pt x="3951" y="162838"/>
                  <a:pt x="4207" y="161944"/>
                </a:cubicBezTo>
                <a:cubicBezTo>
                  <a:pt x="23003" y="90722"/>
                  <a:pt x="88470" y="37464"/>
                  <a:pt x="167559" y="31262"/>
                </a:cubicBezTo>
                <a:lnTo>
                  <a:pt x="167559" y="15343"/>
                </a:lnTo>
                <a:cubicBezTo>
                  <a:pt x="167559" y="6840"/>
                  <a:pt x="174398" y="0"/>
                  <a:pt x="182902" y="0"/>
                </a:cubicBezTo>
                <a:lnTo>
                  <a:pt x="182880" y="0"/>
                </a:lnTo>
                <a:moveTo>
                  <a:pt x="244258" y="170895"/>
                </a:moveTo>
                <a:cubicBezTo>
                  <a:pt x="259218" y="153890"/>
                  <a:pt x="281149" y="143211"/>
                  <a:pt x="305636" y="143211"/>
                </a:cubicBezTo>
                <a:cubicBezTo>
                  <a:pt x="311134" y="143211"/>
                  <a:pt x="316825" y="143787"/>
                  <a:pt x="322516" y="144873"/>
                </a:cubicBezTo>
                <a:cubicBezTo>
                  <a:pt x="298541" y="96027"/>
                  <a:pt x="245604" y="61375"/>
                  <a:pt x="182884" y="61375"/>
                </a:cubicBezTo>
                <a:cubicBezTo>
                  <a:pt x="120163" y="61375"/>
                  <a:pt x="67227" y="96027"/>
                  <a:pt x="43251" y="144873"/>
                </a:cubicBezTo>
                <a:cubicBezTo>
                  <a:pt x="48942" y="143787"/>
                  <a:pt x="54630" y="143211"/>
                  <a:pt x="60131" y="143211"/>
                </a:cubicBezTo>
                <a:cubicBezTo>
                  <a:pt x="84619" y="143211"/>
                  <a:pt x="106546" y="153952"/>
                  <a:pt x="121509" y="170895"/>
                </a:cubicBezTo>
                <a:cubicBezTo>
                  <a:pt x="136469" y="153890"/>
                  <a:pt x="158400" y="143211"/>
                  <a:pt x="182887" y="143211"/>
                </a:cubicBezTo>
                <a:cubicBezTo>
                  <a:pt x="207375" y="143211"/>
                  <a:pt x="229302" y="153952"/>
                  <a:pt x="244265" y="170895"/>
                </a:cubicBezTo>
                <a:lnTo>
                  <a:pt x="244258" y="170895"/>
                </a:lnTo>
                <a:moveTo>
                  <a:pt x="182880" y="194361"/>
                </a:moveTo>
                <a:cubicBezTo>
                  <a:pt x="188443" y="194361"/>
                  <a:pt x="193685" y="195831"/>
                  <a:pt x="198224" y="198452"/>
                </a:cubicBezTo>
                <a:lnTo>
                  <a:pt x="198224" y="280351"/>
                </a:lnTo>
                <a:cubicBezTo>
                  <a:pt x="198224" y="306307"/>
                  <a:pt x="177189" y="327279"/>
                  <a:pt x="151297" y="327279"/>
                </a:cubicBezTo>
                <a:cubicBezTo>
                  <a:pt x="133524" y="327279"/>
                  <a:pt x="117285" y="317241"/>
                  <a:pt x="109293" y="301323"/>
                </a:cubicBezTo>
                <a:lnTo>
                  <a:pt x="107822" y="298318"/>
                </a:lnTo>
                <a:cubicBezTo>
                  <a:pt x="104051" y="290709"/>
                  <a:pt x="107120" y="281503"/>
                  <a:pt x="114662" y="277732"/>
                </a:cubicBezTo>
                <a:cubicBezTo>
                  <a:pt x="122208" y="273959"/>
                  <a:pt x="131476" y="277029"/>
                  <a:pt x="135251" y="284573"/>
                </a:cubicBezTo>
                <a:lnTo>
                  <a:pt x="136721" y="287577"/>
                </a:lnTo>
                <a:cubicBezTo>
                  <a:pt x="139472" y="293075"/>
                  <a:pt x="145097" y="296590"/>
                  <a:pt x="151297" y="296590"/>
                </a:cubicBezTo>
                <a:cubicBezTo>
                  <a:pt x="160313" y="296590"/>
                  <a:pt x="167536" y="289302"/>
                  <a:pt x="167536" y="280351"/>
                </a:cubicBezTo>
                <a:lnTo>
                  <a:pt x="167536" y="198452"/>
                </a:lnTo>
                <a:cubicBezTo>
                  <a:pt x="172075" y="195831"/>
                  <a:pt x="177317" y="194361"/>
                  <a:pt x="182880" y="194361"/>
                </a:cubicBezTo>
                <a:lnTo>
                  <a:pt x="182880" y="194361"/>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6482352"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It is formed with the present continuous tense of the verb 'go' (am, is, are) + going + to + the base form of the main verb.</a:t>
            </a:r>
            <a:endParaRPr lang="en-US" sz="1400" dirty="0"/>
          </a:p>
        </p:txBody>
      </p:sp>
      <p:sp>
        <p:nvSpPr>
          <p:cNvPr id="13" name="Text 11"/>
          <p:cNvSpPr/>
          <p:nvPr/>
        </p:nvSpPr>
        <p:spPr>
          <a:xfrm>
            <a:off x="6482351" y="2166246"/>
            <a:ext cx="2339759" cy="36576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Formation of 'Going to'</a:t>
            </a:r>
            <a:endParaRPr lang="en-US" sz="1600" dirty="0"/>
          </a:p>
        </p:txBody>
      </p:sp>
      <p:sp>
        <p:nvSpPr>
          <p:cNvPr id="14" name="Text 12"/>
          <p:cNvSpPr/>
          <p:nvPr/>
        </p:nvSpPr>
        <p:spPr>
          <a:xfrm>
            <a:off x="6482351" y="1682510"/>
            <a:ext cx="365760" cy="313489"/>
          </a:xfrm>
          <a:custGeom>
            <a:avLst/>
            <a:gdLst/>
            <a:ahLst/>
            <a:cxnLst/>
            <a:rect l="l" t="t" r="r" b="b"/>
            <a:pathLst>
              <a:path w="365760" h="313489">
                <a:moveTo>
                  <a:pt x="359718" y="171008"/>
                </a:moveTo>
                <a:cubicBezTo>
                  <a:pt x="363554" y="167334"/>
                  <a:pt x="365760" y="162190"/>
                  <a:pt x="365760" y="156801"/>
                </a:cubicBezTo>
                <a:cubicBezTo>
                  <a:pt x="365760" y="151412"/>
                  <a:pt x="363554" y="146349"/>
                  <a:pt x="359718" y="142594"/>
                </a:cubicBezTo>
                <a:lnTo>
                  <a:pt x="216025" y="5433"/>
                </a:lnTo>
                <a:cubicBezTo>
                  <a:pt x="208187" y="-2078"/>
                  <a:pt x="195777" y="-1752"/>
                  <a:pt x="188348" y="6085"/>
                </a:cubicBezTo>
                <a:cubicBezTo>
                  <a:pt x="180920" y="13922"/>
                  <a:pt x="181165" y="26333"/>
                  <a:pt x="189003" y="33763"/>
                </a:cubicBezTo>
                <a:lnTo>
                  <a:pt x="297260" y="137205"/>
                </a:lnTo>
                <a:lnTo>
                  <a:pt x="19594" y="137205"/>
                </a:lnTo>
                <a:cubicBezTo>
                  <a:pt x="8734" y="137205"/>
                  <a:pt x="0" y="145942"/>
                  <a:pt x="0" y="156798"/>
                </a:cubicBezTo>
                <a:cubicBezTo>
                  <a:pt x="0" y="167657"/>
                  <a:pt x="8734" y="176391"/>
                  <a:pt x="19594" y="176391"/>
                </a:cubicBezTo>
                <a:lnTo>
                  <a:pt x="297260" y="176391"/>
                </a:lnTo>
                <a:lnTo>
                  <a:pt x="188919" y="279751"/>
                </a:lnTo>
                <a:cubicBezTo>
                  <a:pt x="181081" y="287262"/>
                  <a:pt x="180835" y="299592"/>
                  <a:pt x="188264" y="307429"/>
                </a:cubicBezTo>
                <a:cubicBezTo>
                  <a:pt x="195693" y="315266"/>
                  <a:pt x="208103" y="315511"/>
                  <a:pt x="215941" y="308081"/>
                </a:cubicBezTo>
                <a:lnTo>
                  <a:pt x="359634" y="170920"/>
                </a:lnTo>
                <a:lnTo>
                  <a:pt x="359718" y="17100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676964"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'Going to' is used to talk about future plans and predictions.</a:t>
            </a:r>
            <a:endParaRPr lang="en-US" sz="1400" dirty="0"/>
          </a:p>
        </p:txBody>
      </p:sp>
      <p:sp>
        <p:nvSpPr>
          <p:cNvPr id="16" name="Text 14"/>
          <p:cNvSpPr/>
          <p:nvPr/>
        </p:nvSpPr>
        <p:spPr>
          <a:xfrm>
            <a:off x="3676963" y="2166246"/>
            <a:ext cx="2339759" cy="365760"/>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Definition of 'Going to'</a:t>
            </a:r>
            <a:endParaRPr lang="en-US" sz="1600" dirty="0"/>
          </a:p>
        </p:txBody>
      </p:sp>
      <p:sp>
        <p:nvSpPr>
          <p:cNvPr id="17" name="Text 15"/>
          <p:cNvSpPr/>
          <p:nvPr/>
        </p:nvSpPr>
        <p:spPr>
          <a:xfrm>
            <a:off x="3699823" y="1656374"/>
            <a:ext cx="320040" cy="365760"/>
          </a:xfrm>
          <a:custGeom>
            <a:avLst/>
            <a:gdLst/>
            <a:ahLst/>
            <a:cxnLst/>
            <a:rect l="l" t="t" r="r" b="b"/>
            <a:pathLst>
              <a:path w="320040" h="365760">
                <a:moveTo>
                  <a:pt x="108586" y="17147"/>
                </a:moveTo>
                <a:cubicBezTo>
                  <a:pt x="108586" y="7644"/>
                  <a:pt x="100944" y="4"/>
                  <a:pt x="91442" y="4"/>
                </a:cubicBezTo>
                <a:cubicBezTo>
                  <a:pt x="81940" y="4"/>
                  <a:pt x="74297" y="7648"/>
                  <a:pt x="74297" y="17150"/>
                </a:cubicBezTo>
                <a:lnTo>
                  <a:pt x="74297" y="45727"/>
                </a:lnTo>
                <a:lnTo>
                  <a:pt x="45721" y="45727"/>
                </a:lnTo>
                <a:cubicBezTo>
                  <a:pt x="20505" y="45727"/>
                  <a:pt x="0" y="66228"/>
                  <a:pt x="0" y="91447"/>
                </a:cubicBezTo>
                <a:lnTo>
                  <a:pt x="0" y="102877"/>
                </a:lnTo>
                <a:lnTo>
                  <a:pt x="0" y="137167"/>
                </a:lnTo>
                <a:lnTo>
                  <a:pt x="0" y="320047"/>
                </a:lnTo>
                <a:cubicBezTo>
                  <a:pt x="0" y="345266"/>
                  <a:pt x="20502" y="365767"/>
                  <a:pt x="45721" y="365767"/>
                </a:cubicBezTo>
                <a:lnTo>
                  <a:pt x="274322" y="365767"/>
                </a:lnTo>
                <a:cubicBezTo>
                  <a:pt x="299538" y="365767"/>
                  <a:pt x="320043" y="345266"/>
                  <a:pt x="320043" y="320047"/>
                </a:cubicBezTo>
                <a:lnTo>
                  <a:pt x="320043" y="137167"/>
                </a:lnTo>
                <a:lnTo>
                  <a:pt x="320043" y="102877"/>
                </a:lnTo>
                <a:lnTo>
                  <a:pt x="320043" y="91447"/>
                </a:lnTo>
                <a:cubicBezTo>
                  <a:pt x="320043" y="66228"/>
                  <a:pt x="299541" y="45727"/>
                  <a:pt x="274322" y="45727"/>
                </a:cubicBezTo>
                <a:lnTo>
                  <a:pt x="245746" y="45727"/>
                </a:lnTo>
                <a:lnTo>
                  <a:pt x="245746" y="17154"/>
                </a:lnTo>
                <a:cubicBezTo>
                  <a:pt x="245746" y="7652"/>
                  <a:pt x="238103" y="11"/>
                  <a:pt x="228601" y="11"/>
                </a:cubicBezTo>
                <a:cubicBezTo>
                  <a:pt x="219099" y="11"/>
                  <a:pt x="211457" y="7655"/>
                  <a:pt x="211457" y="17158"/>
                </a:cubicBezTo>
                <a:lnTo>
                  <a:pt x="211457" y="45734"/>
                </a:lnTo>
                <a:lnTo>
                  <a:pt x="108586" y="45734"/>
                </a:lnTo>
                <a:lnTo>
                  <a:pt x="108586" y="17147"/>
                </a:lnTo>
                <a:moveTo>
                  <a:pt x="34289" y="137160"/>
                </a:moveTo>
                <a:lnTo>
                  <a:pt x="285748" y="137160"/>
                </a:lnTo>
                <a:lnTo>
                  <a:pt x="285748" y="320040"/>
                </a:lnTo>
                <a:cubicBezTo>
                  <a:pt x="285748" y="326327"/>
                  <a:pt x="280605" y="331470"/>
                  <a:pt x="274319" y="331470"/>
                </a:cubicBezTo>
                <a:lnTo>
                  <a:pt x="45718" y="331470"/>
                </a:lnTo>
                <a:cubicBezTo>
                  <a:pt x="39432" y="331470"/>
                  <a:pt x="34289" y="326327"/>
                  <a:pt x="34289" y="320040"/>
                </a:cubicBezTo>
                <a:lnTo>
                  <a:pt x="34289" y="13716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9" name="Text 17"/>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5</a:t>
            </a:r>
            <a:endParaRPr lang="en-US" sz="800" dirty="0"/>
          </a:p>
        </p:txBody>
      </p:sp>
      <p:sp>
        <p:nvSpPr>
          <p:cNvPr id="20" name="Text 18"/>
          <p:cNvSpPr/>
          <p:nvPr/>
        </p:nvSpPr>
        <p:spPr>
          <a:xfrm>
            <a:off x="10871469"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394512"/>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2982339"/>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57016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04093" r="-104093"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Predictions with Going to</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6</a:t>
            </a:r>
            <a:endParaRPr lang="en-US" sz="800" dirty="0"/>
          </a:p>
        </p:txBody>
      </p:sp>
      <p:sp>
        <p:nvSpPr>
          <p:cNvPr id="11" name="Text 9"/>
          <p:cNvSpPr/>
          <p:nvPr/>
        </p:nvSpPr>
        <p:spPr>
          <a:xfrm>
            <a:off x="10871469"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
        <p:nvSpPr>
          <p:cNvPr id="12" name="Text 10"/>
          <p:cNvSpPr/>
          <p:nvPr/>
        </p:nvSpPr>
        <p:spPr>
          <a:xfrm>
            <a:off x="3771370"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3771370"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3771370"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4405359" y="4779814"/>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Comparison with 'Will'</a:t>
            </a:r>
            <a:endParaRPr lang="en-US" sz="1600" dirty="0"/>
          </a:p>
        </p:txBody>
      </p:sp>
      <p:sp>
        <p:nvSpPr>
          <p:cNvPr id="16" name="Text 14"/>
          <p:cNvSpPr/>
          <p:nvPr/>
        </p:nvSpPr>
        <p:spPr>
          <a:xfrm>
            <a:off x="4405359" y="5236331"/>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This usage is distinct from 'will,' which can be used for both predictions and spontaneous decisions.</a:t>
            </a:r>
            <a:endParaRPr lang="en-US" sz="1600" dirty="0"/>
          </a:p>
        </p:txBody>
      </p:sp>
      <p:sp>
        <p:nvSpPr>
          <p:cNvPr id="17" name="Text 15"/>
          <p:cNvSpPr/>
          <p:nvPr/>
        </p:nvSpPr>
        <p:spPr>
          <a:xfrm>
            <a:off x="4405359" y="3207745"/>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Examples of Usage</a:t>
            </a:r>
            <a:endParaRPr lang="en-US" sz="1600" dirty="0"/>
          </a:p>
        </p:txBody>
      </p:sp>
      <p:sp>
        <p:nvSpPr>
          <p:cNvPr id="18" name="Text 16"/>
          <p:cNvSpPr/>
          <p:nvPr/>
        </p:nvSpPr>
        <p:spPr>
          <a:xfrm>
            <a:off x="4405359" y="3664262"/>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For instance, 'Look at those clouds, it's going to rain' or 'I've been feeling unwell, I'm going to see a doctor.'</a:t>
            </a:r>
            <a:endParaRPr lang="en-US" sz="1600" dirty="0"/>
          </a:p>
        </p:txBody>
      </p:sp>
      <p:sp>
        <p:nvSpPr>
          <p:cNvPr id="19" name="Text 17"/>
          <p:cNvSpPr/>
          <p:nvPr/>
        </p:nvSpPr>
        <p:spPr>
          <a:xfrm>
            <a:off x="4405359" y="1624826"/>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Purpose of 'Going to'</a:t>
            </a:r>
            <a:endParaRPr lang="en-US" sz="1600" dirty="0"/>
          </a:p>
        </p:txBody>
      </p:sp>
      <p:sp>
        <p:nvSpPr>
          <p:cNvPr id="20" name="Text 18"/>
          <p:cNvSpPr/>
          <p:nvPr/>
        </p:nvSpPr>
        <p:spPr>
          <a:xfrm>
            <a:off x="4405359" y="2081343"/>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'Going to' is used to make predictions about the future based on evidence we have now.</a:t>
            </a:r>
            <a:endParaRPr lang="en-US" sz="1600" dirty="0"/>
          </a:p>
        </p:txBody>
      </p:sp>
      <p:sp>
        <p:nvSpPr>
          <p:cNvPr id="21" name="Text 19"/>
          <p:cNvSpPr/>
          <p:nvPr/>
        </p:nvSpPr>
        <p:spPr>
          <a:xfrm>
            <a:off x="3916080" y="4912586"/>
            <a:ext cx="167779" cy="228600"/>
          </a:xfrm>
          <a:custGeom>
            <a:avLst/>
            <a:gdLst/>
            <a:ahLst/>
            <a:cxnLst/>
            <a:rect l="l" t="t" r="r" b="b"/>
            <a:pathLst>
              <a:path w="167779" h="228600">
                <a:moveTo>
                  <a:pt x="33380" y="21434"/>
                </a:moveTo>
                <a:lnTo>
                  <a:pt x="21949" y="107163"/>
                </a:lnTo>
                <a:lnTo>
                  <a:pt x="91873" y="107163"/>
                </a:lnTo>
                <a:cubicBezTo>
                  <a:pt x="95176" y="107163"/>
                  <a:pt x="98302" y="108681"/>
                  <a:pt x="100312" y="111271"/>
                </a:cubicBezTo>
                <a:cubicBezTo>
                  <a:pt x="102322" y="113861"/>
                  <a:pt x="103080" y="117254"/>
                  <a:pt x="102277" y="120470"/>
                </a:cubicBezTo>
                <a:lnTo>
                  <a:pt x="92007" y="161460"/>
                </a:lnTo>
                <a:lnTo>
                  <a:pt x="143133" y="85732"/>
                </a:lnTo>
                <a:lnTo>
                  <a:pt x="77585" y="85732"/>
                </a:lnTo>
                <a:cubicBezTo>
                  <a:pt x="74058" y="85732"/>
                  <a:pt x="70753" y="83990"/>
                  <a:pt x="68744" y="81089"/>
                </a:cubicBezTo>
                <a:cubicBezTo>
                  <a:pt x="66734" y="78186"/>
                  <a:pt x="66333" y="74437"/>
                  <a:pt x="67583" y="71177"/>
                </a:cubicBezTo>
                <a:lnTo>
                  <a:pt x="86917" y="21436"/>
                </a:lnTo>
                <a:lnTo>
                  <a:pt x="33380" y="21434"/>
                </a:lnTo>
                <a:moveTo>
                  <a:pt x="12573" y="15495"/>
                </a:moveTo>
                <a:cubicBezTo>
                  <a:pt x="13734" y="6609"/>
                  <a:pt x="21325" y="0"/>
                  <a:pt x="30256" y="0"/>
                </a:cubicBezTo>
                <a:lnTo>
                  <a:pt x="92143" y="0"/>
                </a:lnTo>
                <a:cubicBezTo>
                  <a:pt x="104689" y="0"/>
                  <a:pt x="113352" y="12637"/>
                  <a:pt x="108798" y="24334"/>
                </a:cubicBezTo>
                <a:lnTo>
                  <a:pt x="93260" y="64296"/>
                </a:lnTo>
                <a:lnTo>
                  <a:pt x="149877" y="64296"/>
                </a:lnTo>
                <a:cubicBezTo>
                  <a:pt x="164211" y="64296"/>
                  <a:pt x="172694" y="80282"/>
                  <a:pt x="164702" y="92158"/>
                </a:cubicBezTo>
                <a:lnTo>
                  <a:pt x="75757" y="223879"/>
                </a:lnTo>
                <a:cubicBezTo>
                  <a:pt x="72855" y="228211"/>
                  <a:pt x="67275" y="229773"/>
                  <a:pt x="62496" y="227674"/>
                </a:cubicBezTo>
                <a:cubicBezTo>
                  <a:pt x="57718" y="225576"/>
                  <a:pt x="55218" y="220352"/>
                  <a:pt x="56468" y="215307"/>
                </a:cubicBezTo>
                <a:lnTo>
                  <a:pt x="78169" y="128594"/>
                </a:lnTo>
                <a:lnTo>
                  <a:pt x="17890" y="128594"/>
                </a:lnTo>
                <a:cubicBezTo>
                  <a:pt x="7085" y="128594"/>
                  <a:pt x="-1265" y="119085"/>
                  <a:pt x="164" y="108368"/>
                </a:cubicBezTo>
                <a:lnTo>
                  <a:pt x="12533" y="15495"/>
                </a:lnTo>
                <a:lnTo>
                  <a:pt x="12573" y="15495"/>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3885670" y="3374807"/>
            <a:ext cx="228600" cy="160020"/>
          </a:xfrm>
          <a:custGeom>
            <a:avLst/>
            <a:gdLst/>
            <a:ahLst/>
            <a:cxnLst/>
            <a:rect l="l" t="t" r="r" b="b"/>
            <a:pathLst>
              <a:path w="228600" h="160020">
                <a:moveTo>
                  <a:pt x="146734" y="36504"/>
                </a:moveTo>
                <a:cubicBezTo>
                  <a:pt x="139839" y="39576"/>
                  <a:pt x="131731" y="37754"/>
                  <a:pt x="126768" y="32039"/>
                </a:cubicBezTo>
                <a:cubicBezTo>
                  <a:pt x="118874" y="22896"/>
                  <a:pt x="107266" y="17145"/>
                  <a:pt x="94300" y="17145"/>
                </a:cubicBezTo>
                <a:cubicBezTo>
                  <a:pt x="70619" y="17145"/>
                  <a:pt x="51437" y="36326"/>
                  <a:pt x="51437" y="60008"/>
                </a:cubicBezTo>
                <a:lnTo>
                  <a:pt x="51437" y="60008"/>
                </a:lnTo>
                <a:lnTo>
                  <a:pt x="51437" y="60008"/>
                </a:lnTo>
                <a:lnTo>
                  <a:pt x="51437" y="60080"/>
                </a:lnTo>
                <a:cubicBezTo>
                  <a:pt x="51437" y="67367"/>
                  <a:pt x="46865" y="73832"/>
                  <a:pt x="40007" y="76261"/>
                </a:cubicBezTo>
                <a:cubicBezTo>
                  <a:pt x="26648" y="80975"/>
                  <a:pt x="17147" y="93692"/>
                  <a:pt x="17147" y="108587"/>
                </a:cubicBezTo>
                <a:cubicBezTo>
                  <a:pt x="17147" y="127517"/>
                  <a:pt x="32507" y="142877"/>
                  <a:pt x="51437" y="142877"/>
                </a:cubicBezTo>
                <a:lnTo>
                  <a:pt x="180025" y="142877"/>
                </a:lnTo>
                <a:lnTo>
                  <a:pt x="181204" y="142877"/>
                </a:lnTo>
                <a:cubicBezTo>
                  <a:pt x="181419" y="142842"/>
                  <a:pt x="181668" y="142842"/>
                  <a:pt x="181883" y="142805"/>
                </a:cubicBezTo>
                <a:cubicBezTo>
                  <a:pt x="198386" y="141840"/>
                  <a:pt x="211460" y="128160"/>
                  <a:pt x="211460" y="111445"/>
                </a:cubicBezTo>
                <a:cubicBezTo>
                  <a:pt x="211460" y="98585"/>
                  <a:pt x="203744" y="87477"/>
                  <a:pt x="192600" y="82620"/>
                </a:cubicBezTo>
                <a:cubicBezTo>
                  <a:pt x="185420" y="79477"/>
                  <a:pt x="181312" y="71905"/>
                  <a:pt x="182562" y="64154"/>
                </a:cubicBezTo>
                <a:cubicBezTo>
                  <a:pt x="182777" y="62797"/>
                  <a:pt x="182885" y="61403"/>
                  <a:pt x="182885" y="59974"/>
                </a:cubicBezTo>
                <a:cubicBezTo>
                  <a:pt x="182885" y="45758"/>
                  <a:pt x="171384" y="34257"/>
                  <a:pt x="157167" y="34257"/>
                </a:cubicBezTo>
                <a:cubicBezTo>
                  <a:pt x="153416" y="34257"/>
                  <a:pt x="149882" y="35043"/>
                  <a:pt x="146738" y="36472"/>
                </a:cubicBezTo>
                <a:lnTo>
                  <a:pt x="146734" y="36504"/>
                </a:lnTo>
                <a:moveTo>
                  <a:pt x="182880" y="159948"/>
                </a:moveTo>
                <a:lnTo>
                  <a:pt x="182880" y="160020"/>
                </a:lnTo>
                <a:lnTo>
                  <a:pt x="180023" y="160020"/>
                </a:lnTo>
                <a:lnTo>
                  <a:pt x="165735" y="160020"/>
                </a:lnTo>
                <a:lnTo>
                  <a:pt x="51435" y="160020"/>
                </a:lnTo>
                <a:cubicBezTo>
                  <a:pt x="23038" y="160020"/>
                  <a:pt x="0" y="136982"/>
                  <a:pt x="0" y="108585"/>
                </a:cubicBezTo>
                <a:cubicBezTo>
                  <a:pt x="0" y="86188"/>
                  <a:pt x="14324" y="67151"/>
                  <a:pt x="34290" y="60080"/>
                </a:cubicBezTo>
                <a:lnTo>
                  <a:pt x="34290" y="60008"/>
                </a:lnTo>
                <a:cubicBezTo>
                  <a:pt x="34290" y="26861"/>
                  <a:pt x="61150" y="0"/>
                  <a:pt x="94297" y="0"/>
                </a:cubicBezTo>
                <a:cubicBezTo>
                  <a:pt x="112478" y="0"/>
                  <a:pt x="128729" y="8073"/>
                  <a:pt x="139768" y="20823"/>
                </a:cubicBezTo>
                <a:cubicBezTo>
                  <a:pt x="145090" y="18466"/>
                  <a:pt x="150949" y="17145"/>
                  <a:pt x="157163" y="17145"/>
                </a:cubicBezTo>
                <a:cubicBezTo>
                  <a:pt x="180843" y="17145"/>
                  <a:pt x="200025" y="36326"/>
                  <a:pt x="200025" y="60008"/>
                </a:cubicBezTo>
                <a:cubicBezTo>
                  <a:pt x="200025" y="62365"/>
                  <a:pt x="199847" y="64651"/>
                  <a:pt x="199490" y="66901"/>
                </a:cubicBezTo>
                <a:cubicBezTo>
                  <a:pt x="216635" y="74403"/>
                  <a:pt x="228600" y="91511"/>
                  <a:pt x="228600" y="111443"/>
                </a:cubicBezTo>
                <a:cubicBezTo>
                  <a:pt x="228600" y="137304"/>
                  <a:pt x="208383" y="158449"/>
                  <a:pt x="182880" y="159948"/>
                </a:cubicBezTo>
                <a:lnTo>
                  <a:pt x="182880" y="15994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3899980" y="1757598"/>
            <a:ext cx="199980" cy="228600"/>
          </a:xfrm>
          <a:custGeom>
            <a:avLst/>
            <a:gdLst/>
            <a:ahLst/>
            <a:cxnLst/>
            <a:rect l="l" t="t" r="r" b="b"/>
            <a:pathLst>
              <a:path w="199980" h="228600">
                <a:moveTo>
                  <a:pt x="178595" y="100013"/>
                </a:moveTo>
                <a:cubicBezTo>
                  <a:pt x="178595" y="131712"/>
                  <a:pt x="159842" y="159037"/>
                  <a:pt x="132785" y="171450"/>
                </a:cubicBezTo>
                <a:lnTo>
                  <a:pt x="169977" y="171450"/>
                </a:lnTo>
                <a:cubicBezTo>
                  <a:pt x="188506" y="153279"/>
                  <a:pt x="199980" y="128007"/>
                  <a:pt x="199980" y="100013"/>
                </a:cubicBezTo>
                <a:cubicBezTo>
                  <a:pt x="200024" y="44783"/>
                  <a:pt x="155243" y="0"/>
                  <a:pt x="100012" y="0"/>
                </a:cubicBezTo>
                <a:cubicBezTo>
                  <a:pt x="44782" y="0"/>
                  <a:pt x="0" y="44783"/>
                  <a:pt x="0" y="100013"/>
                </a:cubicBezTo>
                <a:cubicBezTo>
                  <a:pt x="0" y="128007"/>
                  <a:pt x="11475" y="153279"/>
                  <a:pt x="30003" y="171450"/>
                </a:cubicBezTo>
                <a:lnTo>
                  <a:pt x="67195" y="171450"/>
                </a:lnTo>
                <a:cubicBezTo>
                  <a:pt x="40184" y="159037"/>
                  <a:pt x="21430" y="131712"/>
                  <a:pt x="21430" y="100013"/>
                </a:cubicBezTo>
                <a:cubicBezTo>
                  <a:pt x="21430" y="56615"/>
                  <a:pt x="56613" y="21431"/>
                  <a:pt x="100010" y="21431"/>
                </a:cubicBezTo>
                <a:cubicBezTo>
                  <a:pt x="143408" y="21431"/>
                  <a:pt x="178591" y="56615"/>
                  <a:pt x="178591" y="100013"/>
                </a:cubicBezTo>
                <a:lnTo>
                  <a:pt x="178595" y="100013"/>
                </a:lnTo>
                <a:moveTo>
                  <a:pt x="74787" y="44783"/>
                </a:moveTo>
                <a:cubicBezTo>
                  <a:pt x="73627" y="41658"/>
                  <a:pt x="69251" y="41658"/>
                  <a:pt x="68089" y="44783"/>
                </a:cubicBezTo>
                <a:lnTo>
                  <a:pt x="63714" y="56569"/>
                </a:lnTo>
                <a:lnTo>
                  <a:pt x="51927" y="60945"/>
                </a:lnTo>
                <a:cubicBezTo>
                  <a:pt x="48801" y="62106"/>
                  <a:pt x="48801" y="66481"/>
                  <a:pt x="51927" y="67643"/>
                </a:cubicBezTo>
                <a:lnTo>
                  <a:pt x="63714" y="72018"/>
                </a:lnTo>
                <a:lnTo>
                  <a:pt x="68089" y="83805"/>
                </a:lnTo>
                <a:cubicBezTo>
                  <a:pt x="69249" y="86930"/>
                  <a:pt x="73625" y="86930"/>
                  <a:pt x="74787" y="83805"/>
                </a:cubicBezTo>
                <a:lnTo>
                  <a:pt x="79162" y="72018"/>
                </a:lnTo>
                <a:lnTo>
                  <a:pt x="90949" y="67643"/>
                </a:lnTo>
                <a:cubicBezTo>
                  <a:pt x="94075" y="66481"/>
                  <a:pt x="94075" y="62106"/>
                  <a:pt x="90949" y="60945"/>
                </a:cubicBezTo>
                <a:lnTo>
                  <a:pt x="79162" y="56569"/>
                </a:lnTo>
                <a:lnTo>
                  <a:pt x="74787" y="44783"/>
                </a:lnTo>
                <a:moveTo>
                  <a:pt x="125240" y="66214"/>
                </a:moveTo>
                <a:lnTo>
                  <a:pt x="117025" y="88450"/>
                </a:lnTo>
                <a:lnTo>
                  <a:pt x="94789" y="96666"/>
                </a:lnTo>
                <a:cubicBezTo>
                  <a:pt x="91663" y="97827"/>
                  <a:pt x="91663" y="102202"/>
                  <a:pt x="94789" y="103364"/>
                </a:cubicBezTo>
                <a:lnTo>
                  <a:pt x="117025" y="111580"/>
                </a:lnTo>
                <a:lnTo>
                  <a:pt x="125240" y="133816"/>
                </a:lnTo>
                <a:cubicBezTo>
                  <a:pt x="126400" y="136941"/>
                  <a:pt x="130775" y="136941"/>
                  <a:pt x="131937" y="133816"/>
                </a:cubicBezTo>
                <a:lnTo>
                  <a:pt x="140152" y="111580"/>
                </a:lnTo>
                <a:lnTo>
                  <a:pt x="162388" y="103364"/>
                </a:lnTo>
                <a:cubicBezTo>
                  <a:pt x="165514" y="102202"/>
                  <a:pt x="165514" y="97827"/>
                  <a:pt x="162388" y="96666"/>
                </a:cubicBezTo>
                <a:lnTo>
                  <a:pt x="140152" y="88450"/>
                </a:lnTo>
                <a:lnTo>
                  <a:pt x="131937" y="66214"/>
                </a:lnTo>
                <a:cubicBezTo>
                  <a:pt x="130777" y="63089"/>
                  <a:pt x="126402" y="63089"/>
                  <a:pt x="125240" y="66214"/>
                </a:cubicBezTo>
                <a:lnTo>
                  <a:pt x="125240" y="66214"/>
                </a:lnTo>
                <a:moveTo>
                  <a:pt x="9063" y="211722"/>
                </a:moveTo>
                <a:cubicBezTo>
                  <a:pt x="6785" y="214982"/>
                  <a:pt x="6473" y="219269"/>
                  <a:pt x="8349" y="222796"/>
                </a:cubicBezTo>
                <a:cubicBezTo>
                  <a:pt x="10225" y="226323"/>
                  <a:pt x="13885" y="228600"/>
                  <a:pt x="17860" y="228600"/>
                </a:cubicBezTo>
                <a:lnTo>
                  <a:pt x="182166" y="228600"/>
                </a:lnTo>
                <a:cubicBezTo>
                  <a:pt x="186140" y="228600"/>
                  <a:pt x="189845" y="226367"/>
                  <a:pt x="191677" y="222839"/>
                </a:cubicBezTo>
                <a:cubicBezTo>
                  <a:pt x="193507" y="219312"/>
                  <a:pt x="193239" y="215026"/>
                  <a:pt x="190963" y="211766"/>
                </a:cubicBezTo>
                <a:lnTo>
                  <a:pt x="172747" y="185735"/>
                </a:lnTo>
                <a:lnTo>
                  <a:pt x="27284" y="185735"/>
                </a:lnTo>
                <a:lnTo>
                  <a:pt x="9063" y="211722"/>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394512"/>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2982339"/>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57016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7</a:t>
            </a:r>
            <a:endParaRPr lang="en-US" sz="800" dirty="0"/>
          </a:p>
        </p:txBody>
      </p:sp>
      <p:sp>
        <p:nvSpPr>
          <p:cNvPr id="9" name="Text 7"/>
          <p:cNvSpPr/>
          <p:nvPr/>
        </p:nvSpPr>
        <p:spPr>
          <a:xfrm>
            <a:off x="7896775"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2"/>
            <a:srcRect/>
            <a:stretch>
              <a:fillRect l="-111155" r="-111155"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Intentions with Going to</a:t>
            </a:r>
            <a:endParaRPr lang="en-US" sz="2400" dirty="0"/>
          </a:p>
        </p:txBody>
      </p:sp>
      <p:sp>
        <p:nvSpPr>
          <p:cNvPr id="12" name="Text 10"/>
          <p:cNvSpPr/>
          <p:nvPr/>
        </p:nvSpPr>
        <p:spPr>
          <a:xfrm>
            <a:off x="796675"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796675"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796675"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1430664" y="4779814"/>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Significance of 'Going to' in Future Planning</a:t>
            </a:r>
            <a:endParaRPr lang="en-US" sz="1600" dirty="0"/>
          </a:p>
        </p:txBody>
      </p:sp>
      <p:sp>
        <p:nvSpPr>
          <p:cNvPr id="16" name="Text 14"/>
          <p:cNvSpPr/>
          <p:nvPr/>
        </p:nvSpPr>
        <p:spPr>
          <a:xfrm>
            <a:off x="1430664" y="5236331"/>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This highlights the importance of 'going to' in discussing future plans and decisions.</a:t>
            </a:r>
            <a:endParaRPr lang="en-US" sz="1400" dirty="0"/>
          </a:p>
        </p:txBody>
      </p:sp>
      <p:sp>
        <p:nvSpPr>
          <p:cNvPr id="17" name="Text 15"/>
          <p:cNvSpPr/>
          <p:nvPr/>
        </p:nvSpPr>
        <p:spPr>
          <a:xfrm>
            <a:off x="1430664" y="3207745"/>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Examples of 'Going to' in Action</a:t>
            </a:r>
            <a:endParaRPr lang="en-US" sz="1600" dirty="0"/>
          </a:p>
        </p:txBody>
      </p:sp>
      <p:sp>
        <p:nvSpPr>
          <p:cNvPr id="18" name="Text 16"/>
          <p:cNvSpPr/>
          <p:nvPr/>
        </p:nvSpPr>
        <p:spPr>
          <a:xfrm>
            <a:off x="1430664" y="3664262"/>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For example, 'I'm going to apply for a job next week' or 'We're going to travel to Europe next summer.'</a:t>
            </a:r>
            <a:endParaRPr lang="en-US" sz="1400" dirty="0"/>
          </a:p>
        </p:txBody>
      </p:sp>
      <p:sp>
        <p:nvSpPr>
          <p:cNvPr id="19" name="Text 17"/>
          <p:cNvSpPr/>
          <p:nvPr/>
        </p:nvSpPr>
        <p:spPr>
          <a:xfrm>
            <a:off x="1430664" y="1624826"/>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Using 'Going to' for Future Intentions</a:t>
            </a:r>
            <a:endParaRPr lang="en-US" sz="1600" dirty="0"/>
          </a:p>
        </p:txBody>
      </p:sp>
      <p:sp>
        <p:nvSpPr>
          <p:cNvPr id="20" name="Text 18"/>
          <p:cNvSpPr/>
          <p:nvPr/>
        </p:nvSpPr>
        <p:spPr>
          <a:xfrm>
            <a:off x="1430664" y="2081343"/>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When expressing intentions or plans for the future, 'going to' is used to indicate what someone has already decided to do.</a:t>
            </a:r>
            <a:endParaRPr lang="en-US" sz="1400" dirty="0"/>
          </a:p>
        </p:txBody>
      </p:sp>
      <p:sp>
        <p:nvSpPr>
          <p:cNvPr id="21" name="Text 19"/>
          <p:cNvSpPr/>
          <p:nvPr/>
        </p:nvSpPr>
        <p:spPr>
          <a:xfrm>
            <a:off x="910975" y="4912586"/>
            <a:ext cx="228600" cy="228600"/>
          </a:xfrm>
          <a:custGeom>
            <a:avLst/>
            <a:gdLst/>
            <a:ahLst/>
            <a:cxnLst/>
            <a:rect l="l" t="t" r="r" b="b"/>
            <a:pathLst>
              <a:path w="228600" h="228600">
                <a:moveTo>
                  <a:pt x="207169" y="114300"/>
                </a:moveTo>
                <a:cubicBezTo>
                  <a:pt x="207169" y="63009"/>
                  <a:pt x="165591" y="21431"/>
                  <a:pt x="114300" y="21431"/>
                </a:cubicBezTo>
                <a:cubicBezTo>
                  <a:pt x="63009" y="21431"/>
                  <a:pt x="21431" y="63009"/>
                  <a:pt x="21431" y="114300"/>
                </a:cubicBezTo>
                <a:cubicBezTo>
                  <a:pt x="21431" y="165591"/>
                  <a:pt x="63009" y="207169"/>
                  <a:pt x="114300" y="207169"/>
                </a:cubicBezTo>
                <a:cubicBezTo>
                  <a:pt x="165591" y="207169"/>
                  <a:pt x="207169" y="165591"/>
                  <a:pt x="207169" y="114300"/>
                </a:cubicBezTo>
                <a:moveTo>
                  <a:pt x="0" y="114300"/>
                </a:moveTo>
                <a:cubicBezTo>
                  <a:pt x="0" y="51174"/>
                  <a:pt x="51174" y="0"/>
                  <a:pt x="114300" y="0"/>
                </a:cubicBezTo>
                <a:cubicBezTo>
                  <a:pt x="177426" y="0"/>
                  <a:pt x="228600" y="51174"/>
                  <a:pt x="228600" y="114300"/>
                </a:cubicBezTo>
                <a:cubicBezTo>
                  <a:pt x="228600" y="177426"/>
                  <a:pt x="177426" y="228600"/>
                  <a:pt x="114300" y="228600"/>
                </a:cubicBezTo>
                <a:cubicBezTo>
                  <a:pt x="51174" y="228600"/>
                  <a:pt x="0" y="177426"/>
                  <a:pt x="0" y="114300"/>
                </a:cubicBezTo>
                <a:moveTo>
                  <a:pt x="136936" y="145152"/>
                </a:moveTo>
                <a:lnTo>
                  <a:pt x="72507" y="169932"/>
                </a:lnTo>
                <a:cubicBezTo>
                  <a:pt x="63846" y="173281"/>
                  <a:pt x="55317" y="164752"/>
                  <a:pt x="58666" y="156090"/>
                </a:cubicBezTo>
                <a:lnTo>
                  <a:pt x="83446" y="91662"/>
                </a:lnTo>
                <a:cubicBezTo>
                  <a:pt x="84920" y="87867"/>
                  <a:pt x="87867" y="84920"/>
                  <a:pt x="91662" y="83446"/>
                </a:cubicBezTo>
                <a:lnTo>
                  <a:pt x="156090" y="58666"/>
                </a:lnTo>
                <a:cubicBezTo>
                  <a:pt x="164752" y="55317"/>
                  <a:pt x="173281" y="63846"/>
                  <a:pt x="169932" y="72507"/>
                </a:cubicBezTo>
                <a:lnTo>
                  <a:pt x="145152" y="136936"/>
                </a:lnTo>
                <a:cubicBezTo>
                  <a:pt x="143723" y="140731"/>
                  <a:pt x="140731" y="143677"/>
                  <a:pt x="136936" y="145152"/>
                </a:cubicBezTo>
                <a:lnTo>
                  <a:pt x="136936" y="145152"/>
                </a:lnTo>
                <a:moveTo>
                  <a:pt x="128588" y="114300"/>
                </a:moveTo>
                <a:cubicBezTo>
                  <a:pt x="128588" y="106409"/>
                  <a:pt x="122191" y="100013"/>
                  <a:pt x="114300" y="100013"/>
                </a:cubicBezTo>
                <a:cubicBezTo>
                  <a:pt x="106409" y="100013"/>
                  <a:pt x="100013" y="106409"/>
                  <a:pt x="100013" y="114300"/>
                </a:cubicBezTo>
                <a:cubicBezTo>
                  <a:pt x="100013" y="122191"/>
                  <a:pt x="106409" y="128588"/>
                  <a:pt x="114300" y="128588"/>
                </a:cubicBezTo>
                <a:cubicBezTo>
                  <a:pt x="122191" y="128588"/>
                  <a:pt x="128588" y="122191"/>
                  <a:pt x="128588" y="1143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910975" y="3347661"/>
            <a:ext cx="228600" cy="214313"/>
          </a:xfrm>
          <a:custGeom>
            <a:avLst/>
            <a:gdLst/>
            <a:ahLst/>
            <a:cxnLst/>
            <a:rect l="l" t="t" r="r" b="b"/>
            <a:pathLst>
              <a:path w="228600" h="214313">
                <a:moveTo>
                  <a:pt x="78581" y="25004"/>
                </a:moveTo>
                <a:lnTo>
                  <a:pt x="78581" y="42863"/>
                </a:lnTo>
                <a:lnTo>
                  <a:pt x="150019" y="42863"/>
                </a:lnTo>
                <a:lnTo>
                  <a:pt x="150019" y="25004"/>
                </a:lnTo>
                <a:cubicBezTo>
                  <a:pt x="150019" y="23039"/>
                  <a:pt x="148412" y="21431"/>
                  <a:pt x="146448" y="21431"/>
                </a:cubicBezTo>
                <a:lnTo>
                  <a:pt x="82154" y="21431"/>
                </a:lnTo>
                <a:cubicBezTo>
                  <a:pt x="80191" y="21431"/>
                  <a:pt x="78584" y="23039"/>
                  <a:pt x="78584" y="25004"/>
                </a:cubicBezTo>
                <a:lnTo>
                  <a:pt x="78581" y="25004"/>
                </a:lnTo>
                <a:moveTo>
                  <a:pt x="57150" y="42863"/>
                </a:moveTo>
                <a:lnTo>
                  <a:pt x="57150" y="25004"/>
                </a:lnTo>
                <a:cubicBezTo>
                  <a:pt x="57150" y="11209"/>
                  <a:pt x="68356" y="0"/>
                  <a:pt x="82154" y="0"/>
                </a:cubicBezTo>
                <a:lnTo>
                  <a:pt x="146448" y="0"/>
                </a:lnTo>
                <a:cubicBezTo>
                  <a:pt x="160244" y="0"/>
                  <a:pt x="171452" y="11207"/>
                  <a:pt x="171452" y="25004"/>
                </a:cubicBezTo>
                <a:lnTo>
                  <a:pt x="171452" y="42863"/>
                </a:lnTo>
                <a:lnTo>
                  <a:pt x="200027" y="42863"/>
                </a:lnTo>
                <a:cubicBezTo>
                  <a:pt x="215789" y="42863"/>
                  <a:pt x="228602" y="55676"/>
                  <a:pt x="228602" y="71437"/>
                </a:cubicBezTo>
                <a:lnTo>
                  <a:pt x="228602" y="125015"/>
                </a:lnTo>
                <a:lnTo>
                  <a:pt x="228602" y="185736"/>
                </a:lnTo>
                <a:cubicBezTo>
                  <a:pt x="228602" y="201497"/>
                  <a:pt x="215789" y="214310"/>
                  <a:pt x="200027" y="214310"/>
                </a:cubicBezTo>
                <a:lnTo>
                  <a:pt x="28577" y="214310"/>
                </a:lnTo>
                <a:cubicBezTo>
                  <a:pt x="12815" y="214310"/>
                  <a:pt x="2" y="201497"/>
                  <a:pt x="2" y="185736"/>
                </a:cubicBezTo>
                <a:lnTo>
                  <a:pt x="2" y="125015"/>
                </a:lnTo>
                <a:lnTo>
                  <a:pt x="2" y="71437"/>
                </a:lnTo>
                <a:cubicBezTo>
                  <a:pt x="2" y="55676"/>
                  <a:pt x="12815" y="42863"/>
                  <a:pt x="28577" y="42863"/>
                </a:cubicBezTo>
                <a:lnTo>
                  <a:pt x="57150" y="42863"/>
                </a:lnTo>
                <a:moveTo>
                  <a:pt x="21431" y="135731"/>
                </a:moveTo>
                <a:lnTo>
                  <a:pt x="21431" y="185736"/>
                </a:lnTo>
                <a:cubicBezTo>
                  <a:pt x="21431" y="189664"/>
                  <a:pt x="24645" y="192879"/>
                  <a:pt x="28575" y="192879"/>
                </a:cubicBezTo>
                <a:lnTo>
                  <a:pt x="200025" y="192879"/>
                </a:lnTo>
                <a:cubicBezTo>
                  <a:pt x="203955" y="192879"/>
                  <a:pt x="207169" y="189664"/>
                  <a:pt x="207169" y="185736"/>
                </a:cubicBezTo>
                <a:lnTo>
                  <a:pt x="207169" y="135731"/>
                </a:lnTo>
                <a:lnTo>
                  <a:pt x="142875" y="135731"/>
                </a:lnTo>
                <a:lnTo>
                  <a:pt x="142875" y="142874"/>
                </a:lnTo>
                <a:cubicBezTo>
                  <a:pt x="142875" y="150775"/>
                  <a:pt x="136490" y="157162"/>
                  <a:pt x="128588" y="157162"/>
                </a:cubicBezTo>
                <a:lnTo>
                  <a:pt x="100013" y="157162"/>
                </a:lnTo>
                <a:cubicBezTo>
                  <a:pt x="92110" y="157162"/>
                  <a:pt x="85725" y="150777"/>
                  <a:pt x="85725" y="142874"/>
                </a:cubicBezTo>
                <a:lnTo>
                  <a:pt x="85725" y="135731"/>
                </a:lnTo>
                <a:lnTo>
                  <a:pt x="21431" y="135731"/>
                </a:lnTo>
                <a:moveTo>
                  <a:pt x="85725" y="114299"/>
                </a:moveTo>
                <a:lnTo>
                  <a:pt x="142875" y="114299"/>
                </a:lnTo>
                <a:lnTo>
                  <a:pt x="207169" y="114299"/>
                </a:lnTo>
                <a:lnTo>
                  <a:pt x="207169" y="71437"/>
                </a:lnTo>
                <a:cubicBezTo>
                  <a:pt x="207169" y="67508"/>
                  <a:pt x="203955" y="64294"/>
                  <a:pt x="200025" y="64294"/>
                </a:cubicBezTo>
                <a:lnTo>
                  <a:pt x="160736" y="64294"/>
                </a:lnTo>
                <a:lnTo>
                  <a:pt x="67867" y="64294"/>
                </a:lnTo>
                <a:lnTo>
                  <a:pt x="28577" y="64294"/>
                </a:lnTo>
                <a:cubicBezTo>
                  <a:pt x="24648" y="64294"/>
                  <a:pt x="21434" y="67508"/>
                  <a:pt x="21434" y="71437"/>
                </a:cubicBezTo>
                <a:lnTo>
                  <a:pt x="21434" y="114299"/>
                </a:lnTo>
                <a:lnTo>
                  <a:pt x="85725" y="114299"/>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925263" y="1757598"/>
            <a:ext cx="200025" cy="228600"/>
          </a:xfrm>
          <a:custGeom>
            <a:avLst/>
            <a:gdLst/>
            <a:ahLst/>
            <a:cxnLst/>
            <a:rect l="l" t="t" r="r" b="b"/>
            <a:pathLst>
              <a:path w="200025" h="228600">
                <a:moveTo>
                  <a:pt x="67866" y="10717"/>
                </a:moveTo>
                <a:cubicBezTo>
                  <a:pt x="67866" y="4778"/>
                  <a:pt x="63090" y="2"/>
                  <a:pt x="57151" y="2"/>
                </a:cubicBezTo>
                <a:cubicBezTo>
                  <a:pt x="51212" y="2"/>
                  <a:pt x="46436" y="4780"/>
                  <a:pt x="46436" y="10719"/>
                </a:cubicBezTo>
                <a:lnTo>
                  <a:pt x="46436" y="28580"/>
                </a:lnTo>
                <a:lnTo>
                  <a:pt x="28576" y="28580"/>
                </a:lnTo>
                <a:cubicBezTo>
                  <a:pt x="12816" y="28580"/>
                  <a:pt x="0" y="41393"/>
                  <a:pt x="0" y="57155"/>
                </a:cubicBezTo>
                <a:lnTo>
                  <a:pt x="0" y="64298"/>
                </a:lnTo>
                <a:lnTo>
                  <a:pt x="0" y="85730"/>
                </a:lnTo>
                <a:lnTo>
                  <a:pt x="0" y="200030"/>
                </a:lnTo>
                <a:cubicBezTo>
                  <a:pt x="0" y="215792"/>
                  <a:pt x="12814" y="228605"/>
                  <a:pt x="28576" y="228605"/>
                </a:cubicBezTo>
                <a:lnTo>
                  <a:pt x="171451" y="228605"/>
                </a:lnTo>
                <a:cubicBezTo>
                  <a:pt x="187211" y="228605"/>
                  <a:pt x="200027" y="215792"/>
                  <a:pt x="200027" y="200030"/>
                </a:cubicBezTo>
                <a:lnTo>
                  <a:pt x="200027" y="85730"/>
                </a:lnTo>
                <a:lnTo>
                  <a:pt x="200027" y="64298"/>
                </a:lnTo>
                <a:lnTo>
                  <a:pt x="200027" y="57155"/>
                </a:lnTo>
                <a:cubicBezTo>
                  <a:pt x="200027" y="41393"/>
                  <a:pt x="187213" y="28580"/>
                  <a:pt x="171451" y="28580"/>
                </a:cubicBezTo>
                <a:lnTo>
                  <a:pt x="153591" y="28580"/>
                </a:lnTo>
                <a:lnTo>
                  <a:pt x="153591" y="10721"/>
                </a:lnTo>
                <a:cubicBezTo>
                  <a:pt x="153591" y="4782"/>
                  <a:pt x="148815" y="7"/>
                  <a:pt x="142876" y="7"/>
                </a:cubicBezTo>
                <a:cubicBezTo>
                  <a:pt x="136937" y="7"/>
                  <a:pt x="132161" y="4785"/>
                  <a:pt x="132161" y="10724"/>
                </a:cubicBezTo>
                <a:lnTo>
                  <a:pt x="132161" y="28584"/>
                </a:lnTo>
                <a:lnTo>
                  <a:pt x="67866" y="28584"/>
                </a:lnTo>
                <a:lnTo>
                  <a:pt x="67866" y="10717"/>
                </a:lnTo>
                <a:moveTo>
                  <a:pt x="21431" y="85725"/>
                </a:moveTo>
                <a:lnTo>
                  <a:pt x="178592" y="85725"/>
                </a:lnTo>
                <a:lnTo>
                  <a:pt x="178592" y="200025"/>
                </a:lnTo>
                <a:cubicBezTo>
                  <a:pt x="178592" y="203955"/>
                  <a:pt x="175378" y="207169"/>
                  <a:pt x="171449" y="207169"/>
                </a:cubicBezTo>
                <a:lnTo>
                  <a:pt x="28574" y="207169"/>
                </a:lnTo>
                <a:cubicBezTo>
                  <a:pt x="24645" y="207169"/>
                  <a:pt x="21431" y="203955"/>
                  <a:pt x="21431" y="200025"/>
                </a:cubicBezTo>
                <a:lnTo>
                  <a:pt x="21431" y="85725"/>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40" y="1384680"/>
            <a:ext cx="3566160" cy="4599432"/>
          </a:xfrm>
          <a:custGeom>
            <a:avLst/>
            <a:gdLst/>
            <a:ahLst/>
            <a:cxnLst/>
            <a:rect l="l" t="t" r="r" b="b"/>
            <a:pathLst>
              <a:path w="3566160" h="4599432">
                <a:moveTo>
                  <a:pt x="100031" y="4599432"/>
                </a:moveTo>
                <a:cubicBezTo>
                  <a:pt x="44791" y="4599432"/>
                  <a:pt x="0" y="4554634"/>
                  <a:pt x="0" y="4499394"/>
                </a:cubicBezTo>
                <a:lnTo>
                  <a:pt x="0" y="100038"/>
                </a:lnTo>
                <a:cubicBezTo>
                  <a:pt x="0" y="44798"/>
                  <a:pt x="44791" y="0"/>
                  <a:pt x="100031" y="0"/>
                </a:cubicBezTo>
                <a:lnTo>
                  <a:pt x="3466129" y="0"/>
                </a:lnTo>
                <a:cubicBezTo>
                  <a:pt x="3521369" y="0"/>
                  <a:pt x="3566160" y="44798"/>
                  <a:pt x="3566160" y="100038"/>
                </a:cubicBezTo>
                <a:lnTo>
                  <a:pt x="3566160" y="4499394"/>
                </a:lnTo>
                <a:cubicBezTo>
                  <a:pt x="3566160" y="4554634"/>
                  <a:pt x="3521369" y="4599432"/>
                  <a:pt x="3466129" y="4599432"/>
                </a:cubicBezTo>
                <a:lnTo>
                  <a:pt x="100031" y="4599432"/>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4311667" y="1384680"/>
            <a:ext cx="3566160" cy="4599432"/>
          </a:xfrm>
          <a:custGeom>
            <a:avLst/>
            <a:gdLst/>
            <a:ahLst/>
            <a:cxnLst/>
            <a:rect l="l" t="t" r="r" b="b"/>
            <a:pathLst>
              <a:path w="3566160" h="4599432">
                <a:moveTo>
                  <a:pt x="100031" y="4599432"/>
                </a:moveTo>
                <a:cubicBezTo>
                  <a:pt x="44791" y="4599432"/>
                  <a:pt x="0" y="4554634"/>
                  <a:pt x="0" y="4499394"/>
                </a:cubicBezTo>
                <a:lnTo>
                  <a:pt x="0" y="100038"/>
                </a:lnTo>
                <a:cubicBezTo>
                  <a:pt x="0" y="44798"/>
                  <a:pt x="44791" y="0"/>
                  <a:pt x="100031" y="0"/>
                </a:cubicBezTo>
                <a:lnTo>
                  <a:pt x="3466129" y="0"/>
                </a:lnTo>
                <a:cubicBezTo>
                  <a:pt x="3521369" y="0"/>
                  <a:pt x="3566160" y="44798"/>
                  <a:pt x="3566160" y="100038"/>
                </a:cubicBezTo>
                <a:lnTo>
                  <a:pt x="3566160" y="4499394"/>
                </a:lnTo>
                <a:cubicBezTo>
                  <a:pt x="3566160" y="4554634"/>
                  <a:pt x="3521369" y="4599432"/>
                  <a:pt x="3466129" y="4599432"/>
                </a:cubicBezTo>
                <a:lnTo>
                  <a:pt x="100031" y="4599432"/>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8074694" y="1384680"/>
            <a:ext cx="3566160" cy="4599432"/>
          </a:xfrm>
          <a:custGeom>
            <a:avLst/>
            <a:gdLst/>
            <a:ahLst/>
            <a:cxnLst/>
            <a:rect l="l" t="t" r="r" b="b"/>
            <a:pathLst>
              <a:path w="3566160" h="4599432">
                <a:moveTo>
                  <a:pt x="100031" y="4599432"/>
                </a:moveTo>
                <a:cubicBezTo>
                  <a:pt x="44791" y="4599432"/>
                  <a:pt x="0" y="4554634"/>
                  <a:pt x="0" y="4499394"/>
                </a:cubicBezTo>
                <a:lnTo>
                  <a:pt x="0" y="100038"/>
                </a:lnTo>
                <a:cubicBezTo>
                  <a:pt x="0" y="44798"/>
                  <a:pt x="44791" y="0"/>
                  <a:pt x="100031" y="0"/>
                </a:cubicBezTo>
                <a:lnTo>
                  <a:pt x="3466129" y="0"/>
                </a:lnTo>
                <a:cubicBezTo>
                  <a:pt x="3521369" y="0"/>
                  <a:pt x="3566160" y="44798"/>
                  <a:pt x="3566160" y="100038"/>
                </a:cubicBezTo>
                <a:lnTo>
                  <a:pt x="3566160" y="4499394"/>
                </a:lnTo>
                <a:cubicBezTo>
                  <a:pt x="3566160" y="4554634"/>
                  <a:pt x="3521369" y="4599432"/>
                  <a:pt x="3466129" y="4599432"/>
                </a:cubicBezTo>
                <a:lnTo>
                  <a:pt x="100031" y="4599432"/>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10722957"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8" name="Text 6"/>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9" name="Text 7"/>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8</a:t>
            </a:r>
            <a:endParaRPr lang="en-US" sz="800" dirty="0"/>
          </a:p>
        </p:txBody>
      </p:sp>
      <p:sp>
        <p:nvSpPr>
          <p:cNvPr id="10" name="Text 8"/>
          <p:cNvSpPr/>
          <p:nvPr/>
        </p:nvSpPr>
        <p:spPr>
          <a:xfrm>
            <a:off x="548640" y="548639"/>
            <a:ext cx="1041400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Difference between Going to and Will</a:t>
            </a:r>
            <a:endParaRPr lang="en-US" sz="2400" dirty="0"/>
          </a:p>
        </p:txBody>
      </p:sp>
      <p:sp>
        <p:nvSpPr>
          <p:cNvPr id="11" name="Text 9"/>
          <p:cNvSpPr/>
          <p:nvPr/>
        </p:nvSpPr>
        <p:spPr>
          <a:xfrm>
            <a:off x="8303294" y="2891193"/>
            <a:ext cx="3108960" cy="2892017"/>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"Will" can be used for both planned actions and spontaneous decisions.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For example, "I'm going to the store" (planned action) versus "I'll get some milk" (spontaneous decision).</a:t>
            </a:r>
            <a:endParaRPr lang="en-US" sz="1400" dirty="0"/>
          </a:p>
        </p:txBody>
      </p:sp>
      <p:sp>
        <p:nvSpPr>
          <p:cNvPr id="12" name="Text 10"/>
          <p:cNvSpPr/>
          <p:nvPr/>
        </p:nvSpPr>
        <p:spPr>
          <a:xfrm>
            <a:off x="8303294" y="2294133"/>
            <a:ext cx="3108960" cy="457521"/>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Usage of "Will"</a:t>
            </a:r>
            <a:endParaRPr lang="en-US" sz="1600" dirty="0"/>
          </a:p>
        </p:txBody>
      </p:sp>
      <p:sp>
        <p:nvSpPr>
          <p:cNvPr id="13" name="Text 11"/>
          <p:cNvSpPr/>
          <p:nvPr/>
        </p:nvSpPr>
        <p:spPr>
          <a:xfrm>
            <a:off x="8303294" y="1654615"/>
            <a:ext cx="457200" cy="406400"/>
          </a:xfrm>
          <a:custGeom>
            <a:avLst/>
            <a:gdLst/>
            <a:ahLst/>
            <a:cxnLst/>
            <a:rect l="l" t="t" r="r" b="b"/>
            <a:pathLst>
              <a:path w="457200" h="406400">
                <a:moveTo>
                  <a:pt x="139702" y="76200"/>
                </a:moveTo>
                <a:cubicBezTo>
                  <a:pt x="139702" y="55165"/>
                  <a:pt x="156769" y="38100"/>
                  <a:pt x="177801" y="38100"/>
                </a:cubicBezTo>
                <a:cubicBezTo>
                  <a:pt x="198836" y="38100"/>
                  <a:pt x="215899" y="55165"/>
                  <a:pt x="215899" y="76200"/>
                </a:cubicBezTo>
                <a:lnTo>
                  <a:pt x="215899" y="127000"/>
                </a:lnTo>
                <a:lnTo>
                  <a:pt x="139697" y="127000"/>
                </a:lnTo>
                <a:lnTo>
                  <a:pt x="139702" y="76200"/>
                </a:lnTo>
                <a:moveTo>
                  <a:pt x="101599" y="127000"/>
                </a:moveTo>
                <a:lnTo>
                  <a:pt x="50799" y="127000"/>
                </a:lnTo>
                <a:cubicBezTo>
                  <a:pt x="22782" y="127000"/>
                  <a:pt x="0" y="149779"/>
                  <a:pt x="0" y="177800"/>
                </a:cubicBezTo>
                <a:lnTo>
                  <a:pt x="0" y="330200"/>
                </a:lnTo>
                <a:cubicBezTo>
                  <a:pt x="0" y="358221"/>
                  <a:pt x="22782" y="381000"/>
                  <a:pt x="50799" y="381000"/>
                </a:cubicBezTo>
                <a:lnTo>
                  <a:pt x="127001" y="381000"/>
                </a:lnTo>
                <a:lnTo>
                  <a:pt x="127001" y="342900"/>
                </a:lnTo>
                <a:lnTo>
                  <a:pt x="50799" y="342900"/>
                </a:lnTo>
                <a:cubicBezTo>
                  <a:pt x="43813" y="342900"/>
                  <a:pt x="38098" y="337186"/>
                  <a:pt x="38098" y="330200"/>
                </a:cubicBezTo>
                <a:lnTo>
                  <a:pt x="38098" y="177800"/>
                </a:lnTo>
                <a:cubicBezTo>
                  <a:pt x="38098" y="170814"/>
                  <a:pt x="43813" y="165100"/>
                  <a:pt x="50799" y="165100"/>
                </a:cubicBezTo>
                <a:lnTo>
                  <a:pt x="304802" y="165100"/>
                </a:lnTo>
                <a:cubicBezTo>
                  <a:pt x="311788" y="165100"/>
                  <a:pt x="317503" y="170814"/>
                  <a:pt x="317503" y="177800"/>
                </a:cubicBezTo>
                <a:lnTo>
                  <a:pt x="355601" y="177800"/>
                </a:lnTo>
                <a:cubicBezTo>
                  <a:pt x="355601" y="149779"/>
                  <a:pt x="332819" y="127000"/>
                  <a:pt x="304802" y="127000"/>
                </a:cubicBezTo>
                <a:lnTo>
                  <a:pt x="254002" y="127000"/>
                </a:lnTo>
                <a:lnTo>
                  <a:pt x="254002" y="76200"/>
                </a:lnTo>
                <a:cubicBezTo>
                  <a:pt x="254002" y="34130"/>
                  <a:pt x="219872" y="0"/>
                  <a:pt x="177801" y="0"/>
                </a:cubicBezTo>
                <a:cubicBezTo>
                  <a:pt x="135734" y="0"/>
                  <a:pt x="101599" y="34130"/>
                  <a:pt x="101599" y="76200"/>
                </a:cubicBezTo>
                <a:lnTo>
                  <a:pt x="101599" y="127000"/>
                </a:lnTo>
                <a:moveTo>
                  <a:pt x="203198" y="203200"/>
                </a:moveTo>
                <a:cubicBezTo>
                  <a:pt x="175181" y="203200"/>
                  <a:pt x="152398" y="225979"/>
                  <a:pt x="152398" y="254000"/>
                </a:cubicBezTo>
                <a:lnTo>
                  <a:pt x="152398" y="355600"/>
                </a:lnTo>
                <a:cubicBezTo>
                  <a:pt x="152398" y="383621"/>
                  <a:pt x="175181" y="406400"/>
                  <a:pt x="203198" y="406400"/>
                </a:cubicBezTo>
                <a:lnTo>
                  <a:pt x="406396" y="406400"/>
                </a:lnTo>
                <a:cubicBezTo>
                  <a:pt x="434413" y="406400"/>
                  <a:pt x="457195" y="383621"/>
                  <a:pt x="457195" y="355600"/>
                </a:cubicBezTo>
                <a:lnTo>
                  <a:pt x="457195" y="254000"/>
                </a:lnTo>
                <a:cubicBezTo>
                  <a:pt x="457195" y="225979"/>
                  <a:pt x="434413" y="203200"/>
                  <a:pt x="406396" y="203200"/>
                </a:cubicBezTo>
                <a:lnTo>
                  <a:pt x="203198" y="203200"/>
                </a:lnTo>
                <a:moveTo>
                  <a:pt x="254002" y="266700"/>
                </a:moveTo>
                <a:lnTo>
                  <a:pt x="254002" y="279400"/>
                </a:lnTo>
                <a:cubicBezTo>
                  <a:pt x="254002" y="307421"/>
                  <a:pt x="276784" y="330200"/>
                  <a:pt x="304802" y="330200"/>
                </a:cubicBezTo>
                <a:cubicBezTo>
                  <a:pt x="332819" y="330200"/>
                  <a:pt x="355601" y="307421"/>
                  <a:pt x="355601" y="279400"/>
                </a:cubicBezTo>
                <a:lnTo>
                  <a:pt x="355601" y="266700"/>
                </a:lnTo>
                <a:cubicBezTo>
                  <a:pt x="355601" y="259714"/>
                  <a:pt x="361316" y="254000"/>
                  <a:pt x="368302" y="254000"/>
                </a:cubicBezTo>
                <a:cubicBezTo>
                  <a:pt x="375288" y="254000"/>
                  <a:pt x="381003" y="259714"/>
                  <a:pt x="381003" y="266700"/>
                </a:cubicBezTo>
                <a:lnTo>
                  <a:pt x="381003" y="279400"/>
                </a:lnTo>
                <a:cubicBezTo>
                  <a:pt x="381003" y="321470"/>
                  <a:pt x="346873" y="355600"/>
                  <a:pt x="304802" y="355600"/>
                </a:cubicBezTo>
                <a:cubicBezTo>
                  <a:pt x="262735" y="355600"/>
                  <a:pt x="228600" y="321470"/>
                  <a:pt x="228600" y="279400"/>
                </a:cubicBezTo>
                <a:lnTo>
                  <a:pt x="228600" y="266700"/>
                </a:lnTo>
                <a:cubicBezTo>
                  <a:pt x="228600" y="259714"/>
                  <a:pt x="234315" y="254000"/>
                  <a:pt x="241301" y="254000"/>
                </a:cubicBezTo>
                <a:cubicBezTo>
                  <a:pt x="248287" y="254000"/>
                  <a:pt x="254002" y="259714"/>
                  <a:pt x="254002" y="266700"/>
                </a:cubicBezTo>
                <a:lnTo>
                  <a:pt x="254002" y="26670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4" name="Text 12"/>
          <p:cNvSpPr/>
          <p:nvPr/>
        </p:nvSpPr>
        <p:spPr>
          <a:xfrm>
            <a:off x="4540267" y="2891193"/>
            <a:ext cx="3108960" cy="2892017"/>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"Going to" is used for planned actions or predictions based on evidence.</a:t>
            </a:r>
            <a:endParaRPr lang="en-US" sz="1400" dirty="0"/>
          </a:p>
        </p:txBody>
      </p:sp>
      <p:sp>
        <p:nvSpPr>
          <p:cNvPr id="15" name="Text 13"/>
          <p:cNvSpPr/>
          <p:nvPr/>
        </p:nvSpPr>
        <p:spPr>
          <a:xfrm>
            <a:off x="4540267" y="2294133"/>
            <a:ext cx="3108960" cy="457521"/>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Usage of "Going to"</a:t>
            </a:r>
            <a:endParaRPr lang="en-US" sz="1600" dirty="0"/>
          </a:p>
        </p:txBody>
      </p:sp>
      <p:sp>
        <p:nvSpPr>
          <p:cNvPr id="16" name="Text 14"/>
          <p:cNvSpPr/>
          <p:nvPr/>
        </p:nvSpPr>
        <p:spPr>
          <a:xfrm>
            <a:off x="4540267" y="1629215"/>
            <a:ext cx="457200" cy="457200"/>
          </a:xfrm>
          <a:custGeom>
            <a:avLst/>
            <a:gdLst/>
            <a:ahLst/>
            <a:cxnLst/>
            <a:rect l="l" t="t" r="r" b="b"/>
            <a:pathLst>
              <a:path w="457200" h="457200">
                <a:moveTo>
                  <a:pt x="414338" y="228600"/>
                </a:moveTo>
                <a:cubicBezTo>
                  <a:pt x="414338" y="331182"/>
                  <a:pt x="331182" y="414338"/>
                  <a:pt x="228600" y="414338"/>
                </a:cubicBezTo>
                <a:cubicBezTo>
                  <a:pt x="126018" y="414338"/>
                  <a:pt x="42863" y="331182"/>
                  <a:pt x="42863" y="228600"/>
                </a:cubicBezTo>
                <a:cubicBezTo>
                  <a:pt x="42863" y="126018"/>
                  <a:pt x="126018" y="42863"/>
                  <a:pt x="228600" y="42863"/>
                </a:cubicBezTo>
                <a:cubicBezTo>
                  <a:pt x="331182" y="42863"/>
                  <a:pt x="414338" y="126018"/>
                  <a:pt x="414338" y="228600"/>
                </a:cubicBezTo>
                <a:moveTo>
                  <a:pt x="0" y="228600"/>
                </a:moveTo>
                <a:cubicBezTo>
                  <a:pt x="0" y="354851"/>
                  <a:pt x="102349" y="457200"/>
                  <a:pt x="228600" y="457200"/>
                </a:cubicBezTo>
                <a:cubicBezTo>
                  <a:pt x="354851" y="457200"/>
                  <a:pt x="457200" y="354851"/>
                  <a:pt x="457200" y="228600"/>
                </a:cubicBezTo>
                <a:cubicBezTo>
                  <a:pt x="457200" y="102349"/>
                  <a:pt x="354851" y="0"/>
                  <a:pt x="228600" y="0"/>
                </a:cubicBezTo>
                <a:cubicBezTo>
                  <a:pt x="102349" y="0"/>
                  <a:pt x="0" y="102349"/>
                  <a:pt x="0" y="228600"/>
                </a:cubicBezTo>
                <a:moveTo>
                  <a:pt x="207171" y="107159"/>
                </a:moveTo>
                <a:lnTo>
                  <a:pt x="207171" y="228605"/>
                </a:lnTo>
                <a:cubicBezTo>
                  <a:pt x="207171" y="235751"/>
                  <a:pt x="210742" y="242444"/>
                  <a:pt x="216727" y="246463"/>
                </a:cubicBezTo>
                <a:lnTo>
                  <a:pt x="302452" y="303613"/>
                </a:lnTo>
                <a:cubicBezTo>
                  <a:pt x="312272" y="310219"/>
                  <a:pt x="325581" y="307540"/>
                  <a:pt x="332188" y="297628"/>
                </a:cubicBezTo>
                <a:cubicBezTo>
                  <a:pt x="338794" y="287716"/>
                  <a:pt x="336115" y="274498"/>
                  <a:pt x="326203" y="267892"/>
                </a:cubicBezTo>
                <a:lnTo>
                  <a:pt x="250034" y="217170"/>
                </a:lnTo>
                <a:lnTo>
                  <a:pt x="250034" y="107159"/>
                </a:lnTo>
                <a:cubicBezTo>
                  <a:pt x="250034" y="95280"/>
                  <a:pt x="240478" y="85730"/>
                  <a:pt x="228605" y="85730"/>
                </a:cubicBezTo>
                <a:cubicBezTo>
                  <a:pt x="216727" y="85730"/>
                  <a:pt x="207176" y="95285"/>
                  <a:pt x="207176" y="107163"/>
                </a:cubicBezTo>
                <a:lnTo>
                  <a:pt x="207171" y="107159"/>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7" name="Text 15"/>
          <p:cNvSpPr/>
          <p:nvPr/>
        </p:nvSpPr>
        <p:spPr>
          <a:xfrm>
            <a:off x="777240" y="2891193"/>
            <a:ext cx="3108960" cy="2892017"/>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While both "going to" and "will" can be used to talk about the future, there is a key difference.</a:t>
            </a:r>
            <a:endParaRPr lang="en-US" sz="1400" dirty="0"/>
          </a:p>
        </p:txBody>
      </p:sp>
      <p:sp>
        <p:nvSpPr>
          <p:cNvPr id="18" name="Text 16"/>
          <p:cNvSpPr/>
          <p:nvPr/>
        </p:nvSpPr>
        <p:spPr>
          <a:xfrm>
            <a:off x="777240" y="2294133"/>
            <a:ext cx="3108960" cy="457521"/>
          </a:xfrm>
          <a:prstGeom prst="rect">
            <a:avLst/>
          </a:prstGeom>
          <a:noFill/>
          <a:ln/>
        </p:spPr>
        <p:txBody>
          <a:bodyPr wrap="square" lIns="0" tIns="0" rIns="0" bIns="0" rtlCol="0" anchor="t"/>
          <a:lstStyle/>
          <a:p>
            <a:pPr algn="l"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Key Difference</a:t>
            </a:r>
            <a:endParaRPr lang="en-US" sz="1600" dirty="0"/>
          </a:p>
        </p:txBody>
      </p:sp>
      <p:sp>
        <p:nvSpPr>
          <p:cNvPr id="19" name="Text 17"/>
          <p:cNvSpPr/>
          <p:nvPr/>
        </p:nvSpPr>
        <p:spPr>
          <a:xfrm>
            <a:off x="805815" y="1629215"/>
            <a:ext cx="400050" cy="457200"/>
          </a:xfrm>
          <a:custGeom>
            <a:avLst/>
            <a:gdLst/>
            <a:ahLst/>
            <a:cxnLst/>
            <a:rect l="l" t="t" r="r" b="b"/>
            <a:pathLst>
              <a:path w="400050" h="457200">
                <a:moveTo>
                  <a:pt x="135733" y="21434"/>
                </a:moveTo>
                <a:cubicBezTo>
                  <a:pt x="135733" y="9555"/>
                  <a:pt x="126180" y="5"/>
                  <a:pt x="114302" y="5"/>
                </a:cubicBezTo>
                <a:cubicBezTo>
                  <a:pt x="102425" y="5"/>
                  <a:pt x="92872" y="9560"/>
                  <a:pt x="92872" y="21438"/>
                </a:cubicBezTo>
                <a:lnTo>
                  <a:pt x="92872" y="57159"/>
                </a:lnTo>
                <a:lnTo>
                  <a:pt x="57151" y="57159"/>
                </a:lnTo>
                <a:cubicBezTo>
                  <a:pt x="25631" y="57159"/>
                  <a:pt x="0" y="82785"/>
                  <a:pt x="0" y="114309"/>
                </a:cubicBezTo>
                <a:lnTo>
                  <a:pt x="0" y="128597"/>
                </a:lnTo>
                <a:lnTo>
                  <a:pt x="0" y="171459"/>
                </a:lnTo>
                <a:lnTo>
                  <a:pt x="0" y="400059"/>
                </a:lnTo>
                <a:cubicBezTo>
                  <a:pt x="0" y="431583"/>
                  <a:pt x="25627" y="457209"/>
                  <a:pt x="57151" y="457209"/>
                </a:cubicBezTo>
                <a:lnTo>
                  <a:pt x="342903" y="457209"/>
                </a:lnTo>
                <a:cubicBezTo>
                  <a:pt x="374423" y="457209"/>
                  <a:pt x="400054" y="431583"/>
                  <a:pt x="400054" y="400059"/>
                </a:cubicBezTo>
                <a:lnTo>
                  <a:pt x="400054" y="171459"/>
                </a:lnTo>
                <a:lnTo>
                  <a:pt x="400054" y="128597"/>
                </a:lnTo>
                <a:lnTo>
                  <a:pt x="400054" y="114309"/>
                </a:lnTo>
                <a:cubicBezTo>
                  <a:pt x="400054" y="82785"/>
                  <a:pt x="374427" y="57159"/>
                  <a:pt x="342903" y="57159"/>
                </a:cubicBezTo>
                <a:lnTo>
                  <a:pt x="307182" y="57159"/>
                </a:lnTo>
                <a:lnTo>
                  <a:pt x="307182" y="21443"/>
                </a:lnTo>
                <a:cubicBezTo>
                  <a:pt x="307182" y="9565"/>
                  <a:pt x="297629" y="14"/>
                  <a:pt x="285752" y="14"/>
                </a:cubicBezTo>
                <a:cubicBezTo>
                  <a:pt x="273874" y="14"/>
                  <a:pt x="264321" y="9569"/>
                  <a:pt x="264321" y="21447"/>
                </a:cubicBezTo>
                <a:lnTo>
                  <a:pt x="264321" y="57168"/>
                </a:lnTo>
                <a:lnTo>
                  <a:pt x="135733" y="57168"/>
                </a:lnTo>
                <a:lnTo>
                  <a:pt x="135733" y="21434"/>
                </a:lnTo>
                <a:moveTo>
                  <a:pt x="42861" y="171450"/>
                </a:moveTo>
                <a:lnTo>
                  <a:pt x="357185" y="171450"/>
                </a:lnTo>
                <a:lnTo>
                  <a:pt x="357185" y="400050"/>
                </a:lnTo>
                <a:cubicBezTo>
                  <a:pt x="357185" y="407909"/>
                  <a:pt x="350756" y="414338"/>
                  <a:pt x="342899" y="414338"/>
                </a:cubicBezTo>
                <a:lnTo>
                  <a:pt x="57147" y="414338"/>
                </a:lnTo>
                <a:cubicBezTo>
                  <a:pt x="49290" y="414338"/>
                  <a:pt x="42861" y="407909"/>
                  <a:pt x="42861" y="400050"/>
                </a:cubicBezTo>
                <a:lnTo>
                  <a:pt x="42861" y="17145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40" y="1573367"/>
            <a:ext cx="3566160" cy="4389120"/>
          </a:xfrm>
          <a:custGeom>
            <a:avLst/>
            <a:gdLst/>
            <a:ahLst/>
            <a:cxnLst/>
            <a:rect l="l" t="t" r="r" b="b"/>
            <a:pathLst>
              <a:path w="3566160" h="4389120">
                <a:moveTo>
                  <a:pt x="100031" y="4389120"/>
                </a:moveTo>
                <a:cubicBezTo>
                  <a:pt x="44791" y="4389120"/>
                  <a:pt x="0" y="4344351"/>
                  <a:pt x="0" y="4289092"/>
                </a:cubicBezTo>
                <a:lnTo>
                  <a:pt x="0" y="100028"/>
                </a:lnTo>
                <a:cubicBezTo>
                  <a:pt x="0" y="44769"/>
                  <a:pt x="44791" y="0"/>
                  <a:pt x="100031" y="0"/>
                </a:cubicBezTo>
                <a:lnTo>
                  <a:pt x="3466129" y="0"/>
                </a:lnTo>
                <a:cubicBezTo>
                  <a:pt x="3521369" y="0"/>
                  <a:pt x="3566160" y="44769"/>
                  <a:pt x="3566160" y="100028"/>
                </a:cubicBezTo>
                <a:lnTo>
                  <a:pt x="3566160" y="4289092"/>
                </a:lnTo>
                <a:cubicBezTo>
                  <a:pt x="3566160" y="4344351"/>
                  <a:pt x="3521369" y="4389120"/>
                  <a:pt x="3466129" y="4389120"/>
                </a:cubicBezTo>
                <a:lnTo>
                  <a:pt x="100031" y="438912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4311667" y="1573367"/>
            <a:ext cx="3566160" cy="4389120"/>
          </a:xfrm>
          <a:custGeom>
            <a:avLst/>
            <a:gdLst/>
            <a:ahLst/>
            <a:cxnLst/>
            <a:rect l="l" t="t" r="r" b="b"/>
            <a:pathLst>
              <a:path w="3566160" h="4389120">
                <a:moveTo>
                  <a:pt x="100031" y="4389120"/>
                </a:moveTo>
                <a:cubicBezTo>
                  <a:pt x="44791" y="4389120"/>
                  <a:pt x="0" y="4344351"/>
                  <a:pt x="0" y="4289092"/>
                </a:cubicBezTo>
                <a:lnTo>
                  <a:pt x="0" y="100028"/>
                </a:lnTo>
                <a:cubicBezTo>
                  <a:pt x="0" y="44769"/>
                  <a:pt x="44791" y="0"/>
                  <a:pt x="100031" y="0"/>
                </a:cubicBezTo>
                <a:lnTo>
                  <a:pt x="3466129" y="0"/>
                </a:lnTo>
                <a:cubicBezTo>
                  <a:pt x="3521369" y="0"/>
                  <a:pt x="3566160" y="44769"/>
                  <a:pt x="3566160" y="100028"/>
                </a:cubicBezTo>
                <a:lnTo>
                  <a:pt x="3566160" y="4289092"/>
                </a:lnTo>
                <a:cubicBezTo>
                  <a:pt x="3566160" y="4344351"/>
                  <a:pt x="3521369" y="4389120"/>
                  <a:pt x="3466129" y="4389120"/>
                </a:cubicBezTo>
                <a:lnTo>
                  <a:pt x="100031" y="438912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8074694" y="1573367"/>
            <a:ext cx="3566160" cy="4389120"/>
          </a:xfrm>
          <a:custGeom>
            <a:avLst/>
            <a:gdLst/>
            <a:ahLst/>
            <a:cxnLst/>
            <a:rect l="l" t="t" r="r" b="b"/>
            <a:pathLst>
              <a:path w="3566160" h="4389120">
                <a:moveTo>
                  <a:pt x="100031" y="4389120"/>
                </a:moveTo>
                <a:cubicBezTo>
                  <a:pt x="44791" y="4389120"/>
                  <a:pt x="0" y="4344351"/>
                  <a:pt x="0" y="4289092"/>
                </a:cubicBezTo>
                <a:lnTo>
                  <a:pt x="0" y="100028"/>
                </a:lnTo>
                <a:cubicBezTo>
                  <a:pt x="0" y="44769"/>
                  <a:pt x="44791" y="0"/>
                  <a:pt x="100031" y="0"/>
                </a:cubicBezTo>
                <a:lnTo>
                  <a:pt x="3466129" y="0"/>
                </a:lnTo>
                <a:cubicBezTo>
                  <a:pt x="3521369" y="0"/>
                  <a:pt x="3566160" y="44769"/>
                  <a:pt x="3566160" y="100028"/>
                </a:cubicBezTo>
                <a:lnTo>
                  <a:pt x="3566160" y="4289092"/>
                </a:lnTo>
                <a:cubicBezTo>
                  <a:pt x="3566160" y="4344351"/>
                  <a:pt x="3521369" y="4389120"/>
                  <a:pt x="3466129" y="4389120"/>
                </a:cubicBezTo>
                <a:lnTo>
                  <a:pt x="100031" y="438912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548640" y="548639"/>
            <a:ext cx="1041400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Common Errors</a:t>
            </a:r>
            <a:endParaRPr lang="en-US" sz="2400" dirty="0"/>
          </a:p>
        </p:txBody>
      </p:sp>
      <p:sp>
        <p:nvSpPr>
          <p:cNvPr id="8" name="Text 6"/>
          <p:cNvSpPr/>
          <p:nvPr/>
        </p:nvSpPr>
        <p:spPr>
          <a:xfrm>
            <a:off x="10722957"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9" name="Text 7"/>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0" name="Text 8"/>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9</a:t>
            </a:r>
            <a:endParaRPr lang="en-US" sz="800" dirty="0"/>
          </a:p>
        </p:txBody>
      </p:sp>
      <p:sp>
        <p:nvSpPr>
          <p:cNvPr id="11" name="Text 9"/>
          <p:cNvSpPr/>
          <p:nvPr/>
        </p:nvSpPr>
        <p:spPr>
          <a:xfrm>
            <a:off x="8349014" y="3246205"/>
            <a:ext cx="3017520" cy="2560320"/>
          </a:xfrm>
          <a:prstGeom prst="rect">
            <a:avLst/>
          </a:prstGeom>
          <a:noFill/>
          <a:ln/>
        </p:spPr>
        <p:txBody>
          <a:bodyPr wrap="square" lIns="0" tIns="0" rIns="0" bIns="0" rtlCol="0" anchor="t"/>
          <a:lstStyle/>
          <a:p>
            <a:pPr algn="ctr"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Learners should be aware of these common errors to use 'going to' correctly.</a:t>
            </a:r>
            <a:endParaRPr lang="en-US" sz="1400" dirty="0"/>
          </a:p>
        </p:txBody>
      </p:sp>
      <p:sp>
        <p:nvSpPr>
          <p:cNvPr id="12" name="Text 10"/>
          <p:cNvSpPr/>
          <p:nvPr/>
        </p:nvSpPr>
        <p:spPr>
          <a:xfrm>
            <a:off x="8349014" y="2650734"/>
            <a:ext cx="3017520" cy="457200"/>
          </a:xfrm>
          <a:prstGeom prst="rect">
            <a:avLst/>
          </a:prstGeom>
          <a:noFill/>
          <a:ln/>
        </p:spPr>
        <p:txBody>
          <a:bodyPr wrap="square" lIns="0" tIns="0" rIns="0" bIns="0" rtlCol="0" anchor="t"/>
          <a:lstStyle/>
          <a:p>
            <a:pPr algn="ctr"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Awareness for Correct Usage</a:t>
            </a:r>
            <a:endParaRPr lang="en-US" sz="1600" dirty="0"/>
          </a:p>
        </p:txBody>
      </p:sp>
      <p:sp>
        <p:nvSpPr>
          <p:cNvPr id="13" name="Text 11"/>
          <p:cNvSpPr/>
          <p:nvPr/>
        </p:nvSpPr>
        <p:spPr>
          <a:xfrm>
            <a:off x="4585987" y="3246205"/>
            <a:ext cx="3017520" cy="2560320"/>
          </a:xfrm>
          <a:prstGeom prst="rect">
            <a:avLst/>
          </a:prstGeom>
          <a:noFill/>
          <a:ln/>
        </p:spPr>
        <p:txBody>
          <a:bodyPr wrap="square" lIns="0" tIns="0" rIns="0" bIns="0" rtlCol="0" anchor="t"/>
          <a:lstStyle/>
          <a:p>
            <a:pPr algn="ctr"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Another error is using 'going to' for spontaneous decisions instead of 'will.'</a:t>
            </a:r>
            <a:endParaRPr lang="en-US" sz="1400" dirty="0"/>
          </a:p>
        </p:txBody>
      </p:sp>
      <p:sp>
        <p:nvSpPr>
          <p:cNvPr id="14" name="Text 12"/>
          <p:cNvSpPr/>
          <p:nvPr/>
        </p:nvSpPr>
        <p:spPr>
          <a:xfrm>
            <a:off x="4585987" y="2650734"/>
            <a:ext cx="3017520" cy="457200"/>
          </a:xfrm>
          <a:prstGeom prst="rect">
            <a:avLst/>
          </a:prstGeom>
          <a:noFill/>
          <a:ln/>
        </p:spPr>
        <p:txBody>
          <a:bodyPr wrap="square" lIns="0" tIns="0" rIns="0" bIns="0" rtlCol="0" anchor="t"/>
          <a:lstStyle/>
          <a:p>
            <a:pPr algn="ctr"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Incorrect Usage for Spontaneous Decisions</a:t>
            </a:r>
            <a:endParaRPr lang="en-US" sz="1600" dirty="0"/>
          </a:p>
        </p:txBody>
      </p:sp>
      <p:sp>
        <p:nvSpPr>
          <p:cNvPr id="15" name="Text 13"/>
          <p:cNvSpPr/>
          <p:nvPr/>
        </p:nvSpPr>
        <p:spPr>
          <a:xfrm>
            <a:off x="822960" y="3246205"/>
            <a:ext cx="3017520" cy="2560320"/>
          </a:xfrm>
          <a:prstGeom prst="rect">
            <a:avLst/>
          </a:prstGeom>
          <a:noFill/>
          <a:ln/>
        </p:spPr>
        <p:txBody>
          <a:bodyPr wrap="square" lIns="0" tIns="0" rIns="0" bIns="0" rtlCol="0" anchor="t"/>
          <a:lstStyle/>
          <a:p>
            <a:pPr algn="ctr"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One common error is confusing 'going to' with 'will.'</a:t>
            </a:r>
            <a:endParaRPr lang="en-US" sz="1400" dirty="0"/>
          </a:p>
        </p:txBody>
      </p:sp>
      <p:sp>
        <p:nvSpPr>
          <p:cNvPr id="16" name="Text 14"/>
          <p:cNvSpPr/>
          <p:nvPr/>
        </p:nvSpPr>
        <p:spPr>
          <a:xfrm>
            <a:off x="822960" y="2650734"/>
            <a:ext cx="3017520" cy="457200"/>
          </a:xfrm>
          <a:prstGeom prst="rect">
            <a:avLst/>
          </a:prstGeom>
          <a:noFill/>
          <a:ln/>
        </p:spPr>
        <p:txBody>
          <a:bodyPr wrap="square" lIns="0" tIns="0" rIns="0" bIns="0" rtlCol="0" anchor="t"/>
          <a:lstStyle/>
          <a:p>
            <a:pPr algn="ctr" marL="0" indent="0">
              <a:lnSpc>
                <a:spcPct val="90000"/>
              </a:lnSpc>
              <a:buNone/>
            </a:pPr>
            <a:r>
              <a:rPr lang="en-US" sz="1600" dirty="0">
                <a:solidFill>
                  <a:srgbClr val="000000"/>
                </a:solidFill>
                <a:latin typeface="Figtree Bold" pitchFamily="34" charset="0"/>
                <a:ea typeface="Figtree Bold" pitchFamily="34" charset="-122"/>
                <a:cs typeface="Figtree Bold" pitchFamily="34" charset="-120"/>
              </a:rPr>
              <a:t>Confusion Between 'Going to' and 'Will'</a:t>
            </a:r>
            <a:endParaRPr lang="en-US" sz="1600" dirty="0"/>
          </a:p>
        </p:txBody>
      </p:sp>
      <p:sp>
        <p:nvSpPr>
          <p:cNvPr id="17" name="Text 15"/>
          <p:cNvSpPr/>
          <p:nvPr/>
        </p:nvSpPr>
        <p:spPr>
          <a:xfrm>
            <a:off x="2011680" y="1788438"/>
            <a:ext cx="640080" cy="640080"/>
          </a:xfrm>
          <a:custGeom>
            <a:avLst/>
            <a:gdLst/>
            <a:ahLst/>
            <a:cxnLst/>
            <a:rect l="l" t="t" r="r" b="b"/>
            <a:pathLst>
              <a:path w="640080" h="640080">
                <a:moveTo>
                  <a:pt x="0" y="320040"/>
                </a:moveTo>
                <a:cubicBezTo>
                  <a:pt x="0" y="143288"/>
                  <a:pt x="143288" y="0"/>
                  <a:pt x="320040" y="0"/>
                </a:cubicBezTo>
                <a:cubicBezTo>
                  <a:pt x="496792" y="0"/>
                  <a:pt x="640080" y="143288"/>
                  <a:pt x="640080" y="320040"/>
                </a:cubicBezTo>
                <a:cubicBezTo>
                  <a:pt x="640080" y="496792"/>
                  <a:pt x="496792" y="640080"/>
                  <a:pt x="320040" y="640080"/>
                </a:cubicBezTo>
                <a:cubicBezTo>
                  <a:pt x="143288" y="640080"/>
                  <a:pt x="0" y="496792"/>
                  <a:pt x="0" y="320040"/>
                </a:cubicBezTo>
              </a:path>
            </a:pathLst>
          </a:custGeom>
          <a:gradFill>
            <a:gsLst>
              <a:gs pos="0">
                <a:srgbClr val="fff1ef">
                  <a:alpha val="100000"/>
                </a:srgbClr>
              </a:gs>
              <a:gs pos="100000">
                <a:srgbClr val="d3e6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5774707" y="1788438"/>
            <a:ext cx="640080" cy="640080"/>
          </a:xfrm>
          <a:custGeom>
            <a:avLst/>
            <a:gdLst/>
            <a:ahLst/>
            <a:cxnLst/>
            <a:rect l="l" t="t" r="r" b="b"/>
            <a:pathLst>
              <a:path w="640080" h="640080">
                <a:moveTo>
                  <a:pt x="0" y="320040"/>
                </a:moveTo>
                <a:cubicBezTo>
                  <a:pt x="0" y="143288"/>
                  <a:pt x="143288" y="0"/>
                  <a:pt x="320040" y="0"/>
                </a:cubicBezTo>
                <a:cubicBezTo>
                  <a:pt x="496792" y="0"/>
                  <a:pt x="640080" y="143288"/>
                  <a:pt x="640080" y="320040"/>
                </a:cubicBezTo>
                <a:cubicBezTo>
                  <a:pt x="640080" y="496792"/>
                  <a:pt x="496792" y="640080"/>
                  <a:pt x="320040" y="640080"/>
                </a:cubicBezTo>
                <a:cubicBezTo>
                  <a:pt x="143288" y="640080"/>
                  <a:pt x="0" y="496792"/>
                  <a:pt x="0" y="320040"/>
                </a:cubicBezTo>
              </a:path>
            </a:pathLst>
          </a:custGeom>
          <a:gradFill>
            <a:gsLst>
              <a:gs pos="0">
                <a:srgbClr val="fff1ef">
                  <a:alpha val="100000"/>
                </a:srgbClr>
              </a:gs>
              <a:gs pos="100000">
                <a:srgbClr val="d3e6ff">
                  <a:alpha val="100000"/>
                </a:srgbClr>
              </a:gs>
            </a:gsLst>
            <a:lin ang="0"/>
          </a:gradFill>
          <a:ln/>
        </p:spPr>
        <p:txBody>
          <a:bodyPr wrap="square" lIns="0" tIns="0" rIns="0" bIns="0" rtlCol="0" anchor="ctr"/>
          <a:lstStyle/>
          <a:p>
            <a:pPr indent="0" marL="0">
              <a:buNone/>
            </a:pPr>
            <a:endParaRPr lang="en-US" dirty="0"/>
          </a:p>
        </p:txBody>
      </p:sp>
      <p:sp>
        <p:nvSpPr>
          <p:cNvPr id="19" name="Text 17"/>
          <p:cNvSpPr/>
          <p:nvPr/>
        </p:nvSpPr>
        <p:spPr>
          <a:xfrm>
            <a:off x="9537734" y="1788438"/>
            <a:ext cx="640080" cy="640080"/>
          </a:xfrm>
          <a:custGeom>
            <a:avLst/>
            <a:gdLst/>
            <a:ahLst/>
            <a:cxnLst/>
            <a:rect l="l" t="t" r="r" b="b"/>
            <a:pathLst>
              <a:path w="640080" h="640080">
                <a:moveTo>
                  <a:pt x="0" y="320040"/>
                </a:moveTo>
                <a:cubicBezTo>
                  <a:pt x="0" y="143288"/>
                  <a:pt x="143288" y="0"/>
                  <a:pt x="320040" y="0"/>
                </a:cubicBezTo>
                <a:cubicBezTo>
                  <a:pt x="496792" y="0"/>
                  <a:pt x="640080" y="143288"/>
                  <a:pt x="640080" y="320040"/>
                </a:cubicBezTo>
                <a:cubicBezTo>
                  <a:pt x="640080" y="496792"/>
                  <a:pt x="496792" y="640080"/>
                  <a:pt x="320040" y="640080"/>
                </a:cubicBezTo>
                <a:cubicBezTo>
                  <a:pt x="143288" y="640080"/>
                  <a:pt x="0" y="496792"/>
                  <a:pt x="0" y="320040"/>
                </a:cubicBezTo>
              </a:path>
            </a:pathLst>
          </a:custGeom>
          <a:gradFill>
            <a:gsLst>
              <a:gs pos="0">
                <a:srgbClr val="fff1ef">
                  <a:alpha val="100000"/>
                </a:srgbClr>
              </a:gs>
              <a:gs pos="100000">
                <a:srgbClr val="d3e6ff">
                  <a:alpha val="100000"/>
                </a:srgbClr>
              </a:gs>
            </a:gsLst>
            <a:lin ang="0"/>
          </a:gradFill>
          <a:ln/>
        </p:spPr>
        <p:txBody>
          <a:bodyPr wrap="square" lIns="0" tIns="0" rIns="0" bIns="0" rtlCol="0" anchor="ctr"/>
          <a:lstStyle/>
          <a:p>
            <a:pPr indent="0" marL="0">
              <a:buNone/>
            </a:pPr>
            <a:endParaRPr lang="en-US" dirty="0"/>
          </a:p>
        </p:txBody>
      </p:sp>
      <p:sp>
        <p:nvSpPr>
          <p:cNvPr id="20" name="Text 18"/>
          <p:cNvSpPr/>
          <p:nvPr/>
        </p:nvSpPr>
        <p:spPr>
          <a:xfrm>
            <a:off x="9838180" y="1971318"/>
            <a:ext cx="39189" cy="274320"/>
          </a:xfrm>
          <a:custGeom>
            <a:avLst/>
            <a:gdLst/>
            <a:ahLst/>
            <a:cxnLst/>
            <a:rect l="l" t="t" r="r" b="b"/>
            <a:pathLst>
              <a:path w="39189" h="274320">
                <a:moveTo>
                  <a:pt x="34290" y="14695"/>
                </a:moveTo>
                <a:cubicBezTo>
                  <a:pt x="34290" y="6551"/>
                  <a:pt x="27738" y="0"/>
                  <a:pt x="19594" y="0"/>
                </a:cubicBezTo>
                <a:cubicBezTo>
                  <a:pt x="11450" y="0"/>
                  <a:pt x="4899" y="6551"/>
                  <a:pt x="4899" y="14695"/>
                </a:cubicBezTo>
                <a:lnTo>
                  <a:pt x="4899" y="191045"/>
                </a:lnTo>
                <a:cubicBezTo>
                  <a:pt x="4899" y="199189"/>
                  <a:pt x="11450" y="205740"/>
                  <a:pt x="19594" y="205740"/>
                </a:cubicBezTo>
                <a:cubicBezTo>
                  <a:pt x="27738" y="205740"/>
                  <a:pt x="34290" y="199189"/>
                  <a:pt x="34290" y="191045"/>
                </a:cubicBezTo>
                <a:lnTo>
                  <a:pt x="34290" y="14695"/>
                </a:lnTo>
                <a:moveTo>
                  <a:pt x="19594" y="274320"/>
                </a:moveTo>
                <a:cubicBezTo>
                  <a:pt x="30416" y="274320"/>
                  <a:pt x="39189" y="265547"/>
                  <a:pt x="39189" y="254725"/>
                </a:cubicBezTo>
                <a:cubicBezTo>
                  <a:pt x="39189" y="243903"/>
                  <a:pt x="30416" y="235131"/>
                  <a:pt x="19594" y="235131"/>
                </a:cubicBezTo>
                <a:cubicBezTo>
                  <a:pt x="8773" y="235131"/>
                  <a:pt x="0" y="243903"/>
                  <a:pt x="0" y="254725"/>
                </a:cubicBezTo>
                <a:cubicBezTo>
                  <a:pt x="0" y="265547"/>
                  <a:pt x="8773" y="274320"/>
                  <a:pt x="19594" y="274320"/>
                </a:cubicBezTo>
              </a:path>
            </a:pathLst>
          </a:custGeom>
          <a:solidFill>
            <a:srgbClr val="D3E6FF"/>
          </a:solidFill>
          <a:ln/>
        </p:spPr>
        <p:txBody>
          <a:bodyPr wrap="square" lIns="0" tIns="0" rIns="0" bIns="0" rtlCol="0" anchor="ctr"/>
          <a:lstStyle/>
          <a:p>
            <a:pPr indent="0" marL="0">
              <a:buNone/>
            </a:pPr>
            <a:endParaRPr lang="en-US" dirty="0"/>
          </a:p>
        </p:txBody>
      </p:sp>
      <p:sp>
        <p:nvSpPr>
          <p:cNvPr id="21" name="Text 19"/>
          <p:cNvSpPr/>
          <p:nvPr/>
        </p:nvSpPr>
        <p:spPr>
          <a:xfrm>
            <a:off x="5991877" y="1971318"/>
            <a:ext cx="205740" cy="274320"/>
          </a:xfrm>
          <a:custGeom>
            <a:avLst/>
            <a:gdLst/>
            <a:ahLst/>
            <a:cxnLst/>
            <a:rect l="l" t="t" r="r" b="b"/>
            <a:pathLst>
              <a:path w="205740" h="274320">
                <a:moveTo>
                  <a:pt x="60008" y="25718"/>
                </a:moveTo>
                <a:cubicBezTo>
                  <a:pt x="60008" y="11519"/>
                  <a:pt x="71528" y="0"/>
                  <a:pt x="85726" y="0"/>
                </a:cubicBezTo>
                <a:lnTo>
                  <a:pt x="120016" y="0"/>
                </a:lnTo>
                <a:cubicBezTo>
                  <a:pt x="134214" y="0"/>
                  <a:pt x="145734" y="11519"/>
                  <a:pt x="145734" y="25718"/>
                </a:cubicBezTo>
                <a:lnTo>
                  <a:pt x="145734" y="60008"/>
                </a:lnTo>
                <a:lnTo>
                  <a:pt x="180025" y="60008"/>
                </a:lnTo>
                <a:cubicBezTo>
                  <a:pt x="194223" y="60008"/>
                  <a:pt x="205742" y="71526"/>
                  <a:pt x="205742" y="85725"/>
                </a:cubicBezTo>
                <a:lnTo>
                  <a:pt x="205742" y="120015"/>
                </a:lnTo>
                <a:cubicBezTo>
                  <a:pt x="205742" y="134214"/>
                  <a:pt x="194223" y="145733"/>
                  <a:pt x="180025" y="145733"/>
                </a:cubicBezTo>
                <a:lnTo>
                  <a:pt x="145734" y="145733"/>
                </a:lnTo>
                <a:lnTo>
                  <a:pt x="145734" y="248603"/>
                </a:lnTo>
                <a:cubicBezTo>
                  <a:pt x="145734" y="262801"/>
                  <a:pt x="134214" y="274320"/>
                  <a:pt x="120016" y="274320"/>
                </a:cubicBezTo>
                <a:lnTo>
                  <a:pt x="85726" y="274320"/>
                </a:lnTo>
                <a:cubicBezTo>
                  <a:pt x="71528" y="274320"/>
                  <a:pt x="60008" y="262801"/>
                  <a:pt x="60008" y="248603"/>
                </a:cubicBezTo>
                <a:lnTo>
                  <a:pt x="60008" y="145733"/>
                </a:lnTo>
                <a:lnTo>
                  <a:pt x="25717" y="145733"/>
                </a:lnTo>
                <a:cubicBezTo>
                  <a:pt x="11519" y="145733"/>
                  <a:pt x="0" y="134214"/>
                  <a:pt x="0" y="120015"/>
                </a:cubicBezTo>
                <a:lnTo>
                  <a:pt x="0" y="85725"/>
                </a:lnTo>
                <a:cubicBezTo>
                  <a:pt x="0" y="71526"/>
                  <a:pt x="11519" y="60008"/>
                  <a:pt x="25717" y="60008"/>
                </a:cubicBezTo>
                <a:lnTo>
                  <a:pt x="60008" y="60008"/>
                </a:lnTo>
                <a:lnTo>
                  <a:pt x="60008" y="25718"/>
                </a:lnTo>
                <a:moveTo>
                  <a:pt x="120014" y="25718"/>
                </a:moveTo>
                <a:lnTo>
                  <a:pt x="85724" y="25718"/>
                </a:lnTo>
                <a:lnTo>
                  <a:pt x="85724" y="72868"/>
                </a:lnTo>
                <a:cubicBezTo>
                  <a:pt x="85724" y="79994"/>
                  <a:pt x="79992" y="85728"/>
                  <a:pt x="72865" y="85728"/>
                </a:cubicBezTo>
                <a:lnTo>
                  <a:pt x="25715" y="85728"/>
                </a:lnTo>
                <a:lnTo>
                  <a:pt x="25715" y="120018"/>
                </a:lnTo>
                <a:lnTo>
                  <a:pt x="72865" y="120018"/>
                </a:lnTo>
                <a:cubicBezTo>
                  <a:pt x="79992" y="120018"/>
                  <a:pt x="85724" y="125751"/>
                  <a:pt x="85724" y="132878"/>
                </a:cubicBezTo>
                <a:lnTo>
                  <a:pt x="85724" y="248608"/>
                </a:lnTo>
                <a:lnTo>
                  <a:pt x="120014" y="248608"/>
                </a:lnTo>
                <a:lnTo>
                  <a:pt x="120014" y="132880"/>
                </a:lnTo>
                <a:cubicBezTo>
                  <a:pt x="120014" y="125754"/>
                  <a:pt x="125746" y="120023"/>
                  <a:pt x="132873" y="120023"/>
                </a:cubicBezTo>
                <a:lnTo>
                  <a:pt x="180023" y="120023"/>
                </a:lnTo>
                <a:lnTo>
                  <a:pt x="180023" y="85733"/>
                </a:lnTo>
                <a:lnTo>
                  <a:pt x="132873" y="85733"/>
                </a:lnTo>
                <a:cubicBezTo>
                  <a:pt x="125746" y="85733"/>
                  <a:pt x="120014" y="80000"/>
                  <a:pt x="120014" y="72876"/>
                </a:cubicBezTo>
                <a:lnTo>
                  <a:pt x="120014" y="25718"/>
                </a:lnTo>
              </a:path>
            </a:pathLst>
          </a:custGeom>
          <a:solidFill>
            <a:srgbClr val="D3E6FF"/>
          </a:solidFill>
          <a:ln/>
        </p:spPr>
        <p:txBody>
          <a:bodyPr wrap="square" lIns="0" tIns="0" rIns="0" bIns="0" rtlCol="0" anchor="ctr"/>
          <a:lstStyle/>
          <a:p>
            <a:pPr indent="0" marL="0">
              <a:buNone/>
            </a:pPr>
            <a:endParaRPr lang="en-US" dirty="0"/>
          </a:p>
        </p:txBody>
      </p:sp>
      <p:sp>
        <p:nvSpPr>
          <p:cNvPr id="22" name="Text 20"/>
          <p:cNvSpPr/>
          <p:nvPr/>
        </p:nvSpPr>
        <p:spPr>
          <a:xfrm>
            <a:off x="2243557" y="1971318"/>
            <a:ext cx="176327" cy="274320"/>
          </a:xfrm>
          <a:custGeom>
            <a:avLst/>
            <a:gdLst/>
            <a:ahLst/>
            <a:cxnLst/>
            <a:rect l="l" t="t" r="r" b="b"/>
            <a:pathLst>
              <a:path w="176327" h="274320">
                <a:moveTo>
                  <a:pt x="29397" y="78335"/>
                </a:moveTo>
                <a:cubicBezTo>
                  <a:pt x="29397" y="51265"/>
                  <a:pt x="51323" y="29339"/>
                  <a:pt x="78393" y="29339"/>
                </a:cubicBezTo>
                <a:lnTo>
                  <a:pt x="97992" y="29339"/>
                </a:lnTo>
                <a:cubicBezTo>
                  <a:pt x="125063" y="29339"/>
                  <a:pt x="146988" y="51265"/>
                  <a:pt x="146988" y="78335"/>
                </a:cubicBezTo>
                <a:lnTo>
                  <a:pt x="146988" y="81152"/>
                </a:lnTo>
                <a:cubicBezTo>
                  <a:pt x="146988" y="95913"/>
                  <a:pt x="139638" y="109692"/>
                  <a:pt x="127327" y="117840"/>
                </a:cubicBezTo>
                <a:lnTo>
                  <a:pt x="95296" y="139215"/>
                </a:lnTo>
                <a:cubicBezTo>
                  <a:pt x="81699" y="148278"/>
                  <a:pt x="73493" y="163591"/>
                  <a:pt x="73493" y="180003"/>
                </a:cubicBezTo>
                <a:lnTo>
                  <a:pt x="73493" y="181230"/>
                </a:lnTo>
                <a:cubicBezTo>
                  <a:pt x="73493" y="189374"/>
                  <a:pt x="80047" y="195928"/>
                  <a:pt x="88191" y="195928"/>
                </a:cubicBezTo>
                <a:cubicBezTo>
                  <a:pt x="96338" y="195928"/>
                  <a:pt x="102890" y="189374"/>
                  <a:pt x="102890" y="181230"/>
                </a:cubicBezTo>
                <a:lnTo>
                  <a:pt x="102890" y="180003"/>
                </a:lnTo>
                <a:cubicBezTo>
                  <a:pt x="102890" y="173450"/>
                  <a:pt x="106136" y="167324"/>
                  <a:pt x="111586" y="163712"/>
                </a:cubicBezTo>
                <a:lnTo>
                  <a:pt x="143618" y="142336"/>
                </a:lnTo>
                <a:cubicBezTo>
                  <a:pt x="164074" y="128678"/>
                  <a:pt x="176323" y="105772"/>
                  <a:pt x="176323" y="81212"/>
                </a:cubicBezTo>
                <a:lnTo>
                  <a:pt x="176323" y="78395"/>
                </a:lnTo>
                <a:cubicBezTo>
                  <a:pt x="176323" y="35094"/>
                  <a:pt x="141229" y="0"/>
                  <a:pt x="97928" y="0"/>
                </a:cubicBezTo>
                <a:lnTo>
                  <a:pt x="78329" y="0"/>
                </a:lnTo>
                <a:cubicBezTo>
                  <a:pt x="35091" y="-60"/>
                  <a:pt x="-4" y="35033"/>
                  <a:pt x="-4" y="78332"/>
                </a:cubicBezTo>
                <a:cubicBezTo>
                  <a:pt x="-4" y="86477"/>
                  <a:pt x="6550" y="93030"/>
                  <a:pt x="14695" y="93030"/>
                </a:cubicBezTo>
                <a:cubicBezTo>
                  <a:pt x="22841" y="93030"/>
                  <a:pt x="29393" y="86477"/>
                  <a:pt x="29393" y="78332"/>
                </a:cubicBezTo>
                <a:lnTo>
                  <a:pt x="29397" y="78335"/>
                </a:lnTo>
                <a:moveTo>
                  <a:pt x="88193" y="274320"/>
                </a:moveTo>
                <a:cubicBezTo>
                  <a:pt x="99018" y="274320"/>
                  <a:pt x="107792" y="265545"/>
                  <a:pt x="107792" y="254723"/>
                </a:cubicBezTo>
                <a:cubicBezTo>
                  <a:pt x="107792" y="243898"/>
                  <a:pt x="99018" y="235125"/>
                  <a:pt x="88193" y="235125"/>
                </a:cubicBezTo>
                <a:cubicBezTo>
                  <a:pt x="77369" y="235125"/>
                  <a:pt x="68595" y="243901"/>
                  <a:pt x="68595" y="254723"/>
                </a:cubicBezTo>
                <a:cubicBezTo>
                  <a:pt x="68595" y="265547"/>
                  <a:pt x="77369" y="274320"/>
                  <a:pt x="88193" y="274320"/>
                </a:cubicBezTo>
              </a:path>
            </a:pathLst>
          </a:custGeom>
          <a:solidFill>
            <a:srgbClr val="D3E6FF"/>
          </a:solidFill>
          <a:ln/>
        </p:spPr>
        <p:txBody>
          <a:bodyPr wrap="square" lIns="0" tIns="0" rIns="0" bIns="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5" name="Text 3"/>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10</a:t>
            </a:r>
            <a:endParaRPr lang="en-US" sz="800" dirty="0"/>
          </a:p>
        </p:txBody>
      </p:sp>
      <p:sp>
        <p:nvSpPr>
          <p:cNvPr id="6" name="Text 4"/>
          <p:cNvSpPr/>
          <p:nvPr/>
        </p:nvSpPr>
        <p:spPr>
          <a:xfrm>
            <a:off x="548639" y="548639"/>
            <a:ext cx="11088717"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Practice Exercises</a:t>
            </a:r>
            <a:endParaRPr lang="en-US" sz="2400" dirty="0"/>
          </a:p>
        </p:txBody>
      </p:sp>
      <p:sp>
        <p:nvSpPr>
          <p:cNvPr id="7" name="Text 5"/>
          <p:cNvSpPr/>
          <p:nvPr/>
        </p:nvSpPr>
        <p:spPr>
          <a:xfrm>
            <a:off x="548639" y="1457226"/>
            <a:ext cx="11088718" cy="1828800"/>
          </a:xfrm>
          <a:prstGeom prst="rect">
            <a:avLst/>
          </a:prstGeom>
          <a:blipFill>
            <a:blip r:embed="rId1"/>
            <a:srcRect/>
            <a:stretch>
              <a:fillRect l="0" r="0" t="-152034" b="-152034"/>
            </a:stretch>
          </a:blipFill>
          <a:ln/>
        </p:spPr>
        <p:txBody>
          <a:bodyPr wrap="square" lIns="0" tIns="0" rIns="0" bIns="0" rtlCol="0" anchor="ctr"/>
          <a:lstStyle/>
          <a:p>
            <a:pPr indent="0" marL="0">
              <a:buNone/>
            </a:pPr>
            <a:endParaRPr lang="en-US" dirty="0"/>
          </a:p>
        </p:txBody>
      </p:sp>
      <p:sp>
        <p:nvSpPr>
          <p:cNvPr id="8" name="Text 6"/>
          <p:cNvSpPr/>
          <p:nvPr/>
        </p:nvSpPr>
        <p:spPr>
          <a:xfrm>
            <a:off x="1894921" y="3525476"/>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9" name="Text 7"/>
          <p:cNvSpPr/>
          <p:nvPr/>
        </p:nvSpPr>
        <p:spPr>
          <a:xfrm>
            <a:off x="5821680" y="3525476"/>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0" name="Text 8"/>
          <p:cNvSpPr/>
          <p:nvPr/>
        </p:nvSpPr>
        <p:spPr>
          <a:xfrm>
            <a:off x="9762836" y="3525476"/>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1" name="Text 9"/>
          <p:cNvSpPr/>
          <p:nvPr/>
        </p:nvSpPr>
        <p:spPr>
          <a:xfrm>
            <a:off x="8436956" y="4789940"/>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Engage in exercises to strengthen your understanding of 'going to'.</a:t>
            </a:r>
            <a:endParaRPr lang="en-US" sz="1400" dirty="0"/>
          </a:p>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Focus on expressing future intentions and predictions.</a:t>
            </a:r>
            <a:endParaRPr lang="en-US" sz="1400" dirty="0"/>
          </a:p>
        </p:txBody>
      </p:sp>
      <p:sp>
        <p:nvSpPr>
          <p:cNvPr id="12" name="Text 10"/>
          <p:cNvSpPr/>
          <p:nvPr/>
        </p:nvSpPr>
        <p:spPr>
          <a:xfrm>
            <a:off x="8436957" y="4302943"/>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Practice Instructions</a:t>
            </a:r>
            <a:endParaRPr lang="en-US" sz="1600" dirty="0"/>
          </a:p>
        </p:txBody>
      </p:sp>
      <p:sp>
        <p:nvSpPr>
          <p:cNvPr id="13" name="Text 11"/>
          <p:cNvSpPr/>
          <p:nvPr/>
        </p:nvSpPr>
        <p:spPr>
          <a:xfrm>
            <a:off x="4502999" y="4789940"/>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Practice using "going to" in sentences to express intentions.</a:t>
            </a:r>
            <a:endParaRPr lang="en-US" sz="1400" dirty="0"/>
          </a:p>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Make predictions about future events.</a:t>
            </a:r>
            <a:endParaRPr lang="en-US" sz="1400" dirty="0"/>
          </a:p>
        </p:txBody>
      </p:sp>
      <p:sp>
        <p:nvSpPr>
          <p:cNvPr id="14" name="Text 12"/>
          <p:cNvSpPr/>
          <p:nvPr/>
        </p:nvSpPr>
        <p:spPr>
          <a:xfrm>
            <a:off x="4502999" y="4302943"/>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Using 'Going To' for Intentions</a:t>
            </a:r>
            <a:endParaRPr lang="en-US" sz="1600" dirty="0"/>
          </a:p>
        </p:txBody>
      </p:sp>
      <p:sp>
        <p:nvSpPr>
          <p:cNvPr id="15" name="Text 13"/>
          <p:cNvSpPr/>
          <p:nvPr/>
        </p:nvSpPr>
        <p:spPr>
          <a:xfrm>
            <a:off x="569042" y="4789940"/>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Complete the sentence: "By next year, I ____________________ my degree."</a:t>
            </a:r>
            <a:endParaRPr lang="en-US" sz="1400" dirty="0"/>
          </a:p>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Answer: am going to finish</a:t>
            </a:r>
            <a:endParaRPr lang="en-US" sz="1400" dirty="0"/>
          </a:p>
        </p:txBody>
      </p:sp>
      <p:sp>
        <p:nvSpPr>
          <p:cNvPr id="16" name="Text 14"/>
          <p:cNvSpPr/>
          <p:nvPr/>
        </p:nvSpPr>
        <p:spPr>
          <a:xfrm>
            <a:off x="569042" y="4302943"/>
            <a:ext cx="3200399" cy="365760"/>
          </a:xfrm>
          <a:prstGeom prst="rect">
            <a:avLst/>
          </a:prstGeom>
          <a:noFill/>
          <a:ln/>
        </p:spPr>
        <p:txBody>
          <a:bodyPr wrap="square" lIns="0" tIns="0" rIns="0" bIns="0" rtlCol="0" anchor="t"/>
          <a:lstStyle/>
          <a:p>
            <a:pPr algn="ctr" marL="0" indent="0">
              <a:lnSpc>
                <a:spcPct val="90000"/>
              </a:lnSpc>
              <a:spcBef>
                <a:spcPts val="1000"/>
              </a:spcBef>
              <a:buNone/>
            </a:pPr>
            <a:r>
              <a:rPr lang="en-US" sz="1600" dirty="0">
                <a:solidFill>
                  <a:srgbClr val="00142F"/>
                </a:solidFill>
                <a:latin typeface="Figtree Bold" pitchFamily="34" charset="0"/>
                <a:ea typeface="Figtree Bold" pitchFamily="34" charset="-122"/>
                <a:cs typeface="Figtree Bold" pitchFamily="34" charset="-120"/>
              </a:rPr>
              <a:t>Sentence Completion Exercise</a:t>
            </a:r>
            <a:endParaRPr lang="en-US" sz="1600" dirty="0"/>
          </a:p>
        </p:txBody>
      </p:sp>
      <p:sp>
        <p:nvSpPr>
          <p:cNvPr id="17" name="Text 15"/>
          <p:cNvSpPr/>
          <p:nvPr/>
        </p:nvSpPr>
        <p:spPr>
          <a:xfrm>
            <a:off x="10722957"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
        <p:nvSpPr>
          <p:cNvPr id="18" name="Text 16"/>
          <p:cNvSpPr/>
          <p:nvPr/>
        </p:nvSpPr>
        <p:spPr>
          <a:xfrm>
            <a:off x="9930000" y="3685496"/>
            <a:ext cx="214313" cy="228600"/>
          </a:xfrm>
          <a:custGeom>
            <a:avLst/>
            <a:gdLst/>
            <a:ahLst/>
            <a:cxnLst/>
            <a:rect l="l" t="t" r="r" b="b"/>
            <a:pathLst>
              <a:path w="214313" h="228600">
                <a:moveTo>
                  <a:pt x="107156" y="21431"/>
                </a:moveTo>
                <a:lnTo>
                  <a:pt x="185738" y="21431"/>
                </a:lnTo>
                <a:cubicBezTo>
                  <a:pt x="189667" y="21431"/>
                  <a:pt x="192881" y="24645"/>
                  <a:pt x="192881" y="28575"/>
                </a:cubicBezTo>
                <a:lnTo>
                  <a:pt x="192881" y="200025"/>
                </a:lnTo>
                <a:cubicBezTo>
                  <a:pt x="192881" y="203955"/>
                  <a:pt x="189667" y="207169"/>
                  <a:pt x="185738" y="207169"/>
                </a:cubicBezTo>
                <a:lnTo>
                  <a:pt x="107156" y="207169"/>
                </a:lnTo>
                <a:lnTo>
                  <a:pt x="107156" y="21431"/>
                </a:lnTo>
                <a:moveTo>
                  <a:pt x="85725" y="21431"/>
                </a:moveTo>
                <a:lnTo>
                  <a:pt x="85725" y="207169"/>
                </a:lnTo>
                <a:lnTo>
                  <a:pt x="57151" y="207169"/>
                </a:lnTo>
                <a:cubicBezTo>
                  <a:pt x="53222" y="207169"/>
                  <a:pt x="50008" y="203955"/>
                  <a:pt x="50008" y="200025"/>
                </a:cubicBezTo>
                <a:lnTo>
                  <a:pt x="50008" y="185738"/>
                </a:lnTo>
                <a:lnTo>
                  <a:pt x="60723" y="185738"/>
                </a:lnTo>
                <a:cubicBezTo>
                  <a:pt x="66662" y="185738"/>
                  <a:pt x="71439" y="180960"/>
                  <a:pt x="71439" y="175023"/>
                </a:cubicBezTo>
                <a:cubicBezTo>
                  <a:pt x="71439" y="169084"/>
                  <a:pt x="66662" y="164309"/>
                  <a:pt x="60723" y="164309"/>
                </a:cubicBezTo>
                <a:lnTo>
                  <a:pt x="50008" y="164309"/>
                </a:lnTo>
                <a:lnTo>
                  <a:pt x="50008" y="125019"/>
                </a:lnTo>
                <a:lnTo>
                  <a:pt x="60723" y="125019"/>
                </a:lnTo>
                <a:cubicBezTo>
                  <a:pt x="66662" y="125019"/>
                  <a:pt x="71439" y="120241"/>
                  <a:pt x="71439" y="114305"/>
                </a:cubicBezTo>
                <a:cubicBezTo>
                  <a:pt x="71439" y="108366"/>
                  <a:pt x="66662" y="103590"/>
                  <a:pt x="60723" y="103590"/>
                </a:cubicBezTo>
                <a:lnTo>
                  <a:pt x="50008" y="103590"/>
                </a:lnTo>
                <a:lnTo>
                  <a:pt x="50008" y="64301"/>
                </a:lnTo>
                <a:lnTo>
                  <a:pt x="60723" y="64301"/>
                </a:lnTo>
                <a:cubicBezTo>
                  <a:pt x="66662" y="64301"/>
                  <a:pt x="71439" y="59523"/>
                  <a:pt x="71439" y="53586"/>
                </a:cubicBezTo>
                <a:cubicBezTo>
                  <a:pt x="71439" y="47647"/>
                  <a:pt x="66662" y="42872"/>
                  <a:pt x="60723" y="42872"/>
                </a:cubicBezTo>
                <a:lnTo>
                  <a:pt x="50008" y="42872"/>
                </a:lnTo>
                <a:lnTo>
                  <a:pt x="50008" y="28584"/>
                </a:lnTo>
                <a:cubicBezTo>
                  <a:pt x="50008" y="24655"/>
                  <a:pt x="53222" y="21440"/>
                  <a:pt x="57151" y="21440"/>
                </a:cubicBezTo>
                <a:lnTo>
                  <a:pt x="85725" y="21431"/>
                </a:lnTo>
                <a:moveTo>
                  <a:pt x="28574" y="185738"/>
                </a:moveTo>
                <a:lnTo>
                  <a:pt x="28574" y="200025"/>
                </a:lnTo>
                <a:cubicBezTo>
                  <a:pt x="28574" y="215787"/>
                  <a:pt x="41388" y="228600"/>
                  <a:pt x="57149" y="228600"/>
                </a:cubicBezTo>
                <a:lnTo>
                  <a:pt x="185736" y="228600"/>
                </a:lnTo>
                <a:cubicBezTo>
                  <a:pt x="201497" y="228600"/>
                  <a:pt x="214310" y="215787"/>
                  <a:pt x="214310" y="200025"/>
                </a:cubicBezTo>
                <a:lnTo>
                  <a:pt x="214310" y="28575"/>
                </a:lnTo>
                <a:cubicBezTo>
                  <a:pt x="214310" y="12813"/>
                  <a:pt x="201497" y="0"/>
                  <a:pt x="185736" y="0"/>
                </a:cubicBezTo>
                <a:lnTo>
                  <a:pt x="57149" y="0"/>
                </a:lnTo>
                <a:cubicBezTo>
                  <a:pt x="41388" y="0"/>
                  <a:pt x="28574" y="12813"/>
                  <a:pt x="28574" y="28575"/>
                </a:cubicBezTo>
                <a:lnTo>
                  <a:pt x="28574" y="42863"/>
                </a:lnTo>
                <a:lnTo>
                  <a:pt x="10716" y="42863"/>
                </a:lnTo>
                <a:cubicBezTo>
                  <a:pt x="4777" y="42863"/>
                  <a:pt x="0" y="47640"/>
                  <a:pt x="0" y="53579"/>
                </a:cubicBezTo>
                <a:cubicBezTo>
                  <a:pt x="0" y="59518"/>
                  <a:pt x="4777" y="64296"/>
                  <a:pt x="10716" y="64296"/>
                </a:cubicBezTo>
                <a:lnTo>
                  <a:pt x="28574" y="64296"/>
                </a:lnTo>
                <a:lnTo>
                  <a:pt x="28574" y="103588"/>
                </a:lnTo>
                <a:lnTo>
                  <a:pt x="10716" y="103588"/>
                </a:lnTo>
                <a:cubicBezTo>
                  <a:pt x="4777" y="103588"/>
                  <a:pt x="0" y="108366"/>
                  <a:pt x="0" y="114305"/>
                </a:cubicBezTo>
                <a:cubicBezTo>
                  <a:pt x="0" y="120244"/>
                  <a:pt x="4777" y="125021"/>
                  <a:pt x="10716" y="125021"/>
                </a:cubicBezTo>
                <a:lnTo>
                  <a:pt x="28574" y="125021"/>
                </a:lnTo>
                <a:lnTo>
                  <a:pt x="28574" y="164313"/>
                </a:lnTo>
                <a:lnTo>
                  <a:pt x="10716" y="164313"/>
                </a:lnTo>
                <a:cubicBezTo>
                  <a:pt x="4777" y="164313"/>
                  <a:pt x="0" y="169091"/>
                  <a:pt x="0" y="175030"/>
                </a:cubicBezTo>
                <a:cubicBezTo>
                  <a:pt x="0" y="180969"/>
                  <a:pt x="4777" y="185747"/>
                  <a:pt x="10716" y="185747"/>
                </a:cubicBezTo>
                <a:lnTo>
                  <a:pt x="28574"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9" name="Text 17"/>
          <p:cNvSpPr/>
          <p:nvPr/>
        </p:nvSpPr>
        <p:spPr>
          <a:xfrm>
            <a:off x="5995988" y="3685496"/>
            <a:ext cx="200025" cy="228600"/>
          </a:xfrm>
          <a:custGeom>
            <a:avLst/>
            <a:gdLst/>
            <a:ahLst/>
            <a:cxnLst/>
            <a:rect l="l" t="t" r="r" b="b"/>
            <a:pathLst>
              <a:path w="200025" h="228600">
                <a:moveTo>
                  <a:pt x="67866" y="10717"/>
                </a:moveTo>
                <a:cubicBezTo>
                  <a:pt x="67866" y="4778"/>
                  <a:pt x="63090" y="2"/>
                  <a:pt x="57151" y="2"/>
                </a:cubicBezTo>
                <a:cubicBezTo>
                  <a:pt x="51212" y="2"/>
                  <a:pt x="46436" y="4780"/>
                  <a:pt x="46436" y="10719"/>
                </a:cubicBezTo>
                <a:lnTo>
                  <a:pt x="46436" y="28580"/>
                </a:lnTo>
                <a:lnTo>
                  <a:pt x="28576" y="28580"/>
                </a:lnTo>
                <a:cubicBezTo>
                  <a:pt x="12816" y="28580"/>
                  <a:pt x="0" y="41393"/>
                  <a:pt x="0" y="57155"/>
                </a:cubicBezTo>
                <a:lnTo>
                  <a:pt x="0" y="64298"/>
                </a:lnTo>
                <a:lnTo>
                  <a:pt x="0" y="85730"/>
                </a:lnTo>
                <a:lnTo>
                  <a:pt x="0" y="200030"/>
                </a:lnTo>
                <a:cubicBezTo>
                  <a:pt x="0" y="215792"/>
                  <a:pt x="12814" y="228605"/>
                  <a:pt x="28576" y="228605"/>
                </a:cubicBezTo>
                <a:lnTo>
                  <a:pt x="171451" y="228605"/>
                </a:lnTo>
                <a:cubicBezTo>
                  <a:pt x="187211" y="228605"/>
                  <a:pt x="200027" y="215792"/>
                  <a:pt x="200027" y="200030"/>
                </a:cubicBezTo>
                <a:lnTo>
                  <a:pt x="200027" y="85730"/>
                </a:lnTo>
                <a:lnTo>
                  <a:pt x="200027" y="64298"/>
                </a:lnTo>
                <a:lnTo>
                  <a:pt x="200027" y="57155"/>
                </a:lnTo>
                <a:cubicBezTo>
                  <a:pt x="200027" y="41393"/>
                  <a:pt x="187213" y="28580"/>
                  <a:pt x="171451" y="28580"/>
                </a:cubicBezTo>
                <a:lnTo>
                  <a:pt x="153591" y="28580"/>
                </a:lnTo>
                <a:lnTo>
                  <a:pt x="153591" y="10721"/>
                </a:lnTo>
                <a:cubicBezTo>
                  <a:pt x="153591" y="4782"/>
                  <a:pt x="148815" y="7"/>
                  <a:pt x="142876" y="7"/>
                </a:cubicBezTo>
                <a:cubicBezTo>
                  <a:pt x="136937" y="7"/>
                  <a:pt x="132161" y="4785"/>
                  <a:pt x="132161" y="10724"/>
                </a:cubicBezTo>
                <a:lnTo>
                  <a:pt x="132161" y="28584"/>
                </a:lnTo>
                <a:lnTo>
                  <a:pt x="67866" y="28584"/>
                </a:lnTo>
                <a:lnTo>
                  <a:pt x="67866" y="10717"/>
                </a:lnTo>
                <a:moveTo>
                  <a:pt x="21431" y="85725"/>
                </a:moveTo>
                <a:lnTo>
                  <a:pt x="178592" y="85725"/>
                </a:lnTo>
                <a:lnTo>
                  <a:pt x="178592" y="200025"/>
                </a:lnTo>
                <a:cubicBezTo>
                  <a:pt x="178592" y="203955"/>
                  <a:pt x="175378" y="207169"/>
                  <a:pt x="171449" y="207169"/>
                </a:cubicBezTo>
                <a:lnTo>
                  <a:pt x="28574" y="207169"/>
                </a:lnTo>
                <a:cubicBezTo>
                  <a:pt x="24645" y="207169"/>
                  <a:pt x="21431" y="203955"/>
                  <a:pt x="21431" y="200025"/>
                </a:cubicBezTo>
                <a:lnTo>
                  <a:pt x="21431" y="85725"/>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0" name="Text 18"/>
          <p:cNvSpPr/>
          <p:nvPr/>
        </p:nvSpPr>
        <p:spPr>
          <a:xfrm>
            <a:off x="2054941" y="3719772"/>
            <a:ext cx="228600" cy="160048"/>
          </a:xfrm>
          <a:custGeom>
            <a:avLst/>
            <a:gdLst/>
            <a:ahLst/>
            <a:cxnLst/>
            <a:rect l="l" t="t" r="r" b="b"/>
            <a:pathLst>
              <a:path w="228600" h="160048">
                <a:moveTo>
                  <a:pt x="114302" y="17144"/>
                </a:moveTo>
                <a:cubicBezTo>
                  <a:pt x="115196" y="17144"/>
                  <a:pt x="116088" y="17287"/>
                  <a:pt x="116945" y="17608"/>
                </a:cubicBezTo>
                <a:lnTo>
                  <a:pt x="194811" y="45719"/>
                </a:lnTo>
                <a:lnTo>
                  <a:pt x="116945" y="73830"/>
                </a:lnTo>
                <a:cubicBezTo>
                  <a:pt x="116088" y="74152"/>
                  <a:pt x="115194" y="74294"/>
                  <a:pt x="114302" y="74294"/>
                </a:cubicBezTo>
                <a:cubicBezTo>
                  <a:pt x="113408" y="74294"/>
                  <a:pt x="112517" y="74152"/>
                  <a:pt x="111660" y="73830"/>
                </a:cubicBezTo>
                <a:lnTo>
                  <a:pt x="66047" y="57364"/>
                </a:lnTo>
                <a:lnTo>
                  <a:pt x="116337" y="38506"/>
                </a:lnTo>
                <a:cubicBezTo>
                  <a:pt x="119302" y="37398"/>
                  <a:pt x="120801" y="34113"/>
                  <a:pt x="119695" y="31149"/>
                </a:cubicBezTo>
                <a:cubicBezTo>
                  <a:pt x="118589" y="28184"/>
                  <a:pt x="115301" y="26683"/>
                  <a:pt x="112336" y="27791"/>
                </a:cubicBezTo>
                <a:lnTo>
                  <a:pt x="55330" y="49151"/>
                </a:lnTo>
                <a:cubicBezTo>
                  <a:pt x="53474" y="49865"/>
                  <a:pt x="51652" y="50650"/>
                  <a:pt x="49865" y="51508"/>
                </a:cubicBezTo>
                <a:lnTo>
                  <a:pt x="33828" y="45723"/>
                </a:lnTo>
                <a:lnTo>
                  <a:pt x="111694" y="17612"/>
                </a:lnTo>
                <a:cubicBezTo>
                  <a:pt x="112551" y="17290"/>
                  <a:pt x="113445" y="17148"/>
                  <a:pt x="114337" y="17148"/>
                </a:cubicBezTo>
                <a:lnTo>
                  <a:pt x="114302" y="17144"/>
                </a:lnTo>
                <a:moveTo>
                  <a:pt x="5649" y="53790"/>
                </a:moveTo>
                <a:lnTo>
                  <a:pt x="33293" y="63755"/>
                </a:lnTo>
                <a:cubicBezTo>
                  <a:pt x="23578" y="74006"/>
                  <a:pt x="17684" y="87578"/>
                  <a:pt x="17184" y="102222"/>
                </a:cubicBezTo>
                <a:cubicBezTo>
                  <a:pt x="17147" y="102437"/>
                  <a:pt x="17147" y="102651"/>
                  <a:pt x="17147" y="102866"/>
                </a:cubicBezTo>
                <a:cubicBezTo>
                  <a:pt x="17147" y="113010"/>
                  <a:pt x="13291" y="123510"/>
                  <a:pt x="9183" y="131726"/>
                </a:cubicBezTo>
                <a:cubicBezTo>
                  <a:pt x="6860" y="136368"/>
                  <a:pt x="4218" y="140941"/>
                  <a:pt x="1145" y="145155"/>
                </a:cubicBezTo>
                <a:cubicBezTo>
                  <a:pt x="2" y="146692"/>
                  <a:pt x="-320" y="148691"/>
                  <a:pt x="325" y="150513"/>
                </a:cubicBezTo>
                <a:cubicBezTo>
                  <a:pt x="967" y="152335"/>
                  <a:pt x="2467" y="153692"/>
                  <a:pt x="4325" y="154156"/>
                </a:cubicBezTo>
                <a:lnTo>
                  <a:pt x="27185" y="159871"/>
                </a:lnTo>
                <a:cubicBezTo>
                  <a:pt x="28685" y="160264"/>
                  <a:pt x="30292" y="159979"/>
                  <a:pt x="31613" y="159158"/>
                </a:cubicBezTo>
                <a:cubicBezTo>
                  <a:pt x="32934" y="158337"/>
                  <a:pt x="33863" y="156979"/>
                  <a:pt x="34148" y="155443"/>
                </a:cubicBezTo>
                <a:cubicBezTo>
                  <a:pt x="37221" y="140155"/>
                  <a:pt x="35684" y="126441"/>
                  <a:pt x="33398" y="116617"/>
                </a:cubicBezTo>
                <a:cubicBezTo>
                  <a:pt x="32255" y="111617"/>
                  <a:pt x="30719" y="106508"/>
                  <a:pt x="28612" y="101793"/>
                </a:cubicBezTo>
                <a:cubicBezTo>
                  <a:pt x="29291" y="88578"/>
                  <a:pt x="35470" y="76469"/>
                  <a:pt x="45293" y="68147"/>
                </a:cubicBezTo>
                <a:lnTo>
                  <a:pt x="105835" y="90006"/>
                </a:lnTo>
                <a:cubicBezTo>
                  <a:pt x="108548" y="90971"/>
                  <a:pt x="111406" y="91470"/>
                  <a:pt x="114300" y="91470"/>
                </a:cubicBezTo>
                <a:cubicBezTo>
                  <a:pt x="117194" y="91470"/>
                  <a:pt x="120052" y="90971"/>
                  <a:pt x="122765" y="90006"/>
                </a:cubicBezTo>
                <a:lnTo>
                  <a:pt x="222954" y="53789"/>
                </a:lnTo>
                <a:cubicBezTo>
                  <a:pt x="226346" y="52574"/>
                  <a:pt x="228598" y="49323"/>
                  <a:pt x="228598" y="45716"/>
                </a:cubicBezTo>
                <a:cubicBezTo>
                  <a:pt x="228598" y="42108"/>
                  <a:pt x="226348" y="38893"/>
                  <a:pt x="222954" y="37643"/>
                </a:cubicBezTo>
                <a:lnTo>
                  <a:pt x="122765" y="1461"/>
                </a:lnTo>
                <a:cubicBezTo>
                  <a:pt x="120052" y="496"/>
                  <a:pt x="117194" y="-3"/>
                  <a:pt x="114300" y="-3"/>
                </a:cubicBezTo>
                <a:cubicBezTo>
                  <a:pt x="111406" y="-3"/>
                  <a:pt x="108548" y="496"/>
                  <a:pt x="105835" y="1461"/>
                </a:cubicBezTo>
                <a:lnTo>
                  <a:pt x="5646" y="37643"/>
                </a:lnTo>
                <a:cubicBezTo>
                  <a:pt x="2254" y="38893"/>
                  <a:pt x="2" y="42108"/>
                  <a:pt x="2" y="45716"/>
                </a:cubicBezTo>
                <a:cubicBezTo>
                  <a:pt x="2" y="49323"/>
                  <a:pt x="2252" y="52539"/>
                  <a:pt x="5646" y="53789"/>
                </a:cubicBezTo>
                <a:lnTo>
                  <a:pt x="5649" y="53790"/>
                </a:lnTo>
                <a:moveTo>
                  <a:pt x="177380" y="82365"/>
                </a:moveTo>
                <a:lnTo>
                  <a:pt x="160772" y="88365"/>
                </a:lnTo>
                <a:lnTo>
                  <a:pt x="165308" y="131405"/>
                </a:lnTo>
                <a:cubicBezTo>
                  <a:pt x="163593" y="132655"/>
                  <a:pt x="160736" y="134262"/>
                  <a:pt x="156520" y="135906"/>
                </a:cubicBezTo>
                <a:cubicBezTo>
                  <a:pt x="146448" y="139870"/>
                  <a:pt x="131447" y="142871"/>
                  <a:pt x="114302" y="142871"/>
                </a:cubicBezTo>
                <a:cubicBezTo>
                  <a:pt x="97157" y="142871"/>
                  <a:pt x="82157" y="139870"/>
                  <a:pt x="72048" y="135941"/>
                </a:cubicBezTo>
                <a:cubicBezTo>
                  <a:pt x="67832" y="134297"/>
                  <a:pt x="64975" y="132655"/>
                  <a:pt x="63260" y="131441"/>
                </a:cubicBezTo>
                <a:lnTo>
                  <a:pt x="67796" y="88401"/>
                </a:lnTo>
                <a:lnTo>
                  <a:pt x="51188" y="82400"/>
                </a:lnTo>
                <a:lnTo>
                  <a:pt x="45722" y="134299"/>
                </a:lnTo>
                <a:cubicBezTo>
                  <a:pt x="45722" y="146908"/>
                  <a:pt x="76439" y="160015"/>
                  <a:pt x="114300" y="160015"/>
                </a:cubicBezTo>
                <a:cubicBezTo>
                  <a:pt x="152161" y="160015"/>
                  <a:pt x="182878" y="146908"/>
                  <a:pt x="182878" y="134299"/>
                </a:cubicBezTo>
                <a:lnTo>
                  <a:pt x="177412" y="82365"/>
                </a:lnTo>
                <a:lnTo>
                  <a:pt x="177380" y="82365"/>
                </a:lnTo>
                <a:moveTo>
                  <a:pt x="166951" y="130013"/>
                </a:moveTo>
                <a:cubicBezTo>
                  <a:pt x="166951" y="130013"/>
                  <a:pt x="166915" y="130048"/>
                  <a:pt x="166844" y="130155"/>
                </a:cubicBezTo>
                <a:cubicBezTo>
                  <a:pt x="166915" y="130048"/>
                  <a:pt x="166951" y="130013"/>
                  <a:pt x="166951" y="130013"/>
                </a:cubicBezTo>
                <a:moveTo>
                  <a:pt x="61656" y="130013"/>
                </a:moveTo>
                <a:cubicBezTo>
                  <a:pt x="61656" y="130013"/>
                  <a:pt x="61692" y="130048"/>
                  <a:pt x="61763" y="130155"/>
                </a:cubicBezTo>
                <a:cubicBezTo>
                  <a:pt x="61692" y="130048"/>
                  <a:pt x="61656" y="130013"/>
                  <a:pt x="61656" y="130013"/>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11</a:t>
            </a:r>
            <a:endParaRPr lang="en-US" sz="800" dirty="0"/>
          </a:p>
        </p:txBody>
      </p:sp>
      <p:sp>
        <p:nvSpPr>
          <p:cNvPr id="9" name="Text 7"/>
          <p:cNvSpPr/>
          <p:nvPr/>
        </p:nvSpPr>
        <p:spPr>
          <a:xfrm>
            <a:off x="7896775"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2"/>
            <a:srcRect/>
            <a:stretch>
              <a:fillRect l="-121429" r="-121429"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Real-Life Scenarios</a:t>
            </a:r>
            <a:endParaRPr lang="en-US" sz="2400" dirty="0"/>
          </a:p>
        </p:txBody>
      </p:sp>
      <p:sp>
        <p:nvSpPr>
          <p:cNvPr id="12" name="Text 10"/>
          <p:cNvSpPr/>
          <p:nvPr/>
        </p:nvSpPr>
        <p:spPr>
          <a:xfrm>
            <a:off x="6313046"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Learners should practice using "going to" in these scenarios.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This helps develop their communication skills.</a:t>
            </a:r>
            <a:endParaRPr lang="en-US" sz="1400" dirty="0"/>
          </a:p>
        </p:txBody>
      </p:sp>
      <p:sp>
        <p:nvSpPr>
          <p:cNvPr id="13" name="Text 11"/>
          <p:cNvSpPr/>
          <p:nvPr/>
        </p:nvSpPr>
        <p:spPr>
          <a:xfrm>
            <a:off x="6313045"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Practicing 'Going to' for Communication Skills</a:t>
            </a:r>
            <a:endParaRPr lang="en-US" sz="1600" dirty="0"/>
          </a:p>
        </p:txBody>
      </p:sp>
      <p:sp>
        <p:nvSpPr>
          <p:cNvPr id="14" name="Text 12"/>
          <p:cNvSpPr/>
          <p:nvPr/>
        </p:nvSpPr>
        <p:spPr>
          <a:xfrm>
            <a:off x="6324475" y="1656374"/>
            <a:ext cx="342900" cy="365760"/>
          </a:xfrm>
          <a:custGeom>
            <a:avLst/>
            <a:gdLst/>
            <a:ahLst/>
            <a:cxnLst/>
            <a:rect l="l" t="t" r="r" b="b"/>
            <a:pathLst>
              <a:path w="342900" h="365760">
                <a:moveTo>
                  <a:pt x="171450" y="34290"/>
                </a:moveTo>
                <a:lnTo>
                  <a:pt x="297181" y="34290"/>
                </a:lnTo>
                <a:cubicBezTo>
                  <a:pt x="303467" y="34290"/>
                  <a:pt x="308610" y="39433"/>
                  <a:pt x="308610" y="45720"/>
                </a:cubicBezTo>
                <a:lnTo>
                  <a:pt x="308610" y="320040"/>
                </a:lnTo>
                <a:cubicBezTo>
                  <a:pt x="308610" y="326327"/>
                  <a:pt x="303467" y="331470"/>
                  <a:pt x="297181" y="331470"/>
                </a:cubicBezTo>
                <a:lnTo>
                  <a:pt x="171450" y="331470"/>
                </a:lnTo>
                <a:lnTo>
                  <a:pt x="171450" y="34290"/>
                </a:lnTo>
                <a:moveTo>
                  <a:pt x="137160" y="34290"/>
                </a:moveTo>
                <a:lnTo>
                  <a:pt x="137160" y="331470"/>
                </a:lnTo>
                <a:lnTo>
                  <a:pt x="91441" y="331470"/>
                </a:lnTo>
                <a:cubicBezTo>
                  <a:pt x="85156" y="331470"/>
                  <a:pt x="80012" y="326327"/>
                  <a:pt x="80012" y="320040"/>
                </a:cubicBezTo>
                <a:lnTo>
                  <a:pt x="80012" y="297180"/>
                </a:lnTo>
                <a:lnTo>
                  <a:pt x="97157" y="297180"/>
                </a:lnTo>
                <a:cubicBezTo>
                  <a:pt x="106659" y="297180"/>
                  <a:pt x="114302" y="289536"/>
                  <a:pt x="114302" y="280037"/>
                </a:cubicBezTo>
                <a:cubicBezTo>
                  <a:pt x="114302" y="270534"/>
                  <a:pt x="106659" y="262894"/>
                  <a:pt x="97157" y="262894"/>
                </a:cubicBezTo>
                <a:lnTo>
                  <a:pt x="80012" y="262894"/>
                </a:lnTo>
                <a:lnTo>
                  <a:pt x="80012" y="200030"/>
                </a:lnTo>
                <a:lnTo>
                  <a:pt x="97157" y="200030"/>
                </a:lnTo>
                <a:cubicBezTo>
                  <a:pt x="106659" y="200030"/>
                  <a:pt x="114302" y="192386"/>
                  <a:pt x="114302" y="182887"/>
                </a:cubicBezTo>
                <a:cubicBezTo>
                  <a:pt x="114302" y="173385"/>
                  <a:pt x="106659" y="165744"/>
                  <a:pt x="97157" y="165744"/>
                </a:cubicBezTo>
                <a:lnTo>
                  <a:pt x="80012" y="165744"/>
                </a:lnTo>
                <a:lnTo>
                  <a:pt x="80012" y="102881"/>
                </a:lnTo>
                <a:lnTo>
                  <a:pt x="97157" y="102881"/>
                </a:lnTo>
                <a:cubicBezTo>
                  <a:pt x="106659" y="102881"/>
                  <a:pt x="114302" y="95236"/>
                  <a:pt x="114302" y="85738"/>
                </a:cubicBezTo>
                <a:cubicBezTo>
                  <a:pt x="114302" y="76235"/>
                  <a:pt x="106659" y="68594"/>
                  <a:pt x="97157" y="68594"/>
                </a:cubicBezTo>
                <a:lnTo>
                  <a:pt x="80012" y="68594"/>
                </a:lnTo>
                <a:lnTo>
                  <a:pt x="80012" y="45734"/>
                </a:lnTo>
                <a:cubicBezTo>
                  <a:pt x="80012" y="39447"/>
                  <a:pt x="85156" y="34304"/>
                  <a:pt x="91441" y="34304"/>
                </a:cubicBezTo>
                <a:lnTo>
                  <a:pt x="137160" y="34290"/>
                </a:lnTo>
                <a:moveTo>
                  <a:pt x="45719" y="297180"/>
                </a:moveTo>
                <a:lnTo>
                  <a:pt x="45719" y="320040"/>
                </a:lnTo>
                <a:cubicBezTo>
                  <a:pt x="45719" y="345259"/>
                  <a:pt x="66221" y="365760"/>
                  <a:pt x="91438" y="365760"/>
                </a:cubicBezTo>
                <a:lnTo>
                  <a:pt x="297178" y="365760"/>
                </a:lnTo>
                <a:cubicBezTo>
                  <a:pt x="322395" y="365760"/>
                  <a:pt x="342897" y="345259"/>
                  <a:pt x="342897" y="320040"/>
                </a:cubicBezTo>
                <a:lnTo>
                  <a:pt x="342897" y="45720"/>
                </a:lnTo>
                <a:cubicBezTo>
                  <a:pt x="342897" y="20501"/>
                  <a:pt x="322395" y="0"/>
                  <a:pt x="297178" y="0"/>
                </a:cubicBezTo>
                <a:lnTo>
                  <a:pt x="91438" y="0"/>
                </a:lnTo>
                <a:cubicBezTo>
                  <a:pt x="66221" y="0"/>
                  <a:pt x="45719" y="20501"/>
                  <a:pt x="45719" y="45720"/>
                </a:cubicBezTo>
                <a:lnTo>
                  <a:pt x="45719" y="68580"/>
                </a:lnTo>
                <a:lnTo>
                  <a:pt x="17145" y="68580"/>
                </a:lnTo>
                <a:cubicBezTo>
                  <a:pt x="7643" y="68580"/>
                  <a:pt x="0" y="76224"/>
                  <a:pt x="0" y="85727"/>
                </a:cubicBezTo>
                <a:cubicBezTo>
                  <a:pt x="0" y="95229"/>
                  <a:pt x="7643" y="102874"/>
                  <a:pt x="17145" y="102874"/>
                </a:cubicBezTo>
                <a:lnTo>
                  <a:pt x="45719" y="102874"/>
                </a:lnTo>
                <a:lnTo>
                  <a:pt x="45719" y="165740"/>
                </a:lnTo>
                <a:lnTo>
                  <a:pt x="17145" y="165740"/>
                </a:lnTo>
                <a:cubicBezTo>
                  <a:pt x="7643" y="165740"/>
                  <a:pt x="0" y="173385"/>
                  <a:pt x="0" y="182887"/>
                </a:cubicBezTo>
                <a:cubicBezTo>
                  <a:pt x="0" y="192390"/>
                  <a:pt x="7643" y="200034"/>
                  <a:pt x="17145" y="200034"/>
                </a:cubicBezTo>
                <a:lnTo>
                  <a:pt x="45719" y="200034"/>
                </a:lnTo>
                <a:lnTo>
                  <a:pt x="45719" y="262901"/>
                </a:lnTo>
                <a:lnTo>
                  <a:pt x="17145" y="262901"/>
                </a:lnTo>
                <a:cubicBezTo>
                  <a:pt x="7643" y="262901"/>
                  <a:pt x="0" y="270545"/>
                  <a:pt x="0" y="280048"/>
                </a:cubicBezTo>
                <a:cubicBezTo>
                  <a:pt x="0" y="289550"/>
                  <a:pt x="7643" y="297194"/>
                  <a:pt x="17145" y="297194"/>
                </a:cubicBezTo>
                <a:lnTo>
                  <a:pt x="45719" y="29718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5" name="Text 13"/>
          <p:cNvSpPr/>
          <p:nvPr/>
        </p:nvSpPr>
        <p:spPr>
          <a:xfrm>
            <a:off x="3507658"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"Going to" is helpful when discussing future events.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For example, "I'm going to apply for a job next month."</a:t>
            </a:r>
            <a:endParaRPr lang="en-US" sz="1400" dirty="0"/>
          </a:p>
        </p:txBody>
      </p:sp>
      <p:sp>
        <p:nvSpPr>
          <p:cNvPr id="16" name="Text 14"/>
          <p:cNvSpPr/>
          <p:nvPr/>
        </p:nvSpPr>
        <p:spPr>
          <a:xfrm>
            <a:off x="3507657"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Discussing Future Events with 'Going to'</a:t>
            </a:r>
            <a:endParaRPr lang="en-US" sz="1600" dirty="0"/>
          </a:p>
        </p:txBody>
      </p:sp>
      <p:sp>
        <p:nvSpPr>
          <p:cNvPr id="17" name="Text 15"/>
          <p:cNvSpPr/>
          <p:nvPr/>
        </p:nvSpPr>
        <p:spPr>
          <a:xfrm>
            <a:off x="3507657" y="1656374"/>
            <a:ext cx="365760" cy="365760"/>
          </a:xfrm>
          <a:custGeom>
            <a:avLst/>
            <a:gdLst/>
            <a:ahLst/>
            <a:cxnLst/>
            <a:rect l="l" t="t" r="r" b="b"/>
            <a:pathLst>
              <a:path w="365760" h="365760">
                <a:moveTo>
                  <a:pt x="331470" y="182880"/>
                </a:moveTo>
                <a:cubicBezTo>
                  <a:pt x="331470" y="264946"/>
                  <a:pt x="264946" y="331470"/>
                  <a:pt x="182880" y="331470"/>
                </a:cubicBezTo>
                <a:cubicBezTo>
                  <a:pt x="100814" y="331470"/>
                  <a:pt x="34290" y="264946"/>
                  <a:pt x="34290" y="182880"/>
                </a:cubicBezTo>
                <a:cubicBezTo>
                  <a:pt x="34290" y="100814"/>
                  <a:pt x="100814" y="34290"/>
                  <a:pt x="182880" y="34290"/>
                </a:cubicBezTo>
                <a:cubicBezTo>
                  <a:pt x="264946" y="34290"/>
                  <a:pt x="331470" y="100814"/>
                  <a:pt x="331470" y="182880"/>
                </a:cubicBezTo>
                <a:lnTo>
                  <a:pt x="331470" y="182880"/>
                </a:lnTo>
                <a:moveTo>
                  <a:pt x="0" y="182880"/>
                </a:moveTo>
                <a:cubicBezTo>
                  <a:pt x="0" y="283881"/>
                  <a:pt x="81879" y="365760"/>
                  <a:pt x="182880" y="365760"/>
                </a:cubicBezTo>
                <a:cubicBezTo>
                  <a:pt x="283881" y="365760"/>
                  <a:pt x="365760" y="283881"/>
                  <a:pt x="365760" y="182880"/>
                </a:cubicBezTo>
                <a:cubicBezTo>
                  <a:pt x="365760" y="81879"/>
                  <a:pt x="283881" y="0"/>
                  <a:pt x="182880" y="0"/>
                </a:cubicBezTo>
                <a:cubicBezTo>
                  <a:pt x="81879" y="0"/>
                  <a:pt x="0" y="81879"/>
                  <a:pt x="0" y="182880"/>
                </a:cubicBezTo>
                <a:moveTo>
                  <a:pt x="165737" y="85727"/>
                </a:moveTo>
                <a:lnTo>
                  <a:pt x="165737" y="182884"/>
                </a:lnTo>
                <a:cubicBezTo>
                  <a:pt x="165737" y="188600"/>
                  <a:pt x="168593" y="193955"/>
                  <a:pt x="173381" y="197170"/>
                </a:cubicBezTo>
                <a:lnTo>
                  <a:pt x="241961" y="242890"/>
                </a:lnTo>
                <a:cubicBezTo>
                  <a:pt x="249818" y="248175"/>
                  <a:pt x="260465" y="246032"/>
                  <a:pt x="265750" y="238102"/>
                </a:cubicBezTo>
                <a:cubicBezTo>
                  <a:pt x="271035" y="230173"/>
                  <a:pt x="268892" y="219598"/>
                  <a:pt x="260962" y="214313"/>
                </a:cubicBezTo>
                <a:lnTo>
                  <a:pt x="200027" y="173736"/>
                </a:lnTo>
                <a:lnTo>
                  <a:pt x="200027" y="85727"/>
                </a:lnTo>
                <a:cubicBezTo>
                  <a:pt x="200027" y="76224"/>
                  <a:pt x="192382" y="68583"/>
                  <a:pt x="182884" y="68583"/>
                </a:cubicBezTo>
                <a:cubicBezTo>
                  <a:pt x="173381" y="68583"/>
                  <a:pt x="165740" y="76228"/>
                  <a:pt x="165740" y="85730"/>
                </a:cubicBezTo>
                <a:lnTo>
                  <a:pt x="165737" y="85727"/>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8" name="Text 16"/>
          <p:cNvSpPr/>
          <p:nvPr/>
        </p:nvSpPr>
        <p:spPr>
          <a:xfrm>
            <a:off x="702270"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"Going to" can be used in various real-life scenarios, such as making plans.</a:t>
            </a:r>
            <a:endParaRPr lang="en-US" sz="1400" dirty="0"/>
          </a:p>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For example, "We're going to meet at 5 pm."</a:t>
            </a:r>
            <a:endParaRPr lang="en-US" sz="1400" dirty="0"/>
          </a:p>
        </p:txBody>
      </p:sp>
      <p:sp>
        <p:nvSpPr>
          <p:cNvPr id="19" name="Text 17"/>
          <p:cNvSpPr/>
          <p:nvPr/>
        </p:nvSpPr>
        <p:spPr>
          <a:xfrm>
            <a:off x="702269"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Using 'Going to' for Making Plans</a:t>
            </a:r>
            <a:endParaRPr lang="en-US" sz="1600" dirty="0"/>
          </a:p>
        </p:txBody>
      </p:sp>
      <p:sp>
        <p:nvSpPr>
          <p:cNvPr id="20" name="Text 18"/>
          <p:cNvSpPr/>
          <p:nvPr/>
        </p:nvSpPr>
        <p:spPr>
          <a:xfrm>
            <a:off x="725129" y="1656374"/>
            <a:ext cx="320040" cy="365760"/>
          </a:xfrm>
          <a:custGeom>
            <a:avLst/>
            <a:gdLst/>
            <a:ahLst/>
            <a:cxnLst/>
            <a:rect l="l" t="t" r="r" b="b"/>
            <a:pathLst>
              <a:path w="320040" h="365760">
                <a:moveTo>
                  <a:pt x="108586" y="17147"/>
                </a:moveTo>
                <a:cubicBezTo>
                  <a:pt x="108586" y="7644"/>
                  <a:pt x="100944" y="4"/>
                  <a:pt x="91442" y="4"/>
                </a:cubicBezTo>
                <a:cubicBezTo>
                  <a:pt x="81940" y="4"/>
                  <a:pt x="74297" y="7648"/>
                  <a:pt x="74297" y="17150"/>
                </a:cubicBezTo>
                <a:lnTo>
                  <a:pt x="74297" y="45727"/>
                </a:lnTo>
                <a:lnTo>
                  <a:pt x="45721" y="45727"/>
                </a:lnTo>
                <a:cubicBezTo>
                  <a:pt x="20505" y="45727"/>
                  <a:pt x="0" y="66228"/>
                  <a:pt x="0" y="91447"/>
                </a:cubicBezTo>
                <a:lnTo>
                  <a:pt x="0" y="102877"/>
                </a:lnTo>
                <a:lnTo>
                  <a:pt x="0" y="137167"/>
                </a:lnTo>
                <a:lnTo>
                  <a:pt x="0" y="320047"/>
                </a:lnTo>
                <a:cubicBezTo>
                  <a:pt x="0" y="345266"/>
                  <a:pt x="20502" y="365767"/>
                  <a:pt x="45721" y="365767"/>
                </a:cubicBezTo>
                <a:lnTo>
                  <a:pt x="274322" y="365767"/>
                </a:lnTo>
                <a:cubicBezTo>
                  <a:pt x="299538" y="365767"/>
                  <a:pt x="320043" y="345266"/>
                  <a:pt x="320043" y="320047"/>
                </a:cubicBezTo>
                <a:lnTo>
                  <a:pt x="320043" y="137167"/>
                </a:lnTo>
                <a:lnTo>
                  <a:pt x="320043" y="102877"/>
                </a:lnTo>
                <a:lnTo>
                  <a:pt x="320043" y="91447"/>
                </a:lnTo>
                <a:cubicBezTo>
                  <a:pt x="320043" y="66228"/>
                  <a:pt x="299541" y="45727"/>
                  <a:pt x="274322" y="45727"/>
                </a:cubicBezTo>
                <a:lnTo>
                  <a:pt x="245746" y="45727"/>
                </a:lnTo>
                <a:lnTo>
                  <a:pt x="245746" y="17154"/>
                </a:lnTo>
                <a:cubicBezTo>
                  <a:pt x="245746" y="7652"/>
                  <a:pt x="238103" y="11"/>
                  <a:pt x="228601" y="11"/>
                </a:cubicBezTo>
                <a:cubicBezTo>
                  <a:pt x="219099" y="11"/>
                  <a:pt x="211457" y="7655"/>
                  <a:pt x="211457" y="17158"/>
                </a:cubicBezTo>
                <a:lnTo>
                  <a:pt x="211457" y="45734"/>
                </a:lnTo>
                <a:lnTo>
                  <a:pt x="108586" y="45734"/>
                </a:lnTo>
                <a:lnTo>
                  <a:pt x="108586" y="17147"/>
                </a:lnTo>
                <a:moveTo>
                  <a:pt x="34289" y="137160"/>
                </a:moveTo>
                <a:lnTo>
                  <a:pt x="285748" y="137160"/>
                </a:lnTo>
                <a:lnTo>
                  <a:pt x="285748" y="320040"/>
                </a:lnTo>
                <a:cubicBezTo>
                  <a:pt x="285748" y="326327"/>
                  <a:pt x="280605" y="331470"/>
                  <a:pt x="274319" y="331470"/>
                </a:cubicBezTo>
                <a:lnTo>
                  <a:pt x="45718" y="331470"/>
                </a:lnTo>
                <a:cubicBezTo>
                  <a:pt x="39432" y="331470"/>
                  <a:pt x="34289" y="326327"/>
                  <a:pt x="34289" y="320040"/>
                </a:cubicBezTo>
                <a:lnTo>
                  <a:pt x="34289" y="137160"/>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23334"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28722"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13411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Role-Play Activities</a:t>
            </a:r>
            <a:endParaRPr lang="en-US" sz="2400" dirty="0"/>
          </a:p>
        </p:txBody>
      </p:sp>
      <p:sp>
        <p:nvSpPr>
          <p:cNvPr id="9" name="Text 7"/>
          <p:cNvSpPr/>
          <p:nvPr/>
        </p:nvSpPr>
        <p:spPr>
          <a:xfrm>
            <a:off x="9287740"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Learners should engage in these activities to develop their communication skills and build confidence in using "going to" correctly.</a:t>
            </a:r>
            <a:endParaRPr lang="en-US" sz="1400" dirty="0"/>
          </a:p>
        </p:txBody>
      </p:sp>
      <p:sp>
        <p:nvSpPr>
          <p:cNvPr id="10" name="Text 8"/>
          <p:cNvSpPr/>
          <p:nvPr/>
        </p:nvSpPr>
        <p:spPr>
          <a:xfrm>
            <a:off x="9287739" y="2166246"/>
            <a:ext cx="2339759" cy="365760"/>
          </a:xfrm>
          <a:prstGeom prst="rect">
            <a:avLst/>
          </a:prstGeom>
          <a:noFill/>
          <a:ln/>
        </p:spPr>
        <p:txBody>
          <a:bodyPr wrap="square" lIns="0" tIns="0" rIns="0" bIns="0" rtlCol="0" anchor="t"/>
          <a:lstStyle/>
          <a:p>
            <a:pPr algn="l" marL="0" indent="0">
              <a:lnSpc>
                <a:spcPct val="100000"/>
              </a:lnSpc>
              <a:buNone/>
            </a:pPr>
            <a:r>
              <a:rPr lang="en-US" sz="1269" dirty="0">
                <a:solidFill>
                  <a:srgbClr val="000000"/>
                </a:solidFill>
                <a:latin typeface="Figtree Bold" pitchFamily="34" charset="0"/>
                <a:ea typeface="Figtree Bold" pitchFamily="34" charset="-122"/>
                <a:cs typeface="Figtree Bold" pitchFamily="34" charset="-120"/>
              </a:rPr>
              <a:t>Building Communication Skills</a:t>
            </a:r>
            <a:endParaRPr lang="en-US" sz="1269" dirty="0"/>
          </a:p>
        </p:txBody>
      </p:sp>
      <p:sp>
        <p:nvSpPr>
          <p:cNvPr id="11" name="Text 9"/>
          <p:cNvSpPr/>
          <p:nvPr/>
        </p:nvSpPr>
        <p:spPr>
          <a:xfrm>
            <a:off x="9287739" y="1729023"/>
            <a:ext cx="365760" cy="220463"/>
          </a:xfrm>
          <a:custGeom>
            <a:avLst/>
            <a:gdLst/>
            <a:ahLst/>
            <a:cxnLst/>
            <a:rect l="l" t="t" r="r" b="b"/>
            <a:pathLst>
              <a:path w="365760" h="220463">
                <a:moveTo>
                  <a:pt x="155561" y="344"/>
                </a:moveTo>
                <a:lnTo>
                  <a:pt x="126359" y="29549"/>
                </a:lnTo>
                <a:cubicBezTo>
                  <a:pt x="117614" y="31950"/>
                  <a:pt x="109501" y="36350"/>
                  <a:pt x="102643" y="42408"/>
                </a:cubicBezTo>
                <a:lnTo>
                  <a:pt x="87442" y="55953"/>
                </a:lnTo>
                <a:cubicBezTo>
                  <a:pt x="81612" y="61154"/>
                  <a:pt x="74011" y="64011"/>
                  <a:pt x="66181" y="64011"/>
                </a:cubicBezTo>
                <a:lnTo>
                  <a:pt x="54864" y="64011"/>
                </a:lnTo>
                <a:lnTo>
                  <a:pt x="54864" y="137163"/>
                </a:lnTo>
                <a:cubicBezTo>
                  <a:pt x="66521" y="137507"/>
                  <a:pt x="77611" y="142249"/>
                  <a:pt x="85895" y="150536"/>
                </a:cubicBezTo>
                <a:lnTo>
                  <a:pt x="106239" y="170881"/>
                </a:lnTo>
                <a:lnTo>
                  <a:pt x="110240" y="174882"/>
                </a:lnTo>
                <a:lnTo>
                  <a:pt x="110240" y="174882"/>
                </a:lnTo>
                <a:lnTo>
                  <a:pt x="125672" y="190312"/>
                </a:lnTo>
                <a:cubicBezTo>
                  <a:pt x="129216" y="193855"/>
                  <a:pt x="135046" y="193855"/>
                  <a:pt x="138586" y="190312"/>
                </a:cubicBezTo>
                <a:cubicBezTo>
                  <a:pt x="139559" y="189340"/>
                  <a:pt x="140302" y="188198"/>
                  <a:pt x="140701" y="186997"/>
                </a:cubicBezTo>
                <a:cubicBezTo>
                  <a:pt x="142303" y="182596"/>
                  <a:pt x="146015" y="179280"/>
                  <a:pt x="150587" y="178253"/>
                </a:cubicBezTo>
                <a:cubicBezTo>
                  <a:pt x="155159" y="177223"/>
                  <a:pt x="159958" y="178597"/>
                  <a:pt x="163275" y="181968"/>
                </a:cubicBezTo>
                <a:lnTo>
                  <a:pt x="169449" y="188026"/>
                </a:lnTo>
                <a:cubicBezTo>
                  <a:pt x="176080" y="194655"/>
                  <a:pt x="186823" y="194655"/>
                  <a:pt x="193396" y="188026"/>
                </a:cubicBezTo>
                <a:cubicBezTo>
                  <a:pt x="196483" y="184939"/>
                  <a:pt x="198140" y="180998"/>
                  <a:pt x="198311" y="176939"/>
                </a:cubicBezTo>
                <a:cubicBezTo>
                  <a:pt x="198538" y="171910"/>
                  <a:pt x="201512" y="167452"/>
                  <a:pt x="206084" y="165281"/>
                </a:cubicBezTo>
                <a:cubicBezTo>
                  <a:pt x="210656" y="163109"/>
                  <a:pt x="215970" y="163566"/>
                  <a:pt x="220027" y="166480"/>
                </a:cubicBezTo>
                <a:cubicBezTo>
                  <a:pt x="225400" y="170310"/>
                  <a:pt x="232887" y="169796"/>
                  <a:pt x="237686" y="164994"/>
                </a:cubicBezTo>
                <a:cubicBezTo>
                  <a:pt x="243059" y="159622"/>
                  <a:pt x="243059" y="150935"/>
                  <a:pt x="237686" y="145620"/>
                </a:cubicBezTo>
                <a:lnTo>
                  <a:pt x="194365" y="102301"/>
                </a:lnTo>
                <a:lnTo>
                  <a:pt x="173904" y="121162"/>
                </a:lnTo>
                <a:cubicBezTo>
                  <a:pt x="158301" y="135565"/>
                  <a:pt x="134358" y="135792"/>
                  <a:pt x="118470" y="121675"/>
                </a:cubicBezTo>
                <a:cubicBezTo>
                  <a:pt x="100354" y="105560"/>
                  <a:pt x="99951" y="77442"/>
                  <a:pt x="117555" y="60810"/>
                </a:cubicBezTo>
                <a:lnTo>
                  <a:pt x="157617" y="22977"/>
                </a:lnTo>
                <a:cubicBezTo>
                  <a:pt x="173275" y="8232"/>
                  <a:pt x="193963" y="2"/>
                  <a:pt x="215509" y="2"/>
                </a:cubicBezTo>
                <a:cubicBezTo>
                  <a:pt x="236142" y="2"/>
                  <a:pt x="256087" y="7604"/>
                  <a:pt x="271460" y="21261"/>
                </a:cubicBezTo>
                <a:lnTo>
                  <a:pt x="288661" y="36577"/>
                </a:lnTo>
                <a:lnTo>
                  <a:pt x="310892" y="36577"/>
                </a:lnTo>
                <a:lnTo>
                  <a:pt x="333752" y="36577"/>
                </a:lnTo>
                <a:lnTo>
                  <a:pt x="356612" y="36577"/>
                </a:lnTo>
                <a:cubicBezTo>
                  <a:pt x="361641" y="36577"/>
                  <a:pt x="365756" y="40691"/>
                  <a:pt x="365756" y="45722"/>
                </a:cubicBezTo>
                <a:lnTo>
                  <a:pt x="365756" y="164593"/>
                </a:lnTo>
                <a:cubicBezTo>
                  <a:pt x="365756" y="174708"/>
                  <a:pt x="357585" y="182880"/>
                  <a:pt x="347468" y="182880"/>
                </a:cubicBezTo>
                <a:lnTo>
                  <a:pt x="329180" y="182880"/>
                </a:lnTo>
                <a:cubicBezTo>
                  <a:pt x="322436" y="182880"/>
                  <a:pt x="316492" y="179223"/>
                  <a:pt x="313350" y="173736"/>
                </a:cubicBezTo>
                <a:lnTo>
                  <a:pt x="264829" y="173736"/>
                </a:lnTo>
                <a:cubicBezTo>
                  <a:pt x="262886" y="177565"/>
                  <a:pt x="260315" y="181223"/>
                  <a:pt x="257115" y="184424"/>
                </a:cubicBezTo>
                <a:cubicBezTo>
                  <a:pt x="247341" y="194197"/>
                  <a:pt x="233797" y="198026"/>
                  <a:pt x="221109" y="195910"/>
                </a:cubicBezTo>
                <a:cubicBezTo>
                  <a:pt x="219054" y="200081"/>
                  <a:pt x="216252" y="203968"/>
                  <a:pt x="212766" y="207453"/>
                </a:cubicBezTo>
                <a:cubicBezTo>
                  <a:pt x="197163" y="223055"/>
                  <a:pt x="172763" y="224599"/>
                  <a:pt x="155389" y="212083"/>
                </a:cubicBezTo>
                <a:cubicBezTo>
                  <a:pt x="141044" y="223970"/>
                  <a:pt x="119669" y="223227"/>
                  <a:pt x="106242" y="209739"/>
                </a:cubicBezTo>
                <a:lnTo>
                  <a:pt x="90869" y="194309"/>
                </a:lnTo>
                <a:lnTo>
                  <a:pt x="86868" y="190308"/>
                </a:lnTo>
                <a:lnTo>
                  <a:pt x="66521" y="169964"/>
                </a:lnTo>
                <a:cubicBezTo>
                  <a:pt x="63379" y="166820"/>
                  <a:pt x="59264" y="164992"/>
                  <a:pt x="54864" y="164648"/>
                </a:cubicBezTo>
                <a:cubicBezTo>
                  <a:pt x="54864" y="174706"/>
                  <a:pt x="46634" y="182878"/>
                  <a:pt x="36576" y="182878"/>
                </a:cubicBezTo>
                <a:lnTo>
                  <a:pt x="18288" y="182878"/>
                </a:lnTo>
                <a:cubicBezTo>
                  <a:pt x="8171" y="182878"/>
                  <a:pt x="0" y="174706"/>
                  <a:pt x="0" y="164591"/>
                </a:cubicBezTo>
                <a:lnTo>
                  <a:pt x="0" y="45720"/>
                </a:lnTo>
                <a:cubicBezTo>
                  <a:pt x="0" y="40691"/>
                  <a:pt x="4115" y="36575"/>
                  <a:pt x="9144" y="36575"/>
                </a:cubicBezTo>
                <a:lnTo>
                  <a:pt x="32004" y="36575"/>
                </a:lnTo>
                <a:lnTo>
                  <a:pt x="54864" y="36575"/>
                </a:lnTo>
                <a:lnTo>
                  <a:pt x="66181" y="36575"/>
                </a:lnTo>
                <a:cubicBezTo>
                  <a:pt x="67325" y="36575"/>
                  <a:pt x="68408" y="36176"/>
                  <a:pt x="69209" y="35433"/>
                </a:cubicBezTo>
                <a:lnTo>
                  <a:pt x="84355" y="21945"/>
                </a:lnTo>
                <a:cubicBezTo>
                  <a:pt x="100299" y="7829"/>
                  <a:pt x="120818" y="0"/>
                  <a:pt x="142134" y="0"/>
                </a:cubicBezTo>
                <a:lnTo>
                  <a:pt x="148019" y="0"/>
                </a:lnTo>
                <a:cubicBezTo>
                  <a:pt x="150532" y="0"/>
                  <a:pt x="153107" y="115"/>
                  <a:pt x="155561" y="344"/>
                </a:cubicBezTo>
                <a:lnTo>
                  <a:pt x="155561" y="344"/>
                </a:lnTo>
                <a:moveTo>
                  <a:pt x="310896" y="146304"/>
                </a:moveTo>
                <a:lnTo>
                  <a:pt x="310896" y="64007"/>
                </a:lnTo>
                <a:lnTo>
                  <a:pt x="283464" y="64007"/>
                </a:lnTo>
                <a:cubicBezTo>
                  <a:pt x="280092" y="64007"/>
                  <a:pt x="276833" y="62750"/>
                  <a:pt x="274378" y="60521"/>
                </a:cubicBezTo>
                <a:lnTo>
                  <a:pt x="253289" y="41776"/>
                </a:lnTo>
                <a:cubicBezTo>
                  <a:pt x="242887" y="32518"/>
                  <a:pt x="229456" y="27430"/>
                  <a:pt x="215513" y="27430"/>
                </a:cubicBezTo>
                <a:cubicBezTo>
                  <a:pt x="200996" y="27430"/>
                  <a:pt x="187053" y="32975"/>
                  <a:pt x="176479" y="42918"/>
                </a:cubicBezTo>
                <a:lnTo>
                  <a:pt x="136418" y="80751"/>
                </a:lnTo>
                <a:cubicBezTo>
                  <a:pt x="130532" y="86351"/>
                  <a:pt x="130646" y="95782"/>
                  <a:pt x="136703" y="101153"/>
                </a:cubicBezTo>
                <a:cubicBezTo>
                  <a:pt x="142017" y="105897"/>
                  <a:pt x="150075" y="105782"/>
                  <a:pt x="155276" y="100981"/>
                </a:cubicBezTo>
                <a:lnTo>
                  <a:pt x="196366" y="63033"/>
                </a:lnTo>
                <a:cubicBezTo>
                  <a:pt x="201910" y="57889"/>
                  <a:pt x="210597" y="58231"/>
                  <a:pt x="215740" y="63833"/>
                </a:cubicBezTo>
                <a:cubicBezTo>
                  <a:pt x="220882" y="69433"/>
                  <a:pt x="220542" y="78064"/>
                  <a:pt x="214939" y="83207"/>
                </a:cubicBezTo>
                <a:lnTo>
                  <a:pt x="214482" y="83663"/>
                </a:lnTo>
                <a:lnTo>
                  <a:pt x="257001" y="126184"/>
                </a:lnTo>
                <a:cubicBezTo>
                  <a:pt x="262718" y="131898"/>
                  <a:pt x="266431" y="138929"/>
                  <a:pt x="268087" y="146244"/>
                </a:cubicBezTo>
                <a:lnTo>
                  <a:pt x="310834" y="146244"/>
                </a:lnTo>
                <a:lnTo>
                  <a:pt x="310896" y="146304"/>
                </a:lnTo>
                <a:moveTo>
                  <a:pt x="36576" y="155448"/>
                </a:moveTo>
                <a:cubicBezTo>
                  <a:pt x="36576" y="150397"/>
                  <a:pt x="32483" y="146304"/>
                  <a:pt x="27432" y="146304"/>
                </a:cubicBezTo>
                <a:cubicBezTo>
                  <a:pt x="22381" y="146304"/>
                  <a:pt x="18288" y="150398"/>
                  <a:pt x="18288" y="155448"/>
                </a:cubicBezTo>
                <a:cubicBezTo>
                  <a:pt x="18288" y="160499"/>
                  <a:pt x="22381" y="164593"/>
                  <a:pt x="27432" y="164593"/>
                </a:cubicBezTo>
                <a:cubicBezTo>
                  <a:pt x="32483" y="164593"/>
                  <a:pt x="36576" y="160499"/>
                  <a:pt x="36576" y="155448"/>
                </a:cubicBezTo>
                <a:moveTo>
                  <a:pt x="338328" y="164593"/>
                </a:moveTo>
                <a:cubicBezTo>
                  <a:pt x="343379" y="164593"/>
                  <a:pt x="347472" y="160499"/>
                  <a:pt x="347472" y="155448"/>
                </a:cubicBezTo>
                <a:cubicBezTo>
                  <a:pt x="347472" y="150397"/>
                  <a:pt x="343379" y="146304"/>
                  <a:pt x="338328" y="146304"/>
                </a:cubicBezTo>
                <a:cubicBezTo>
                  <a:pt x="333277" y="146304"/>
                  <a:pt x="329184" y="150398"/>
                  <a:pt x="329184" y="155448"/>
                </a:cubicBezTo>
                <a:cubicBezTo>
                  <a:pt x="329184" y="160499"/>
                  <a:pt x="333277" y="164593"/>
                  <a:pt x="338328" y="164593"/>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6482352"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For example, making plans for a weekend getaway or discussing future career plans.</a:t>
            </a:r>
            <a:endParaRPr lang="en-US" sz="1400" dirty="0"/>
          </a:p>
        </p:txBody>
      </p:sp>
      <p:sp>
        <p:nvSpPr>
          <p:cNvPr id="13" name="Text 11"/>
          <p:cNvSpPr/>
          <p:nvPr/>
        </p:nvSpPr>
        <p:spPr>
          <a:xfrm>
            <a:off x="6482351" y="2166246"/>
            <a:ext cx="2339759" cy="365760"/>
          </a:xfrm>
          <a:prstGeom prst="rect">
            <a:avLst/>
          </a:prstGeom>
          <a:noFill/>
          <a:ln/>
        </p:spPr>
        <p:txBody>
          <a:bodyPr wrap="square" lIns="0" tIns="0" rIns="0" bIns="0" rtlCol="0" anchor="t"/>
          <a:lstStyle/>
          <a:p>
            <a:pPr algn="l" marL="0" indent="0">
              <a:lnSpc>
                <a:spcPct val="100000"/>
              </a:lnSpc>
              <a:buNone/>
            </a:pPr>
            <a:r>
              <a:rPr lang="en-US" sz="1269" dirty="0">
                <a:solidFill>
                  <a:srgbClr val="000000"/>
                </a:solidFill>
                <a:latin typeface="Figtree Bold" pitchFamily="34" charset="0"/>
                <a:ea typeface="Figtree Bold" pitchFamily="34" charset="-122"/>
                <a:cs typeface="Figtree Bold" pitchFamily="34" charset="-120"/>
              </a:rPr>
              <a:t>Examples of Role-Play Scenarios</a:t>
            </a:r>
            <a:endParaRPr lang="en-US" sz="1269" dirty="0"/>
          </a:p>
        </p:txBody>
      </p:sp>
      <p:sp>
        <p:nvSpPr>
          <p:cNvPr id="14" name="Text 12"/>
          <p:cNvSpPr/>
          <p:nvPr/>
        </p:nvSpPr>
        <p:spPr>
          <a:xfrm>
            <a:off x="6505211" y="1656374"/>
            <a:ext cx="320040" cy="365760"/>
          </a:xfrm>
          <a:custGeom>
            <a:avLst/>
            <a:gdLst/>
            <a:ahLst/>
            <a:cxnLst/>
            <a:rect l="l" t="t" r="r" b="b"/>
            <a:pathLst>
              <a:path w="320040" h="365760">
                <a:moveTo>
                  <a:pt x="108586" y="17147"/>
                </a:moveTo>
                <a:cubicBezTo>
                  <a:pt x="108586" y="7644"/>
                  <a:pt x="100944" y="4"/>
                  <a:pt x="91442" y="4"/>
                </a:cubicBezTo>
                <a:cubicBezTo>
                  <a:pt x="81940" y="4"/>
                  <a:pt x="74297" y="7648"/>
                  <a:pt x="74297" y="17150"/>
                </a:cubicBezTo>
                <a:lnTo>
                  <a:pt x="74297" y="45727"/>
                </a:lnTo>
                <a:lnTo>
                  <a:pt x="45721" y="45727"/>
                </a:lnTo>
                <a:cubicBezTo>
                  <a:pt x="20505" y="45727"/>
                  <a:pt x="0" y="66228"/>
                  <a:pt x="0" y="91447"/>
                </a:cubicBezTo>
                <a:lnTo>
                  <a:pt x="0" y="102877"/>
                </a:lnTo>
                <a:lnTo>
                  <a:pt x="0" y="137167"/>
                </a:lnTo>
                <a:lnTo>
                  <a:pt x="0" y="320047"/>
                </a:lnTo>
                <a:cubicBezTo>
                  <a:pt x="0" y="345266"/>
                  <a:pt x="20502" y="365767"/>
                  <a:pt x="45721" y="365767"/>
                </a:cubicBezTo>
                <a:lnTo>
                  <a:pt x="274322" y="365767"/>
                </a:lnTo>
                <a:cubicBezTo>
                  <a:pt x="299538" y="365767"/>
                  <a:pt x="320043" y="345266"/>
                  <a:pt x="320043" y="320047"/>
                </a:cubicBezTo>
                <a:lnTo>
                  <a:pt x="320043" y="137167"/>
                </a:lnTo>
                <a:lnTo>
                  <a:pt x="320043" y="102877"/>
                </a:lnTo>
                <a:lnTo>
                  <a:pt x="320043" y="91447"/>
                </a:lnTo>
                <a:cubicBezTo>
                  <a:pt x="320043" y="66228"/>
                  <a:pt x="299541" y="45727"/>
                  <a:pt x="274322" y="45727"/>
                </a:cubicBezTo>
                <a:lnTo>
                  <a:pt x="245746" y="45727"/>
                </a:lnTo>
                <a:lnTo>
                  <a:pt x="245746" y="17154"/>
                </a:lnTo>
                <a:cubicBezTo>
                  <a:pt x="245746" y="7652"/>
                  <a:pt x="238103" y="11"/>
                  <a:pt x="228601" y="11"/>
                </a:cubicBezTo>
                <a:cubicBezTo>
                  <a:pt x="219099" y="11"/>
                  <a:pt x="211457" y="7655"/>
                  <a:pt x="211457" y="17158"/>
                </a:cubicBezTo>
                <a:lnTo>
                  <a:pt x="211457" y="45734"/>
                </a:lnTo>
                <a:lnTo>
                  <a:pt x="108586" y="45734"/>
                </a:lnTo>
                <a:lnTo>
                  <a:pt x="108586" y="17147"/>
                </a:lnTo>
                <a:moveTo>
                  <a:pt x="34289" y="137160"/>
                </a:moveTo>
                <a:lnTo>
                  <a:pt x="285748" y="137160"/>
                </a:lnTo>
                <a:lnTo>
                  <a:pt x="285748" y="320040"/>
                </a:lnTo>
                <a:cubicBezTo>
                  <a:pt x="285748" y="326327"/>
                  <a:pt x="280605" y="331470"/>
                  <a:pt x="274319" y="331470"/>
                </a:cubicBezTo>
                <a:lnTo>
                  <a:pt x="45718" y="331470"/>
                </a:lnTo>
                <a:cubicBezTo>
                  <a:pt x="39432" y="331470"/>
                  <a:pt x="34289" y="326327"/>
                  <a:pt x="34289" y="320040"/>
                </a:cubicBezTo>
                <a:lnTo>
                  <a:pt x="34289" y="13716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676964"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Role-play activities can help learners practice using "going to" in different contexts.</a:t>
            </a:r>
            <a:endParaRPr lang="en-US" sz="1400" dirty="0"/>
          </a:p>
        </p:txBody>
      </p:sp>
      <p:sp>
        <p:nvSpPr>
          <p:cNvPr id="16" name="Text 14"/>
          <p:cNvSpPr/>
          <p:nvPr/>
        </p:nvSpPr>
        <p:spPr>
          <a:xfrm>
            <a:off x="3676963" y="2166246"/>
            <a:ext cx="2339759" cy="365760"/>
          </a:xfrm>
          <a:prstGeom prst="rect">
            <a:avLst/>
          </a:prstGeom>
          <a:noFill/>
          <a:ln/>
        </p:spPr>
        <p:txBody>
          <a:bodyPr wrap="square" lIns="0" tIns="0" rIns="0" bIns="0" rtlCol="0" anchor="t"/>
          <a:lstStyle/>
          <a:p>
            <a:pPr algn="l" marL="0" indent="0">
              <a:lnSpc>
                <a:spcPct val="100000"/>
              </a:lnSpc>
              <a:buNone/>
            </a:pPr>
            <a:r>
              <a:rPr lang="en-US" sz="1269" dirty="0">
                <a:solidFill>
                  <a:srgbClr val="000000"/>
                </a:solidFill>
                <a:latin typeface="Figtree Bold" pitchFamily="34" charset="0"/>
                <a:ea typeface="Figtree Bold" pitchFamily="34" charset="-122"/>
                <a:cs typeface="Figtree Bold" pitchFamily="34" charset="-120"/>
              </a:rPr>
              <a:t>Practicing Contextual Usage</a:t>
            </a:r>
            <a:endParaRPr lang="en-US" sz="1269" dirty="0"/>
          </a:p>
        </p:txBody>
      </p:sp>
      <p:sp>
        <p:nvSpPr>
          <p:cNvPr id="17" name="Text 15"/>
          <p:cNvSpPr/>
          <p:nvPr/>
        </p:nvSpPr>
        <p:spPr>
          <a:xfrm>
            <a:off x="3734113" y="1656374"/>
            <a:ext cx="251460" cy="365760"/>
          </a:xfrm>
          <a:custGeom>
            <a:avLst/>
            <a:gdLst/>
            <a:ahLst/>
            <a:cxnLst/>
            <a:rect l="l" t="t" r="r" b="b"/>
            <a:pathLst>
              <a:path w="251460" h="365760">
                <a:moveTo>
                  <a:pt x="160019" y="68580"/>
                </a:moveTo>
                <a:lnTo>
                  <a:pt x="160019" y="182880"/>
                </a:lnTo>
                <a:cubicBezTo>
                  <a:pt x="160019" y="201812"/>
                  <a:pt x="144660" y="217170"/>
                  <a:pt x="125730" y="217170"/>
                </a:cubicBezTo>
                <a:cubicBezTo>
                  <a:pt x="106800" y="217170"/>
                  <a:pt x="91441" y="201812"/>
                  <a:pt x="91441" y="182880"/>
                </a:cubicBezTo>
                <a:lnTo>
                  <a:pt x="91441" y="68580"/>
                </a:lnTo>
                <a:cubicBezTo>
                  <a:pt x="91441" y="49648"/>
                  <a:pt x="106800" y="34290"/>
                  <a:pt x="125730" y="34290"/>
                </a:cubicBezTo>
                <a:cubicBezTo>
                  <a:pt x="144660" y="34290"/>
                  <a:pt x="160019" y="49648"/>
                  <a:pt x="160019" y="68580"/>
                </a:cubicBezTo>
                <a:lnTo>
                  <a:pt x="160019" y="68580"/>
                </a:lnTo>
                <a:moveTo>
                  <a:pt x="57149" y="68580"/>
                </a:moveTo>
                <a:lnTo>
                  <a:pt x="57149" y="182880"/>
                </a:lnTo>
                <a:cubicBezTo>
                  <a:pt x="57149" y="220743"/>
                  <a:pt x="87868" y="251460"/>
                  <a:pt x="125730" y="251460"/>
                </a:cubicBezTo>
                <a:cubicBezTo>
                  <a:pt x="163592" y="251460"/>
                  <a:pt x="194311" y="220743"/>
                  <a:pt x="194311" y="182880"/>
                </a:cubicBezTo>
                <a:lnTo>
                  <a:pt x="194311" y="68580"/>
                </a:lnTo>
                <a:cubicBezTo>
                  <a:pt x="194311" y="30717"/>
                  <a:pt x="163592" y="0"/>
                  <a:pt x="125730" y="0"/>
                </a:cubicBezTo>
                <a:cubicBezTo>
                  <a:pt x="87868" y="0"/>
                  <a:pt x="57149" y="30717"/>
                  <a:pt x="57149" y="68580"/>
                </a:cubicBezTo>
                <a:lnTo>
                  <a:pt x="57149" y="68580"/>
                </a:lnTo>
                <a:moveTo>
                  <a:pt x="34289" y="154307"/>
                </a:moveTo>
                <a:cubicBezTo>
                  <a:pt x="34289" y="144804"/>
                  <a:pt x="26645" y="137164"/>
                  <a:pt x="17145" y="137164"/>
                </a:cubicBezTo>
                <a:cubicBezTo>
                  <a:pt x="7644" y="137164"/>
                  <a:pt x="0" y="144808"/>
                  <a:pt x="0" y="154310"/>
                </a:cubicBezTo>
                <a:lnTo>
                  <a:pt x="0" y="182887"/>
                </a:lnTo>
                <a:cubicBezTo>
                  <a:pt x="0" y="246537"/>
                  <a:pt x="47292" y="299115"/>
                  <a:pt x="108585" y="307472"/>
                </a:cubicBezTo>
                <a:lnTo>
                  <a:pt x="108585" y="331477"/>
                </a:lnTo>
                <a:lnTo>
                  <a:pt x="74296" y="331477"/>
                </a:lnTo>
                <a:cubicBezTo>
                  <a:pt x="64796" y="331477"/>
                  <a:pt x="57152" y="339122"/>
                  <a:pt x="57152" y="348624"/>
                </a:cubicBezTo>
                <a:cubicBezTo>
                  <a:pt x="57152" y="358126"/>
                  <a:pt x="64796" y="365771"/>
                  <a:pt x="74296" y="365771"/>
                </a:cubicBezTo>
                <a:lnTo>
                  <a:pt x="125733" y="365771"/>
                </a:lnTo>
                <a:lnTo>
                  <a:pt x="177169" y="365771"/>
                </a:lnTo>
                <a:cubicBezTo>
                  <a:pt x="186669" y="365771"/>
                  <a:pt x="194313" y="358126"/>
                  <a:pt x="194313" y="348628"/>
                </a:cubicBezTo>
                <a:cubicBezTo>
                  <a:pt x="194313" y="339125"/>
                  <a:pt x="186669" y="331484"/>
                  <a:pt x="177169" y="331484"/>
                </a:cubicBezTo>
                <a:lnTo>
                  <a:pt x="142880" y="331484"/>
                </a:lnTo>
                <a:lnTo>
                  <a:pt x="142880" y="307480"/>
                </a:lnTo>
                <a:cubicBezTo>
                  <a:pt x="204173" y="299122"/>
                  <a:pt x="251465" y="246544"/>
                  <a:pt x="251465" y="182894"/>
                </a:cubicBezTo>
                <a:lnTo>
                  <a:pt x="251465" y="154321"/>
                </a:lnTo>
                <a:cubicBezTo>
                  <a:pt x="251465" y="144819"/>
                  <a:pt x="243821" y="137178"/>
                  <a:pt x="234321" y="137178"/>
                </a:cubicBezTo>
                <a:cubicBezTo>
                  <a:pt x="224820" y="137178"/>
                  <a:pt x="217176" y="144822"/>
                  <a:pt x="217176" y="154325"/>
                </a:cubicBezTo>
                <a:lnTo>
                  <a:pt x="217176" y="182902"/>
                </a:lnTo>
                <a:cubicBezTo>
                  <a:pt x="217176" y="233410"/>
                  <a:pt x="176243" y="274342"/>
                  <a:pt x="125735" y="274342"/>
                </a:cubicBezTo>
                <a:cubicBezTo>
                  <a:pt x="75229" y="274342"/>
                  <a:pt x="34294" y="233410"/>
                  <a:pt x="34294" y="182902"/>
                </a:cubicBezTo>
                <a:lnTo>
                  <a:pt x="34289" y="154307"/>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9" name="Text 17"/>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12</a:t>
            </a:r>
            <a:endParaRPr lang="en-US" sz="800" dirty="0"/>
          </a:p>
        </p:txBody>
      </p:sp>
      <p:sp>
        <p:nvSpPr>
          <p:cNvPr id="20" name="Text 18"/>
          <p:cNvSpPr/>
          <p:nvPr/>
        </p:nvSpPr>
        <p:spPr>
          <a:xfrm>
            <a:off x="10871469"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394512"/>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2982339"/>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57016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77" r="-110777"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Group Discussions</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13</a:t>
            </a:r>
            <a:endParaRPr lang="en-US" sz="800" dirty="0"/>
          </a:p>
        </p:txBody>
      </p:sp>
      <p:sp>
        <p:nvSpPr>
          <p:cNvPr id="11" name="Text 9"/>
          <p:cNvSpPr/>
          <p:nvPr/>
        </p:nvSpPr>
        <p:spPr>
          <a:xfrm>
            <a:off x="10871469"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
        <p:nvSpPr>
          <p:cNvPr id="12" name="Text 10"/>
          <p:cNvSpPr/>
          <p:nvPr/>
        </p:nvSpPr>
        <p:spPr>
          <a:xfrm>
            <a:off x="3771370"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3771370"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3771370"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4405359" y="4779814"/>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Developing Critical Thinking and Communication</a:t>
            </a:r>
            <a:endParaRPr lang="en-US" sz="1600" dirty="0"/>
          </a:p>
        </p:txBody>
      </p:sp>
      <p:sp>
        <p:nvSpPr>
          <p:cNvPr id="16" name="Text 14"/>
          <p:cNvSpPr/>
          <p:nvPr/>
        </p:nvSpPr>
        <p:spPr>
          <a:xfrm>
            <a:off x="4405359" y="5236331"/>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Learners should engage in these discussions to develop their critical thinking and communication skills.</a:t>
            </a:r>
            <a:endParaRPr lang="en-US" sz="1600" dirty="0"/>
          </a:p>
        </p:txBody>
      </p:sp>
      <p:sp>
        <p:nvSpPr>
          <p:cNvPr id="17" name="Text 15"/>
          <p:cNvSpPr/>
          <p:nvPr/>
        </p:nvSpPr>
        <p:spPr>
          <a:xfrm>
            <a:off x="4405359" y="3207745"/>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Using Prompts and Scenarios</a:t>
            </a:r>
            <a:endParaRPr lang="en-US" sz="1600" dirty="0"/>
          </a:p>
        </p:txBody>
      </p:sp>
      <p:sp>
        <p:nvSpPr>
          <p:cNvPr id="18" name="Text 16"/>
          <p:cNvSpPr/>
          <p:nvPr/>
        </p:nvSpPr>
        <p:spPr>
          <a:xfrm>
            <a:off x="4405359" y="3664262"/>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Provide prompts or scenarios, such as discussing future plans or predicting upcoming events.</a:t>
            </a:r>
            <a:endParaRPr lang="en-US" sz="1600" dirty="0"/>
          </a:p>
        </p:txBody>
      </p:sp>
      <p:sp>
        <p:nvSpPr>
          <p:cNvPr id="19" name="Text 17"/>
          <p:cNvSpPr/>
          <p:nvPr/>
        </p:nvSpPr>
        <p:spPr>
          <a:xfrm>
            <a:off x="4405359" y="1624826"/>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Encouraging Practice Through Group Discussions</a:t>
            </a:r>
            <a:endParaRPr lang="en-US" sz="1600" dirty="0"/>
          </a:p>
        </p:txBody>
      </p:sp>
      <p:sp>
        <p:nvSpPr>
          <p:cNvPr id="20" name="Text 18"/>
          <p:cNvSpPr/>
          <p:nvPr/>
        </p:nvSpPr>
        <p:spPr>
          <a:xfrm>
            <a:off x="4405359" y="2081343"/>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Group discussions can encourage learners to practice using "going to" in conversations.</a:t>
            </a:r>
            <a:endParaRPr lang="en-US" sz="1600" dirty="0"/>
          </a:p>
        </p:txBody>
      </p:sp>
      <p:sp>
        <p:nvSpPr>
          <p:cNvPr id="21" name="Text 19"/>
          <p:cNvSpPr/>
          <p:nvPr/>
        </p:nvSpPr>
        <p:spPr>
          <a:xfrm>
            <a:off x="3885670" y="4926877"/>
            <a:ext cx="228600" cy="200019"/>
          </a:xfrm>
          <a:custGeom>
            <a:avLst/>
            <a:gdLst/>
            <a:ahLst/>
            <a:cxnLst/>
            <a:rect l="l" t="t" r="r" b="b"/>
            <a:pathLst>
              <a:path w="228600" h="200019">
                <a:moveTo>
                  <a:pt x="55230" y="160381"/>
                </a:moveTo>
                <a:cubicBezTo>
                  <a:pt x="60988" y="156185"/>
                  <a:pt x="68443" y="155115"/>
                  <a:pt x="75139" y="157525"/>
                </a:cubicBezTo>
                <a:cubicBezTo>
                  <a:pt x="86966" y="161809"/>
                  <a:pt x="100225" y="164266"/>
                  <a:pt x="114330" y="164266"/>
                </a:cubicBezTo>
                <a:cubicBezTo>
                  <a:pt x="169992" y="164266"/>
                  <a:pt x="207176" y="128332"/>
                  <a:pt x="207176" y="92847"/>
                </a:cubicBezTo>
                <a:cubicBezTo>
                  <a:pt x="207176" y="57359"/>
                  <a:pt x="169994" y="21428"/>
                  <a:pt x="114330" y="21428"/>
                </a:cubicBezTo>
                <a:cubicBezTo>
                  <a:pt x="58668" y="21428"/>
                  <a:pt x="21484" y="57362"/>
                  <a:pt x="21484" y="92847"/>
                </a:cubicBezTo>
                <a:cubicBezTo>
                  <a:pt x="21484" y="107130"/>
                  <a:pt x="27018" y="120879"/>
                  <a:pt x="37420" y="132663"/>
                </a:cubicBezTo>
                <a:cubicBezTo>
                  <a:pt x="41258" y="136993"/>
                  <a:pt x="43132" y="142706"/>
                  <a:pt x="42686" y="148508"/>
                </a:cubicBezTo>
                <a:cubicBezTo>
                  <a:pt x="42062" y="156587"/>
                  <a:pt x="40142" y="163998"/>
                  <a:pt x="37644" y="170558"/>
                </a:cubicBezTo>
                <a:cubicBezTo>
                  <a:pt x="45231" y="167032"/>
                  <a:pt x="51526" y="163103"/>
                  <a:pt x="55230" y="160425"/>
                </a:cubicBezTo>
                <a:lnTo>
                  <a:pt x="55230" y="160381"/>
                </a:lnTo>
                <a:moveTo>
                  <a:pt x="9521" y="178503"/>
                </a:moveTo>
                <a:cubicBezTo>
                  <a:pt x="10324" y="177297"/>
                  <a:pt x="11083" y="176093"/>
                  <a:pt x="11798" y="174887"/>
                </a:cubicBezTo>
                <a:cubicBezTo>
                  <a:pt x="16263" y="167476"/>
                  <a:pt x="20503" y="157745"/>
                  <a:pt x="21351" y="146810"/>
                </a:cubicBezTo>
                <a:cubicBezTo>
                  <a:pt x="7960" y="131589"/>
                  <a:pt x="59" y="112975"/>
                  <a:pt x="59" y="92843"/>
                </a:cubicBezTo>
                <a:cubicBezTo>
                  <a:pt x="59" y="41554"/>
                  <a:pt x="51213" y="-2"/>
                  <a:pt x="114330" y="-2"/>
                </a:cubicBezTo>
                <a:cubicBezTo>
                  <a:pt x="177446" y="-2"/>
                  <a:pt x="228600" y="41556"/>
                  <a:pt x="228600" y="92843"/>
                </a:cubicBezTo>
                <a:cubicBezTo>
                  <a:pt x="228600" y="144132"/>
                  <a:pt x="177446" y="185688"/>
                  <a:pt x="114330" y="185688"/>
                </a:cubicBezTo>
                <a:cubicBezTo>
                  <a:pt x="97770" y="185688"/>
                  <a:pt x="82056" y="182831"/>
                  <a:pt x="67862" y="177697"/>
                </a:cubicBezTo>
                <a:cubicBezTo>
                  <a:pt x="62550" y="181581"/>
                  <a:pt x="53890" y="186892"/>
                  <a:pt x="43624" y="191356"/>
                </a:cubicBezTo>
                <a:cubicBezTo>
                  <a:pt x="36885" y="194303"/>
                  <a:pt x="29206" y="196981"/>
                  <a:pt x="21260" y="198543"/>
                </a:cubicBezTo>
                <a:cubicBezTo>
                  <a:pt x="20903" y="198633"/>
                  <a:pt x="20547" y="198677"/>
                  <a:pt x="20188" y="198767"/>
                </a:cubicBezTo>
                <a:cubicBezTo>
                  <a:pt x="18224" y="199125"/>
                  <a:pt x="16304" y="199437"/>
                  <a:pt x="14297" y="199615"/>
                </a:cubicBezTo>
                <a:cubicBezTo>
                  <a:pt x="14207" y="199615"/>
                  <a:pt x="14073" y="199659"/>
                  <a:pt x="13983" y="199659"/>
                </a:cubicBezTo>
                <a:cubicBezTo>
                  <a:pt x="11707" y="199883"/>
                  <a:pt x="9430" y="200017"/>
                  <a:pt x="7153" y="200017"/>
                </a:cubicBezTo>
                <a:cubicBezTo>
                  <a:pt x="4252" y="200017"/>
                  <a:pt x="1662" y="198277"/>
                  <a:pt x="546" y="195599"/>
                </a:cubicBezTo>
                <a:cubicBezTo>
                  <a:pt x="-569" y="192920"/>
                  <a:pt x="55" y="189884"/>
                  <a:pt x="2064" y="187832"/>
                </a:cubicBezTo>
                <a:cubicBezTo>
                  <a:pt x="3895" y="185958"/>
                  <a:pt x="5546" y="183948"/>
                  <a:pt x="7107" y="181805"/>
                </a:cubicBezTo>
                <a:cubicBezTo>
                  <a:pt x="7866" y="180779"/>
                  <a:pt x="8579" y="179751"/>
                  <a:pt x="9249" y="178725"/>
                </a:cubicBezTo>
                <a:lnTo>
                  <a:pt x="9384" y="178501"/>
                </a:lnTo>
                <a:lnTo>
                  <a:pt x="9521" y="178503"/>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3926501" y="3340517"/>
            <a:ext cx="146939" cy="228600"/>
          </a:xfrm>
          <a:custGeom>
            <a:avLst/>
            <a:gdLst/>
            <a:ahLst/>
            <a:cxnLst/>
            <a:rect l="l" t="t" r="r" b="b"/>
            <a:pathLst>
              <a:path w="146939" h="228600">
                <a:moveTo>
                  <a:pt x="24498" y="65279"/>
                </a:moveTo>
                <a:cubicBezTo>
                  <a:pt x="24498" y="42721"/>
                  <a:pt x="42769" y="24449"/>
                  <a:pt x="65327" y="24449"/>
                </a:cubicBezTo>
                <a:lnTo>
                  <a:pt x="81660" y="24449"/>
                </a:lnTo>
                <a:cubicBezTo>
                  <a:pt x="104219" y="24449"/>
                  <a:pt x="122490" y="42721"/>
                  <a:pt x="122490" y="65279"/>
                </a:cubicBezTo>
                <a:lnTo>
                  <a:pt x="122490" y="67627"/>
                </a:lnTo>
                <a:cubicBezTo>
                  <a:pt x="122490" y="79928"/>
                  <a:pt x="116365" y="91410"/>
                  <a:pt x="106106" y="98200"/>
                </a:cubicBezTo>
                <a:lnTo>
                  <a:pt x="79413" y="116012"/>
                </a:lnTo>
                <a:cubicBezTo>
                  <a:pt x="68083" y="123565"/>
                  <a:pt x="61244" y="136326"/>
                  <a:pt x="61244" y="150003"/>
                </a:cubicBezTo>
                <a:lnTo>
                  <a:pt x="61244" y="151025"/>
                </a:lnTo>
                <a:cubicBezTo>
                  <a:pt x="61244" y="157812"/>
                  <a:pt x="66706" y="163273"/>
                  <a:pt x="73493" y="163273"/>
                </a:cubicBezTo>
                <a:cubicBezTo>
                  <a:pt x="80281" y="163273"/>
                  <a:pt x="85742" y="157812"/>
                  <a:pt x="85742" y="151025"/>
                </a:cubicBezTo>
                <a:lnTo>
                  <a:pt x="85742" y="150003"/>
                </a:lnTo>
                <a:cubicBezTo>
                  <a:pt x="85742" y="144541"/>
                  <a:pt x="88447" y="139437"/>
                  <a:pt x="92989" y="136426"/>
                </a:cubicBezTo>
                <a:lnTo>
                  <a:pt x="119682" y="118614"/>
                </a:lnTo>
                <a:cubicBezTo>
                  <a:pt x="136728" y="107232"/>
                  <a:pt x="146936" y="88144"/>
                  <a:pt x="146936" y="67677"/>
                </a:cubicBezTo>
                <a:lnTo>
                  <a:pt x="146936" y="65329"/>
                </a:lnTo>
                <a:cubicBezTo>
                  <a:pt x="146936" y="29245"/>
                  <a:pt x="117691" y="0"/>
                  <a:pt x="81607" y="0"/>
                </a:cubicBezTo>
                <a:lnTo>
                  <a:pt x="65275" y="0"/>
                </a:lnTo>
                <a:cubicBezTo>
                  <a:pt x="29242" y="-50"/>
                  <a:pt x="-3" y="29195"/>
                  <a:pt x="-3" y="65277"/>
                </a:cubicBezTo>
                <a:cubicBezTo>
                  <a:pt x="-3" y="72064"/>
                  <a:pt x="5459" y="77525"/>
                  <a:pt x="12246" y="77525"/>
                </a:cubicBezTo>
                <a:cubicBezTo>
                  <a:pt x="19034" y="77525"/>
                  <a:pt x="24495" y="72064"/>
                  <a:pt x="24495" y="65277"/>
                </a:cubicBezTo>
                <a:lnTo>
                  <a:pt x="24498" y="65279"/>
                </a:lnTo>
                <a:moveTo>
                  <a:pt x="73494" y="228600"/>
                </a:moveTo>
                <a:cubicBezTo>
                  <a:pt x="82515" y="228600"/>
                  <a:pt x="89827" y="221287"/>
                  <a:pt x="89827" y="212269"/>
                </a:cubicBezTo>
                <a:cubicBezTo>
                  <a:pt x="89827" y="203248"/>
                  <a:pt x="82515" y="195938"/>
                  <a:pt x="73494" y="195938"/>
                </a:cubicBezTo>
                <a:cubicBezTo>
                  <a:pt x="64474" y="195938"/>
                  <a:pt x="57162" y="203251"/>
                  <a:pt x="57162" y="212269"/>
                </a:cubicBezTo>
                <a:cubicBezTo>
                  <a:pt x="57162" y="221289"/>
                  <a:pt x="64474" y="228600"/>
                  <a:pt x="73494" y="228600"/>
                </a:cubicBezTo>
                <a:lnTo>
                  <a:pt x="73494" y="22860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3921389" y="1757598"/>
            <a:ext cx="157163" cy="228600"/>
          </a:xfrm>
          <a:custGeom>
            <a:avLst/>
            <a:gdLst/>
            <a:ahLst/>
            <a:cxnLst/>
            <a:rect l="l" t="t" r="r" b="b"/>
            <a:pathLst>
              <a:path w="157163" h="228600">
                <a:moveTo>
                  <a:pt x="100012" y="42863"/>
                </a:moveTo>
                <a:lnTo>
                  <a:pt x="100012" y="114300"/>
                </a:lnTo>
                <a:cubicBezTo>
                  <a:pt x="100012" y="126132"/>
                  <a:pt x="90412" y="135731"/>
                  <a:pt x="78581" y="135731"/>
                </a:cubicBezTo>
                <a:cubicBezTo>
                  <a:pt x="66750" y="135731"/>
                  <a:pt x="57151" y="126132"/>
                  <a:pt x="57151" y="114300"/>
                </a:cubicBezTo>
                <a:lnTo>
                  <a:pt x="57151" y="42863"/>
                </a:lnTo>
                <a:cubicBezTo>
                  <a:pt x="57151" y="31030"/>
                  <a:pt x="66750" y="21431"/>
                  <a:pt x="78581" y="21431"/>
                </a:cubicBezTo>
                <a:cubicBezTo>
                  <a:pt x="90412" y="21431"/>
                  <a:pt x="100012" y="31030"/>
                  <a:pt x="100012" y="42863"/>
                </a:cubicBezTo>
                <a:moveTo>
                  <a:pt x="35718" y="42863"/>
                </a:moveTo>
                <a:lnTo>
                  <a:pt x="35718" y="114300"/>
                </a:lnTo>
                <a:cubicBezTo>
                  <a:pt x="35718" y="137965"/>
                  <a:pt x="54917" y="157163"/>
                  <a:pt x="78581" y="157163"/>
                </a:cubicBezTo>
                <a:cubicBezTo>
                  <a:pt x="102245" y="157163"/>
                  <a:pt x="121444" y="137965"/>
                  <a:pt x="121444" y="114300"/>
                </a:cubicBezTo>
                <a:lnTo>
                  <a:pt x="121444" y="42863"/>
                </a:lnTo>
                <a:cubicBezTo>
                  <a:pt x="121444" y="19198"/>
                  <a:pt x="102245" y="0"/>
                  <a:pt x="78581" y="0"/>
                </a:cubicBezTo>
                <a:cubicBezTo>
                  <a:pt x="54917" y="0"/>
                  <a:pt x="35718" y="19198"/>
                  <a:pt x="35718" y="42863"/>
                </a:cubicBezTo>
                <a:lnTo>
                  <a:pt x="35718" y="42863"/>
                </a:lnTo>
                <a:moveTo>
                  <a:pt x="21431" y="96442"/>
                </a:moveTo>
                <a:cubicBezTo>
                  <a:pt x="21431" y="90503"/>
                  <a:pt x="16653" y="85727"/>
                  <a:pt x="10715" y="85727"/>
                </a:cubicBezTo>
                <a:cubicBezTo>
                  <a:pt x="4778" y="85727"/>
                  <a:pt x="0" y="90505"/>
                  <a:pt x="0" y="96444"/>
                </a:cubicBezTo>
                <a:lnTo>
                  <a:pt x="0" y="114305"/>
                </a:lnTo>
                <a:cubicBezTo>
                  <a:pt x="0" y="154086"/>
                  <a:pt x="29558" y="186947"/>
                  <a:pt x="67866" y="192170"/>
                </a:cubicBezTo>
                <a:lnTo>
                  <a:pt x="67866" y="207173"/>
                </a:lnTo>
                <a:lnTo>
                  <a:pt x="46435" y="207173"/>
                </a:lnTo>
                <a:cubicBezTo>
                  <a:pt x="40498" y="207173"/>
                  <a:pt x="35720" y="211951"/>
                  <a:pt x="35720" y="217890"/>
                </a:cubicBezTo>
                <a:cubicBezTo>
                  <a:pt x="35720" y="223829"/>
                  <a:pt x="40498" y="228607"/>
                  <a:pt x="46435" y="228607"/>
                </a:cubicBezTo>
                <a:lnTo>
                  <a:pt x="78583" y="228607"/>
                </a:lnTo>
                <a:lnTo>
                  <a:pt x="110731" y="228607"/>
                </a:lnTo>
                <a:cubicBezTo>
                  <a:pt x="116668" y="228607"/>
                  <a:pt x="121446" y="223829"/>
                  <a:pt x="121446" y="217892"/>
                </a:cubicBezTo>
                <a:cubicBezTo>
                  <a:pt x="121446" y="211953"/>
                  <a:pt x="116668" y="207178"/>
                  <a:pt x="110731" y="207178"/>
                </a:cubicBezTo>
                <a:lnTo>
                  <a:pt x="89300" y="207178"/>
                </a:lnTo>
                <a:lnTo>
                  <a:pt x="89300" y="192175"/>
                </a:lnTo>
                <a:cubicBezTo>
                  <a:pt x="127608" y="186951"/>
                  <a:pt x="157166" y="154090"/>
                  <a:pt x="157166" y="114309"/>
                </a:cubicBezTo>
                <a:lnTo>
                  <a:pt x="157166" y="96451"/>
                </a:lnTo>
                <a:cubicBezTo>
                  <a:pt x="157166" y="90512"/>
                  <a:pt x="152388" y="85736"/>
                  <a:pt x="146450" y="85736"/>
                </a:cubicBezTo>
                <a:cubicBezTo>
                  <a:pt x="140513" y="85736"/>
                  <a:pt x="135735" y="90514"/>
                  <a:pt x="135735" y="96453"/>
                </a:cubicBezTo>
                <a:lnTo>
                  <a:pt x="135735" y="114314"/>
                </a:lnTo>
                <a:cubicBezTo>
                  <a:pt x="135735" y="145881"/>
                  <a:pt x="110152" y="171464"/>
                  <a:pt x="78584" y="171464"/>
                </a:cubicBezTo>
                <a:cubicBezTo>
                  <a:pt x="47018" y="171464"/>
                  <a:pt x="21434" y="145881"/>
                  <a:pt x="21434" y="114314"/>
                </a:cubicBezTo>
                <a:lnTo>
                  <a:pt x="21431" y="96442"/>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394512"/>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2982339"/>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57016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14</a:t>
            </a:r>
            <a:endParaRPr lang="en-US" sz="800" dirty="0"/>
          </a:p>
        </p:txBody>
      </p:sp>
      <p:sp>
        <p:nvSpPr>
          <p:cNvPr id="9" name="Text 7"/>
          <p:cNvSpPr/>
          <p:nvPr/>
        </p:nvSpPr>
        <p:spPr>
          <a:xfrm>
            <a:off x="7896775"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2"/>
            <a:srcRect/>
            <a:stretch>
              <a:fillRect l="-21484" r="-21484"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Authentic Materials</a:t>
            </a:r>
            <a:endParaRPr lang="en-US" sz="2400" dirty="0"/>
          </a:p>
        </p:txBody>
      </p:sp>
      <p:sp>
        <p:nvSpPr>
          <p:cNvPr id="12" name="Text 10"/>
          <p:cNvSpPr/>
          <p:nvPr/>
        </p:nvSpPr>
        <p:spPr>
          <a:xfrm>
            <a:off x="796675"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796675"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796675"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1430664" y="4779814"/>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Analyzing Practical Applications</a:t>
            </a:r>
            <a:endParaRPr lang="en-US" sz="1600" dirty="0"/>
          </a:p>
        </p:txBody>
      </p:sp>
      <p:sp>
        <p:nvSpPr>
          <p:cNvPr id="16" name="Text 14"/>
          <p:cNvSpPr/>
          <p:nvPr/>
        </p:nvSpPr>
        <p:spPr>
          <a:xfrm>
            <a:off x="1430664" y="5236331"/>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Learners should analyze these materials to understand the practical application of 'going to' in different contexts.</a:t>
            </a:r>
            <a:endParaRPr lang="en-US" sz="1400" dirty="0"/>
          </a:p>
        </p:txBody>
      </p:sp>
      <p:sp>
        <p:nvSpPr>
          <p:cNvPr id="17" name="Text 15"/>
          <p:cNvSpPr/>
          <p:nvPr/>
        </p:nvSpPr>
        <p:spPr>
          <a:xfrm>
            <a:off x="1430664" y="3207745"/>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Example of 'Going to' in Context</a:t>
            </a:r>
            <a:endParaRPr lang="en-US" sz="1600" dirty="0"/>
          </a:p>
        </p:txBody>
      </p:sp>
      <p:sp>
        <p:nvSpPr>
          <p:cNvPr id="18" name="Text 16"/>
          <p:cNvSpPr/>
          <p:nvPr/>
        </p:nvSpPr>
        <p:spPr>
          <a:xfrm>
            <a:off x="1430664" y="3664262"/>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For example, 'The company is going to launch a new product next year.'</a:t>
            </a:r>
            <a:endParaRPr lang="en-US" sz="1400" dirty="0"/>
          </a:p>
        </p:txBody>
      </p:sp>
      <p:sp>
        <p:nvSpPr>
          <p:cNvPr id="19" name="Text 17"/>
          <p:cNvSpPr/>
          <p:nvPr/>
        </p:nvSpPr>
        <p:spPr>
          <a:xfrm>
            <a:off x="1430664" y="1624826"/>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Introduction to Authentic Materials</a:t>
            </a:r>
            <a:endParaRPr lang="en-US" sz="1600" dirty="0"/>
          </a:p>
        </p:txBody>
      </p:sp>
      <p:sp>
        <p:nvSpPr>
          <p:cNvPr id="20" name="Text 18"/>
          <p:cNvSpPr/>
          <p:nvPr/>
        </p:nvSpPr>
        <p:spPr>
          <a:xfrm>
            <a:off x="1430664" y="2081343"/>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Authentic materials, such as news articles or social media posts, can provide learners with real-life examples of 'going to' in use.</a:t>
            </a:r>
            <a:endParaRPr lang="en-US" sz="1400" dirty="0"/>
          </a:p>
        </p:txBody>
      </p:sp>
      <p:sp>
        <p:nvSpPr>
          <p:cNvPr id="21" name="Text 19"/>
          <p:cNvSpPr/>
          <p:nvPr/>
        </p:nvSpPr>
        <p:spPr>
          <a:xfrm>
            <a:off x="918119" y="4912586"/>
            <a:ext cx="214313" cy="228600"/>
          </a:xfrm>
          <a:custGeom>
            <a:avLst/>
            <a:gdLst/>
            <a:ahLst/>
            <a:cxnLst/>
            <a:rect l="l" t="t" r="r" b="b"/>
            <a:pathLst>
              <a:path w="214313" h="228600">
                <a:moveTo>
                  <a:pt x="107156" y="21431"/>
                </a:moveTo>
                <a:lnTo>
                  <a:pt x="185738" y="21431"/>
                </a:lnTo>
                <a:cubicBezTo>
                  <a:pt x="189667" y="21431"/>
                  <a:pt x="192881" y="24645"/>
                  <a:pt x="192881" y="28575"/>
                </a:cubicBezTo>
                <a:lnTo>
                  <a:pt x="192881" y="200025"/>
                </a:lnTo>
                <a:cubicBezTo>
                  <a:pt x="192881" y="203955"/>
                  <a:pt x="189667" y="207169"/>
                  <a:pt x="185738" y="207169"/>
                </a:cubicBezTo>
                <a:lnTo>
                  <a:pt x="107156" y="207169"/>
                </a:lnTo>
                <a:lnTo>
                  <a:pt x="107156" y="21431"/>
                </a:lnTo>
                <a:moveTo>
                  <a:pt x="85725" y="21431"/>
                </a:moveTo>
                <a:lnTo>
                  <a:pt x="85725" y="207169"/>
                </a:lnTo>
                <a:lnTo>
                  <a:pt x="57151" y="207169"/>
                </a:lnTo>
                <a:cubicBezTo>
                  <a:pt x="53222" y="207169"/>
                  <a:pt x="50008" y="203955"/>
                  <a:pt x="50008" y="200025"/>
                </a:cubicBezTo>
                <a:lnTo>
                  <a:pt x="50008" y="185738"/>
                </a:lnTo>
                <a:lnTo>
                  <a:pt x="60723" y="185738"/>
                </a:lnTo>
                <a:cubicBezTo>
                  <a:pt x="66662" y="185738"/>
                  <a:pt x="71439" y="180960"/>
                  <a:pt x="71439" y="175023"/>
                </a:cubicBezTo>
                <a:cubicBezTo>
                  <a:pt x="71439" y="169084"/>
                  <a:pt x="66662" y="164309"/>
                  <a:pt x="60723" y="164309"/>
                </a:cubicBezTo>
                <a:lnTo>
                  <a:pt x="50008" y="164309"/>
                </a:lnTo>
                <a:lnTo>
                  <a:pt x="50008" y="125019"/>
                </a:lnTo>
                <a:lnTo>
                  <a:pt x="60723" y="125019"/>
                </a:lnTo>
                <a:cubicBezTo>
                  <a:pt x="66662" y="125019"/>
                  <a:pt x="71439" y="120241"/>
                  <a:pt x="71439" y="114305"/>
                </a:cubicBezTo>
                <a:cubicBezTo>
                  <a:pt x="71439" y="108366"/>
                  <a:pt x="66662" y="103590"/>
                  <a:pt x="60723" y="103590"/>
                </a:cubicBezTo>
                <a:lnTo>
                  <a:pt x="50008" y="103590"/>
                </a:lnTo>
                <a:lnTo>
                  <a:pt x="50008" y="64301"/>
                </a:lnTo>
                <a:lnTo>
                  <a:pt x="60723" y="64301"/>
                </a:lnTo>
                <a:cubicBezTo>
                  <a:pt x="66662" y="64301"/>
                  <a:pt x="71439" y="59523"/>
                  <a:pt x="71439" y="53586"/>
                </a:cubicBezTo>
                <a:cubicBezTo>
                  <a:pt x="71439" y="47647"/>
                  <a:pt x="66662" y="42872"/>
                  <a:pt x="60723" y="42872"/>
                </a:cubicBezTo>
                <a:lnTo>
                  <a:pt x="50008" y="42872"/>
                </a:lnTo>
                <a:lnTo>
                  <a:pt x="50008" y="28584"/>
                </a:lnTo>
                <a:cubicBezTo>
                  <a:pt x="50008" y="24655"/>
                  <a:pt x="53222" y="21440"/>
                  <a:pt x="57151" y="21440"/>
                </a:cubicBezTo>
                <a:lnTo>
                  <a:pt x="85725" y="21431"/>
                </a:lnTo>
                <a:moveTo>
                  <a:pt x="28574" y="185738"/>
                </a:moveTo>
                <a:lnTo>
                  <a:pt x="28574" y="200025"/>
                </a:lnTo>
                <a:cubicBezTo>
                  <a:pt x="28574" y="215787"/>
                  <a:pt x="41388" y="228600"/>
                  <a:pt x="57149" y="228600"/>
                </a:cubicBezTo>
                <a:lnTo>
                  <a:pt x="185736" y="228600"/>
                </a:lnTo>
                <a:cubicBezTo>
                  <a:pt x="201497" y="228600"/>
                  <a:pt x="214310" y="215787"/>
                  <a:pt x="214310" y="200025"/>
                </a:cubicBezTo>
                <a:lnTo>
                  <a:pt x="214310" y="28575"/>
                </a:lnTo>
                <a:cubicBezTo>
                  <a:pt x="214310" y="12813"/>
                  <a:pt x="201497" y="0"/>
                  <a:pt x="185736" y="0"/>
                </a:cubicBezTo>
                <a:lnTo>
                  <a:pt x="57149" y="0"/>
                </a:lnTo>
                <a:cubicBezTo>
                  <a:pt x="41388" y="0"/>
                  <a:pt x="28574" y="12813"/>
                  <a:pt x="28574" y="28575"/>
                </a:cubicBezTo>
                <a:lnTo>
                  <a:pt x="28574" y="42863"/>
                </a:lnTo>
                <a:lnTo>
                  <a:pt x="10716" y="42863"/>
                </a:lnTo>
                <a:cubicBezTo>
                  <a:pt x="4777" y="42863"/>
                  <a:pt x="0" y="47640"/>
                  <a:pt x="0" y="53579"/>
                </a:cubicBezTo>
                <a:cubicBezTo>
                  <a:pt x="0" y="59518"/>
                  <a:pt x="4777" y="64296"/>
                  <a:pt x="10716" y="64296"/>
                </a:cubicBezTo>
                <a:lnTo>
                  <a:pt x="28574" y="64296"/>
                </a:lnTo>
                <a:lnTo>
                  <a:pt x="28574" y="103588"/>
                </a:lnTo>
                <a:lnTo>
                  <a:pt x="10716" y="103588"/>
                </a:lnTo>
                <a:cubicBezTo>
                  <a:pt x="4777" y="103588"/>
                  <a:pt x="0" y="108366"/>
                  <a:pt x="0" y="114305"/>
                </a:cubicBezTo>
                <a:cubicBezTo>
                  <a:pt x="0" y="120244"/>
                  <a:pt x="4777" y="125021"/>
                  <a:pt x="10716" y="125021"/>
                </a:cubicBezTo>
                <a:lnTo>
                  <a:pt x="28574" y="125021"/>
                </a:lnTo>
                <a:lnTo>
                  <a:pt x="28574" y="164313"/>
                </a:lnTo>
                <a:lnTo>
                  <a:pt x="10716" y="164313"/>
                </a:lnTo>
                <a:cubicBezTo>
                  <a:pt x="4777" y="164313"/>
                  <a:pt x="0" y="169091"/>
                  <a:pt x="0" y="175030"/>
                </a:cubicBezTo>
                <a:cubicBezTo>
                  <a:pt x="0" y="180969"/>
                  <a:pt x="4777" y="185747"/>
                  <a:pt x="10716" y="185747"/>
                </a:cubicBezTo>
                <a:lnTo>
                  <a:pt x="28574"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911020" y="3340517"/>
            <a:ext cx="228511" cy="228600"/>
          </a:xfrm>
          <a:custGeom>
            <a:avLst/>
            <a:gdLst/>
            <a:ahLst/>
            <a:cxnLst/>
            <a:rect l="l" t="t" r="r" b="b"/>
            <a:pathLst>
              <a:path w="228511" h="228600">
                <a:moveTo>
                  <a:pt x="164379" y="118275"/>
                </a:moveTo>
                <a:cubicBezTo>
                  <a:pt x="144517" y="131710"/>
                  <a:pt x="106664" y="148718"/>
                  <a:pt x="85954" y="157556"/>
                </a:cubicBezTo>
                <a:lnTo>
                  <a:pt x="70331" y="141933"/>
                </a:lnTo>
                <a:cubicBezTo>
                  <a:pt x="79437" y="121357"/>
                  <a:pt x="96756" y="83905"/>
                  <a:pt x="110190" y="64088"/>
                </a:cubicBezTo>
                <a:cubicBezTo>
                  <a:pt x="137954" y="23201"/>
                  <a:pt x="177813" y="18649"/>
                  <a:pt x="206069" y="22442"/>
                </a:cubicBezTo>
                <a:cubicBezTo>
                  <a:pt x="209862" y="50697"/>
                  <a:pt x="205310" y="90558"/>
                  <a:pt x="164423" y="118275"/>
                </a:cubicBezTo>
                <a:lnTo>
                  <a:pt x="164379" y="118275"/>
                </a:lnTo>
                <a:moveTo>
                  <a:pt x="52877" y="128542"/>
                </a:moveTo>
                <a:cubicBezTo>
                  <a:pt x="51271" y="132113"/>
                  <a:pt x="49843" y="135327"/>
                  <a:pt x="48682" y="138006"/>
                </a:cubicBezTo>
                <a:cubicBezTo>
                  <a:pt x="46360" y="143318"/>
                  <a:pt x="47567" y="149477"/>
                  <a:pt x="51673" y="153585"/>
                </a:cubicBezTo>
                <a:lnTo>
                  <a:pt x="74305" y="176216"/>
                </a:lnTo>
                <a:cubicBezTo>
                  <a:pt x="78368" y="180279"/>
                  <a:pt x="84437" y="181529"/>
                  <a:pt x="89704" y="179296"/>
                </a:cubicBezTo>
                <a:cubicBezTo>
                  <a:pt x="92606" y="178091"/>
                  <a:pt x="96086" y="176616"/>
                  <a:pt x="99971" y="174920"/>
                </a:cubicBezTo>
                <a:lnTo>
                  <a:pt x="99971" y="217860"/>
                </a:lnTo>
                <a:cubicBezTo>
                  <a:pt x="99971" y="221699"/>
                  <a:pt x="102026" y="225269"/>
                  <a:pt x="105373" y="227190"/>
                </a:cubicBezTo>
                <a:cubicBezTo>
                  <a:pt x="108721" y="229110"/>
                  <a:pt x="112827" y="229064"/>
                  <a:pt x="116131" y="227100"/>
                </a:cubicBezTo>
                <a:lnTo>
                  <a:pt x="155634" y="203667"/>
                </a:lnTo>
                <a:cubicBezTo>
                  <a:pt x="165410" y="197865"/>
                  <a:pt x="171390" y="187374"/>
                  <a:pt x="171390" y="176036"/>
                </a:cubicBezTo>
                <a:lnTo>
                  <a:pt x="171390" y="139389"/>
                </a:lnTo>
                <a:cubicBezTo>
                  <a:pt x="173175" y="138273"/>
                  <a:pt x="174827" y="137201"/>
                  <a:pt x="176433" y="136131"/>
                </a:cubicBezTo>
                <a:cubicBezTo>
                  <a:pt x="230355" y="99484"/>
                  <a:pt x="232139" y="45030"/>
                  <a:pt x="226157" y="12534"/>
                </a:cubicBezTo>
                <a:cubicBezTo>
                  <a:pt x="225220" y="7356"/>
                  <a:pt x="221157" y="3340"/>
                  <a:pt x="215979" y="2357"/>
                </a:cubicBezTo>
                <a:cubicBezTo>
                  <a:pt x="183485" y="-3623"/>
                  <a:pt x="129029" y="-1838"/>
                  <a:pt x="92471" y="52082"/>
                </a:cubicBezTo>
                <a:cubicBezTo>
                  <a:pt x="91400" y="53689"/>
                  <a:pt x="90285" y="55339"/>
                  <a:pt x="89213" y="57125"/>
                </a:cubicBezTo>
                <a:lnTo>
                  <a:pt x="52567" y="57125"/>
                </a:lnTo>
                <a:cubicBezTo>
                  <a:pt x="41228" y="57125"/>
                  <a:pt x="30696" y="63105"/>
                  <a:pt x="24937" y="72882"/>
                </a:cubicBezTo>
                <a:lnTo>
                  <a:pt x="1504" y="112384"/>
                </a:lnTo>
                <a:cubicBezTo>
                  <a:pt x="-459" y="115688"/>
                  <a:pt x="-505" y="119793"/>
                  <a:pt x="1414" y="123142"/>
                </a:cubicBezTo>
                <a:cubicBezTo>
                  <a:pt x="3334" y="126489"/>
                  <a:pt x="6860" y="128544"/>
                  <a:pt x="10699" y="128544"/>
                </a:cubicBezTo>
                <a:lnTo>
                  <a:pt x="52877" y="128542"/>
                </a:lnTo>
                <a:moveTo>
                  <a:pt x="182100" y="64266"/>
                </a:moveTo>
                <a:cubicBezTo>
                  <a:pt x="182100" y="54405"/>
                  <a:pt x="174107" y="46413"/>
                  <a:pt x="164247" y="46413"/>
                </a:cubicBezTo>
                <a:cubicBezTo>
                  <a:pt x="154386" y="46413"/>
                  <a:pt x="146393" y="54407"/>
                  <a:pt x="146393" y="64266"/>
                </a:cubicBezTo>
                <a:cubicBezTo>
                  <a:pt x="146393" y="74128"/>
                  <a:pt x="154386" y="82120"/>
                  <a:pt x="164247" y="82120"/>
                </a:cubicBezTo>
                <a:cubicBezTo>
                  <a:pt x="174107" y="82120"/>
                  <a:pt x="182100" y="74126"/>
                  <a:pt x="182100" y="64266"/>
                </a:cubicBezTo>
                <a:lnTo>
                  <a:pt x="182100" y="64266"/>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910975" y="1771885"/>
            <a:ext cx="228600" cy="200025"/>
          </a:xfrm>
          <a:custGeom>
            <a:avLst/>
            <a:gdLst/>
            <a:ahLst/>
            <a:cxnLst/>
            <a:rect l="l" t="t" r="r" b="b"/>
            <a:pathLst>
              <a:path w="228600" h="200025">
                <a:moveTo>
                  <a:pt x="75011" y="21431"/>
                </a:moveTo>
                <a:cubicBezTo>
                  <a:pt x="69071" y="21431"/>
                  <a:pt x="64296" y="26207"/>
                  <a:pt x="64296" y="32146"/>
                </a:cubicBezTo>
                <a:lnTo>
                  <a:pt x="64296" y="167877"/>
                </a:lnTo>
                <a:cubicBezTo>
                  <a:pt x="64296" y="171627"/>
                  <a:pt x="63672" y="175244"/>
                  <a:pt x="62465" y="178592"/>
                </a:cubicBezTo>
                <a:lnTo>
                  <a:pt x="196454" y="178592"/>
                </a:lnTo>
                <a:cubicBezTo>
                  <a:pt x="202393" y="178592"/>
                  <a:pt x="207171" y="173816"/>
                  <a:pt x="207171" y="167877"/>
                </a:cubicBezTo>
                <a:lnTo>
                  <a:pt x="207171" y="32146"/>
                </a:lnTo>
                <a:cubicBezTo>
                  <a:pt x="207171" y="26207"/>
                  <a:pt x="202393" y="21431"/>
                  <a:pt x="196457" y="21431"/>
                </a:cubicBezTo>
                <a:lnTo>
                  <a:pt x="75011" y="21431"/>
                </a:lnTo>
                <a:moveTo>
                  <a:pt x="32148" y="200025"/>
                </a:moveTo>
                <a:cubicBezTo>
                  <a:pt x="14379" y="200025"/>
                  <a:pt x="2" y="185647"/>
                  <a:pt x="2" y="167879"/>
                </a:cubicBezTo>
                <a:lnTo>
                  <a:pt x="2" y="35720"/>
                </a:lnTo>
                <a:cubicBezTo>
                  <a:pt x="2" y="29782"/>
                  <a:pt x="4780" y="25005"/>
                  <a:pt x="10719" y="25005"/>
                </a:cubicBezTo>
                <a:cubicBezTo>
                  <a:pt x="16658" y="25005"/>
                  <a:pt x="21436" y="29782"/>
                  <a:pt x="21436" y="35720"/>
                </a:cubicBezTo>
                <a:lnTo>
                  <a:pt x="21436" y="167879"/>
                </a:lnTo>
                <a:cubicBezTo>
                  <a:pt x="21436" y="173818"/>
                  <a:pt x="26214" y="178594"/>
                  <a:pt x="32153" y="178594"/>
                </a:cubicBezTo>
                <a:cubicBezTo>
                  <a:pt x="38092" y="178594"/>
                  <a:pt x="42869" y="173818"/>
                  <a:pt x="42869" y="167879"/>
                </a:cubicBezTo>
                <a:lnTo>
                  <a:pt x="42869" y="32148"/>
                </a:lnTo>
                <a:cubicBezTo>
                  <a:pt x="42869" y="14378"/>
                  <a:pt x="57246" y="2"/>
                  <a:pt x="75017" y="2"/>
                </a:cubicBezTo>
                <a:lnTo>
                  <a:pt x="196461" y="2"/>
                </a:lnTo>
                <a:cubicBezTo>
                  <a:pt x="214230" y="2"/>
                  <a:pt x="228609" y="14380"/>
                  <a:pt x="228609" y="32148"/>
                </a:cubicBezTo>
                <a:lnTo>
                  <a:pt x="228609" y="167879"/>
                </a:lnTo>
                <a:cubicBezTo>
                  <a:pt x="228609" y="185649"/>
                  <a:pt x="214232" y="200025"/>
                  <a:pt x="196463" y="200025"/>
                </a:cubicBezTo>
                <a:lnTo>
                  <a:pt x="32148" y="200025"/>
                </a:lnTo>
                <a:moveTo>
                  <a:pt x="78581" y="46434"/>
                </a:moveTo>
                <a:cubicBezTo>
                  <a:pt x="78581" y="40495"/>
                  <a:pt x="83359" y="35718"/>
                  <a:pt x="89298" y="35718"/>
                </a:cubicBezTo>
                <a:lnTo>
                  <a:pt x="132161" y="35718"/>
                </a:lnTo>
                <a:cubicBezTo>
                  <a:pt x="138100" y="35718"/>
                  <a:pt x="142877" y="40495"/>
                  <a:pt x="142877" y="46434"/>
                </a:cubicBezTo>
                <a:lnTo>
                  <a:pt x="142877" y="82152"/>
                </a:lnTo>
                <a:cubicBezTo>
                  <a:pt x="142877" y="88091"/>
                  <a:pt x="138100" y="92868"/>
                  <a:pt x="132163" y="92868"/>
                </a:cubicBezTo>
                <a:lnTo>
                  <a:pt x="89300" y="92868"/>
                </a:lnTo>
                <a:cubicBezTo>
                  <a:pt x="83361" y="92868"/>
                  <a:pt x="78586" y="88091"/>
                  <a:pt x="78586" y="82152"/>
                </a:cubicBezTo>
                <a:lnTo>
                  <a:pt x="78581" y="46434"/>
                </a:lnTo>
                <a:moveTo>
                  <a:pt x="167879" y="35718"/>
                </a:moveTo>
                <a:lnTo>
                  <a:pt x="182167" y="35718"/>
                </a:lnTo>
                <a:cubicBezTo>
                  <a:pt x="188106" y="35718"/>
                  <a:pt x="192884" y="40495"/>
                  <a:pt x="192884" y="46434"/>
                </a:cubicBezTo>
                <a:cubicBezTo>
                  <a:pt x="192884" y="52373"/>
                  <a:pt x="188106" y="57149"/>
                  <a:pt x="182169" y="57149"/>
                </a:cubicBezTo>
                <a:lnTo>
                  <a:pt x="167882" y="57149"/>
                </a:lnTo>
                <a:cubicBezTo>
                  <a:pt x="161943" y="57149"/>
                  <a:pt x="157167" y="52373"/>
                  <a:pt x="157167" y="46434"/>
                </a:cubicBezTo>
                <a:cubicBezTo>
                  <a:pt x="157167" y="40495"/>
                  <a:pt x="161945" y="35718"/>
                  <a:pt x="167884" y="35718"/>
                </a:cubicBezTo>
                <a:lnTo>
                  <a:pt x="167879" y="35718"/>
                </a:lnTo>
                <a:moveTo>
                  <a:pt x="167879" y="71437"/>
                </a:moveTo>
                <a:lnTo>
                  <a:pt x="182167" y="71437"/>
                </a:lnTo>
                <a:cubicBezTo>
                  <a:pt x="188106" y="71437"/>
                  <a:pt x="192884" y="76214"/>
                  <a:pt x="192884" y="82152"/>
                </a:cubicBezTo>
                <a:cubicBezTo>
                  <a:pt x="192884" y="88091"/>
                  <a:pt x="188106" y="92868"/>
                  <a:pt x="182169" y="92868"/>
                </a:cubicBezTo>
                <a:lnTo>
                  <a:pt x="167882" y="92868"/>
                </a:lnTo>
                <a:cubicBezTo>
                  <a:pt x="161943" y="92868"/>
                  <a:pt x="157167" y="88091"/>
                  <a:pt x="157167" y="82152"/>
                </a:cubicBezTo>
                <a:cubicBezTo>
                  <a:pt x="157167" y="76214"/>
                  <a:pt x="161945" y="71437"/>
                  <a:pt x="167884" y="71437"/>
                </a:cubicBezTo>
                <a:lnTo>
                  <a:pt x="167879" y="71437"/>
                </a:lnTo>
                <a:moveTo>
                  <a:pt x="89298" y="107155"/>
                </a:moveTo>
                <a:lnTo>
                  <a:pt x="182167" y="107155"/>
                </a:lnTo>
                <a:cubicBezTo>
                  <a:pt x="188106" y="107155"/>
                  <a:pt x="192884" y="111932"/>
                  <a:pt x="192884" y="117871"/>
                </a:cubicBezTo>
                <a:cubicBezTo>
                  <a:pt x="192884" y="123809"/>
                  <a:pt x="188106" y="128586"/>
                  <a:pt x="182169" y="128586"/>
                </a:cubicBezTo>
                <a:lnTo>
                  <a:pt x="89300" y="128586"/>
                </a:lnTo>
                <a:cubicBezTo>
                  <a:pt x="83361" y="128586"/>
                  <a:pt x="78586" y="123809"/>
                  <a:pt x="78586" y="117871"/>
                </a:cubicBezTo>
                <a:cubicBezTo>
                  <a:pt x="78586" y="111932"/>
                  <a:pt x="83364" y="107155"/>
                  <a:pt x="89303" y="107155"/>
                </a:cubicBezTo>
                <a:lnTo>
                  <a:pt x="89298" y="107155"/>
                </a:lnTo>
                <a:moveTo>
                  <a:pt x="89298" y="142876"/>
                </a:moveTo>
                <a:lnTo>
                  <a:pt x="182167" y="142876"/>
                </a:lnTo>
                <a:cubicBezTo>
                  <a:pt x="188106" y="142876"/>
                  <a:pt x="192884" y="147652"/>
                  <a:pt x="192884" y="153591"/>
                </a:cubicBezTo>
                <a:cubicBezTo>
                  <a:pt x="192884" y="159530"/>
                  <a:pt x="188106" y="164307"/>
                  <a:pt x="182169" y="164307"/>
                </a:cubicBezTo>
                <a:lnTo>
                  <a:pt x="89300" y="164307"/>
                </a:lnTo>
                <a:cubicBezTo>
                  <a:pt x="83361" y="164307"/>
                  <a:pt x="78586" y="159530"/>
                  <a:pt x="78586" y="153591"/>
                </a:cubicBezTo>
                <a:cubicBezTo>
                  <a:pt x="78586" y="147652"/>
                  <a:pt x="83364" y="142876"/>
                  <a:pt x="89303" y="142876"/>
                </a:cubicBezTo>
                <a:lnTo>
                  <a:pt x="89298" y="142876"/>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0" y="6200512"/>
            <a:ext cx="12191999"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5" name="Text 3"/>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15</a:t>
            </a:r>
            <a:endParaRPr lang="en-US" sz="800" dirty="0"/>
          </a:p>
        </p:txBody>
      </p:sp>
      <p:sp>
        <p:nvSpPr>
          <p:cNvPr id="6" name="Text 4"/>
          <p:cNvSpPr/>
          <p:nvPr/>
        </p:nvSpPr>
        <p:spPr>
          <a:xfrm>
            <a:off x="548639" y="548639"/>
            <a:ext cx="11088717"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Feedback and Correction</a:t>
            </a:r>
            <a:endParaRPr lang="en-US" sz="2400" dirty="0"/>
          </a:p>
        </p:txBody>
      </p:sp>
      <p:sp>
        <p:nvSpPr>
          <p:cNvPr id="7" name="Text 5"/>
          <p:cNvSpPr/>
          <p:nvPr/>
        </p:nvSpPr>
        <p:spPr>
          <a:xfrm>
            <a:off x="548639" y="1457226"/>
            <a:ext cx="11088718" cy="1828800"/>
          </a:xfrm>
          <a:prstGeom prst="rect">
            <a:avLst/>
          </a:prstGeom>
          <a:blipFill>
            <a:blip r:embed="rId1"/>
            <a:srcRect/>
            <a:stretch>
              <a:fillRect l="0" r="0" t="-152034" b="-152034"/>
            </a:stretch>
          </a:blipFill>
          <a:ln/>
        </p:spPr>
        <p:txBody>
          <a:bodyPr wrap="square" lIns="0" tIns="0" rIns="0" bIns="0" rtlCol="0" anchor="ctr"/>
          <a:lstStyle/>
          <a:p>
            <a:pPr indent="0" marL="0">
              <a:buNone/>
            </a:pPr>
            <a:endParaRPr lang="en-US" dirty="0"/>
          </a:p>
        </p:txBody>
      </p:sp>
      <p:sp>
        <p:nvSpPr>
          <p:cNvPr id="8" name="Text 6"/>
          <p:cNvSpPr/>
          <p:nvPr/>
        </p:nvSpPr>
        <p:spPr>
          <a:xfrm>
            <a:off x="1894921" y="3525476"/>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9" name="Text 7"/>
          <p:cNvSpPr/>
          <p:nvPr/>
        </p:nvSpPr>
        <p:spPr>
          <a:xfrm>
            <a:off x="5821680" y="3525476"/>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0" name="Text 8"/>
          <p:cNvSpPr/>
          <p:nvPr/>
        </p:nvSpPr>
        <p:spPr>
          <a:xfrm>
            <a:off x="9762836" y="3525476"/>
            <a:ext cx="548640" cy="548640"/>
          </a:xfrm>
          <a:custGeom>
            <a:avLst/>
            <a:gdLst/>
            <a:ahLst/>
            <a:cxnLst/>
            <a:rect l="l" t="t" r="r" b="b"/>
            <a:pathLst>
              <a:path w="548640" h="548640">
                <a:moveTo>
                  <a:pt x="0" y="274320"/>
                </a:moveTo>
                <a:cubicBezTo>
                  <a:pt x="0" y="122819"/>
                  <a:pt x="122819" y="0"/>
                  <a:pt x="274320" y="0"/>
                </a:cubicBezTo>
                <a:cubicBezTo>
                  <a:pt x="425821" y="0"/>
                  <a:pt x="548640" y="122819"/>
                  <a:pt x="548640" y="274320"/>
                </a:cubicBezTo>
                <a:cubicBezTo>
                  <a:pt x="548640" y="425821"/>
                  <a:pt x="425821" y="548640"/>
                  <a:pt x="274320" y="548640"/>
                </a:cubicBezTo>
                <a:cubicBezTo>
                  <a:pt x="122819" y="548640"/>
                  <a:pt x="0" y="425821"/>
                  <a:pt x="0" y="27432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1" name="Text 9"/>
          <p:cNvSpPr/>
          <p:nvPr/>
        </p:nvSpPr>
        <p:spPr>
          <a:xfrm>
            <a:off x="8436956" y="4789940"/>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Offer guidance on how to improve their usage of 'going to' in different contexts.</a:t>
            </a:r>
            <a:endParaRPr lang="en-US" sz="1400" dirty="0"/>
          </a:p>
        </p:txBody>
      </p:sp>
      <p:sp>
        <p:nvSpPr>
          <p:cNvPr id="12" name="Text 10"/>
          <p:cNvSpPr/>
          <p:nvPr/>
        </p:nvSpPr>
        <p:spPr>
          <a:xfrm>
            <a:off x="8436957" y="4302943"/>
            <a:ext cx="3200399" cy="365760"/>
          </a:xfrm>
          <a:prstGeom prst="rect">
            <a:avLst/>
          </a:prstGeom>
          <a:noFill/>
          <a:ln/>
        </p:spPr>
        <p:txBody>
          <a:bodyPr wrap="square" lIns="0" tIns="0" rIns="0" bIns="0" rtlCol="0" anchor="t"/>
          <a:lstStyle/>
          <a:p>
            <a:pPr algn="ctr" marL="0" indent="0">
              <a:lnSpc>
                <a:spcPct val="90000"/>
              </a:lnSpc>
              <a:spcBef>
                <a:spcPts val="964"/>
              </a:spcBef>
              <a:buNone/>
            </a:pPr>
            <a:r>
              <a:rPr lang="en-US" sz="1542" dirty="0">
                <a:solidFill>
                  <a:srgbClr val="00142F"/>
                </a:solidFill>
                <a:latin typeface="Figtree Bold" pitchFamily="34" charset="0"/>
                <a:ea typeface="Figtree Bold" pitchFamily="34" charset="-122"/>
                <a:cs typeface="Figtree Bold" pitchFamily="34" charset="-120"/>
              </a:rPr>
              <a:t>Guidance for Improvement</a:t>
            </a:r>
            <a:endParaRPr lang="en-US" sz="1542" dirty="0"/>
          </a:p>
        </p:txBody>
      </p:sp>
      <p:sp>
        <p:nvSpPr>
          <p:cNvPr id="13" name="Text 11"/>
          <p:cNvSpPr/>
          <p:nvPr/>
        </p:nvSpPr>
        <p:spPr>
          <a:xfrm>
            <a:off x="4502999" y="4789940"/>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Encourage self-correction and peer feedback.</a:t>
            </a:r>
            <a:endParaRPr lang="en-US" sz="1400" dirty="0"/>
          </a:p>
        </p:txBody>
      </p:sp>
      <p:sp>
        <p:nvSpPr>
          <p:cNvPr id="14" name="Text 12"/>
          <p:cNvSpPr/>
          <p:nvPr/>
        </p:nvSpPr>
        <p:spPr>
          <a:xfrm>
            <a:off x="4502999" y="4302943"/>
            <a:ext cx="3200399" cy="365760"/>
          </a:xfrm>
          <a:prstGeom prst="rect">
            <a:avLst/>
          </a:prstGeom>
          <a:noFill/>
          <a:ln/>
        </p:spPr>
        <p:txBody>
          <a:bodyPr wrap="square" lIns="0" tIns="0" rIns="0" bIns="0" rtlCol="0" anchor="t"/>
          <a:lstStyle/>
          <a:p>
            <a:pPr algn="ctr" marL="0" indent="0">
              <a:lnSpc>
                <a:spcPct val="90000"/>
              </a:lnSpc>
              <a:spcBef>
                <a:spcPts val="964"/>
              </a:spcBef>
              <a:buNone/>
            </a:pPr>
            <a:r>
              <a:rPr lang="en-US" sz="1542" dirty="0">
                <a:solidFill>
                  <a:srgbClr val="00142F"/>
                </a:solidFill>
                <a:latin typeface="Figtree Bold" pitchFamily="34" charset="0"/>
                <a:ea typeface="Figtree Bold" pitchFamily="34" charset="-122"/>
                <a:cs typeface="Figtree Bold" pitchFamily="34" charset="-120"/>
              </a:rPr>
              <a:t>Encouraging Self and Peer Feedback</a:t>
            </a:r>
            <a:endParaRPr lang="en-US" sz="1542" dirty="0"/>
          </a:p>
        </p:txBody>
      </p:sp>
      <p:sp>
        <p:nvSpPr>
          <p:cNvPr id="15" name="Text 13"/>
          <p:cNvSpPr/>
          <p:nvPr/>
        </p:nvSpPr>
        <p:spPr>
          <a:xfrm>
            <a:off x="569042" y="4789940"/>
            <a:ext cx="3200400" cy="1097280"/>
          </a:xfrm>
          <a:prstGeom prst="rect">
            <a:avLst/>
          </a:prstGeom>
          <a:noFill/>
          <a:ln/>
        </p:spPr>
        <p:txBody>
          <a:bodyPr wrap="square" lIns="0" tIns="0" rIns="0" bIns="0" rtlCol="0" anchor="t"/>
          <a:lstStyle/>
          <a:p>
            <a:pPr algn="ctr" marL="0" indent="0">
              <a:lnSpc>
                <a:spcPct val="90000"/>
              </a:lnSpc>
              <a:spcBef>
                <a:spcPts val="1000"/>
              </a:spcBef>
              <a:buNone/>
            </a:pPr>
            <a:r>
              <a:rPr lang="en-US" sz="1400" dirty="0">
                <a:solidFill>
                  <a:srgbClr val="00142F"/>
                </a:solidFill>
                <a:latin typeface="Figtree Regular" pitchFamily="34" charset="0"/>
                <a:ea typeface="Figtree Regular" pitchFamily="34" charset="-122"/>
                <a:cs typeface="Figtree Regular" pitchFamily="34" charset="-120"/>
              </a:rPr>
              <a:t>Provide learners with feedback and correction on their use of 'going to' during activities and discussions.</a:t>
            </a:r>
            <a:endParaRPr lang="en-US" sz="1400" dirty="0"/>
          </a:p>
        </p:txBody>
      </p:sp>
      <p:sp>
        <p:nvSpPr>
          <p:cNvPr id="16" name="Text 14"/>
          <p:cNvSpPr/>
          <p:nvPr/>
        </p:nvSpPr>
        <p:spPr>
          <a:xfrm>
            <a:off x="569042" y="4302943"/>
            <a:ext cx="3200399" cy="365760"/>
          </a:xfrm>
          <a:prstGeom prst="rect">
            <a:avLst/>
          </a:prstGeom>
          <a:noFill/>
          <a:ln/>
        </p:spPr>
        <p:txBody>
          <a:bodyPr wrap="square" lIns="0" tIns="0" rIns="0" bIns="0" rtlCol="0" anchor="t"/>
          <a:lstStyle/>
          <a:p>
            <a:pPr algn="ctr" marL="0" indent="0">
              <a:lnSpc>
                <a:spcPct val="90000"/>
              </a:lnSpc>
              <a:spcBef>
                <a:spcPts val="964"/>
              </a:spcBef>
              <a:buNone/>
            </a:pPr>
            <a:r>
              <a:rPr lang="en-US" sz="1542" dirty="0">
                <a:solidFill>
                  <a:srgbClr val="00142F"/>
                </a:solidFill>
                <a:latin typeface="Figtree Bold" pitchFamily="34" charset="0"/>
                <a:ea typeface="Figtree Bold" pitchFamily="34" charset="-122"/>
                <a:cs typeface="Figtree Bold" pitchFamily="34" charset="-120"/>
              </a:rPr>
              <a:t>Feedback on 'Going to' Usage</a:t>
            </a:r>
            <a:endParaRPr lang="en-US" sz="1542" dirty="0"/>
          </a:p>
        </p:txBody>
      </p:sp>
      <p:sp>
        <p:nvSpPr>
          <p:cNvPr id="17" name="Text 15"/>
          <p:cNvSpPr/>
          <p:nvPr/>
        </p:nvSpPr>
        <p:spPr>
          <a:xfrm>
            <a:off x="10722957"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
        <p:nvSpPr>
          <p:cNvPr id="18" name="Text 16"/>
          <p:cNvSpPr/>
          <p:nvPr/>
        </p:nvSpPr>
        <p:spPr>
          <a:xfrm>
            <a:off x="9922864" y="3685496"/>
            <a:ext cx="228584" cy="228600"/>
          </a:xfrm>
          <a:custGeom>
            <a:avLst/>
            <a:gdLst/>
            <a:ahLst/>
            <a:cxnLst/>
            <a:rect l="l" t="t" r="r" b="b"/>
            <a:pathLst>
              <a:path w="228584" h="228600">
                <a:moveTo>
                  <a:pt x="16266" y="161053"/>
                </a:moveTo>
                <a:lnTo>
                  <a:pt x="5987" y="195958"/>
                </a:lnTo>
                <a:lnTo>
                  <a:pt x="446" y="214820"/>
                </a:lnTo>
                <a:cubicBezTo>
                  <a:pt x="-672" y="218619"/>
                  <a:pt x="357" y="222686"/>
                  <a:pt x="3127" y="225457"/>
                </a:cubicBezTo>
                <a:cubicBezTo>
                  <a:pt x="5897" y="228227"/>
                  <a:pt x="9966" y="229256"/>
                  <a:pt x="13720" y="228184"/>
                </a:cubicBezTo>
                <a:lnTo>
                  <a:pt x="32626" y="222597"/>
                </a:lnTo>
                <a:lnTo>
                  <a:pt x="67531" y="212317"/>
                </a:lnTo>
                <a:cubicBezTo>
                  <a:pt x="72178" y="210975"/>
                  <a:pt x="76514" y="208742"/>
                  <a:pt x="80313" y="205836"/>
                </a:cubicBezTo>
                <a:lnTo>
                  <a:pt x="80448" y="205925"/>
                </a:lnTo>
                <a:lnTo>
                  <a:pt x="80672" y="205569"/>
                </a:lnTo>
                <a:cubicBezTo>
                  <a:pt x="81298" y="205077"/>
                  <a:pt x="81879" y="204586"/>
                  <a:pt x="82459" y="204094"/>
                </a:cubicBezTo>
                <a:cubicBezTo>
                  <a:pt x="83086" y="203557"/>
                  <a:pt x="83666" y="202976"/>
                  <a:pt x="84247" y="202396"/>
                </a:cubicBezTo>
                <a:lnTo>
                  <a:pt x="220204" y="66481"/>
                </a:lnTo>
                <a:cubicBezTo>
                  <a:pt x="229992" y="56693"/>
                  <a:pt x="231199" y="41633"/>
                  <a:pt x="223868" y="30502"/>
                </a:cubicBezTo>
                <a:cubicBezTo>
                  <a:pt x="222839" y="28938"/>
                  <a:pt x="221589" y="27418"/>
                  <a:pt x="220204" y="26033"/>
                </a:cubicBezTo>
                <a:lnTo>
                  <a:pt x="202594" y="8378"/>
                </a:lnTo>
                <a:cubicBezTo>
                  <a:pt x="191421" y="-2796"/>
                  <a:pt x="173319" y="-2796"/>
                  <a:pt x="162146" y="8378"/>
                </a:cubicBezTo>
                <a:lnTo>
                  <a:pt x="26189" y="144336"/>
                </a:lnTo>
                <a:cubicBezTo>
                  <a:pt x="25071" y="145454"/>
                  <a:pt x="23999" y="146661"/>
                  <a:pt x="23016" y="147911"/>
                </a:cubicBezTo>
                <a:lnTo>
                  <a:pt x="22659" y="148135"/>
                </a:lnTo>
                <a:lnTo>
                  <a:pt x="22749" y="148270"/>
                </a:lnTo>
                <a:cubicBezTo>
                  <a:pt x="19843" y="152069"/>
                  <a:pt x="17654" y="156404"/>
                  <a:pt x="16268" y="161053"/>
                </a:cubicBezTo>
                <a:lnTo>
                  <a:pt x="16266" y="161053"/>
                </a:lnTo>
                <a:moveTo>
                  <a:pt x="171173" y="85119"/>
                </a:moveTo>
                <a:lnTo>
                  <a:pt x="88222" y="168071"/>
                </a:lnTo>
                <a:lnTo>
                  <a:pt x="66054" y="162530"/>
                </a:lnTo>
                <a:lnTo>
                  <a:pt x="60513" y="140363"/>
                </a:lnTo>
                <a:lnTo>
                  <a:pt x="143464" y="57411"/>
                </a:lnTo>
                <a:lnTo>
                  <a:pt x="171173" y="85119"/>
                </a:lnTo>
                <a:moveTo>
                  <a:pt x="43349" y="160159"/>
                </a:moveTo>
                <a:lnTo>
                  <a:pt x="46791" y="174015"/>
                </a:lnTo>
                <a:cubicBezTo>
                  <a:pt x="47731" y="177858"/>
                  <a:pt x="50768" y="180852"/>
                  <a:pt x="54613" y="181835"/>
                </a:cubicBezTo>
                <a:lnTo>
                  <a:pt x="68468" y="185276"/>
                </a:lnTo>
                <a:lnTo>
                  <a:pt x="65160" y="190282"/>
                </a:lnTo>
                <a:cubicBezTo>
                  <a:pt x="63999" y="190908"/>
                  <a:pt x="62792" y="191443"/>
                  <a:pt x="61539" y="191802"/>
                </a:cubicBezTo>
                <a:lnTo>
                  <a:pt x="51082" y="194886"/>
                </a:lnTo>
                <a:lnTo>
                  <a:pt x="26545" y="202037"/>
                </a:lnTo>
                <a:lnTo>
                  <a:pt x="33741" y="177544"/>
                </a:lnTo>
                <a:lnTo>
                  <a:pt x="36825" y="167086"/>
                </a:lnTo>
                <a:cubicBezTo>
                  <a:pt x="37182" y="165836"/>
                  <a:pt x="37719" y="164583"/>
                  <a:pt x="38345" y="163465"/>
                </a:cubicBezTo>
                <a:lnTo>
                  <a:pt x="43349" y="160159"/>
                </a:lnTo>
                <a:moveTo>
                  <a:pt x="140915" y="97498"/>
                </a:moveTo>
                <a:cubicBezTo>
                  <a:pt x="143685" y="94727"/>
                  <a:pt x="143685" y="90169"/>
                  <a:pt x="140915" y="87396"/>
                </a:cubicBezTo>
                <a:cubicBezTo>
                  <a:pt x="138145" y="84625"/>
                  <a:pt x="133584" y="84625"/>
                  <a:pt x="130814" y="87396"/>
                </a:cubicBezTo>
                <a:lnTo>
                  <a:pt x="87909" y="130302"/>
                </a:lnTo>
                <a:cubicBezTo>
                  <a:pt x="85138" y="133073"/>
                  <a:pt x="85138" y="137631"/>
                  <a:pt x="87909" y="140404"/>
                </a:cubicBezTo>
                <a:cubicBezTo>
                  <a:pt x="90679" y="143174"/>
                  <a:pt x="95239" y="143174"/>
                  <a:pt x="98010" y="140404"/>
                </a:cubicBezTo>
                <a:lnTo>
                  <a:pt x="140915" y="9749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9" name="Text 17"/>
          <p:cNvSpPr/>
          <p:nvPr/>
        </p:nvSpPr>
        <p:spPr>
          <a:xfrm>
            <a:off x="5981700" y="3720186"/>
            <a:ext cx="228600" cy="159219"/>
          </a:xfrm>
          <a:custGeom>
            <a:avLst/>
            <a:gdLst/>
            <a:ahLst/>
            <a:cxnLst/>
            <a:rect l="l" t="t" r="r" b="b"/>
            <a:pathLst>
              <a:path w="228600" h="159219">
                <a:moveTo>
                  <a:pt x="225004" y="3597"/>
                </a:moveTo>
                <a:cubicBezTo>
                  <a:pt x="229800" y="8392"/>
                  <a:pt x="229800" y="16146"/>
                  <a:pt x="225004" y="20891"/>
                </a:cubicBezTo>
                <a:lnTo>
                  <a:pt x="90324" y="155622"/>
                </a:lnTo>
                <a:cubicBezTo>
                  <a:pt x="85528" y="160418"/>
                  <a:pt x="77774" y="160418"/>
                  <a:pt x="73031" y="155622"/>
                </a:cubicBezTo>
                <a:lnTo>
                  <a:pt x="3598" y="86241"/>
                </a:lnTo>
                <a:cubicBezTo>
                  <a:pt x="-1198" y="81445"/>
                  <a:pt x="-1198" y="73691"/>
                  <a:pt x="3598" y="68947"/>
                </a:cubicBezTo>
                <a:cubicBezTo>
                  <a:pt x="8394" y="64202"/>
                  <a:pt x="16148" y="64151"/>
                  <a:pt x="20892" y="68947"/>
                </a:cubicBezTo>
                <a:lnTo>
                  <a:pt x="81601" y="129655"/>
                </a:lnTo>
                <a:lnTo>
                  <a:pt x="207660" y="3597"/>
                </a:lnTo>
                <a:cubicBezTo>
                  <a:pt x="212456" y="-1199"/>
                  <a:pt x="220210" y="-1199"/>
                  <a:pt x="224954" y="3597"/>
                </a:cubicBezTo>
                <a:lnTo>
                  <a:pt x="225004" y="3597"/>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0" name="Text 18"/>
          <p:cNvSpPr/>
          <p:nvPr/>
        </p:nvSpPr>
        <p:spPr>
          <a:xfrm>
            <a:off x="2054941" y="3699787"/>
            <a:ext cx="228600" cy="200019"/>
          </a:xfrm>
          <a:custGeom>
            <a:avLst/>
            <a:gdLst/>
            <a:ahLst/>
            <a:cxnLst/>
            <a:rect l="l" t="t" r="r" b="b"/>
            <a:pathLst>
              <a:path w="228600" h="200019">
                <a:moveTo>
                  <a:pt x="55230" y="160381"/>
                </a:moveTo>
                <a:cubicBezTo>
                  <a:pt x="60988" y="156185"/>
                  <a:pt x="68443" y="155115"/>
                  <a:pt x="75139" y="157525"/>
                </a:cubicBezTo>
                <a:cubicBezTo>
                  <a:pt x="86966" y="161809"/>
                  <a:pt x="100225" y="164266"/>
                  <a:pt x="114330" y="164266"/>
                </a:cubicBezTo>
                <a:cubicBezTo>
                  <a:pt x="169992" y="164266"/>
                  <a:pt x="207176" y="128332"/>
                  <a:pt x="207176" y="92847"/>
                </a:cubicBezTo>
                <a:cubicBezTo>
                  <a:pt x="207176" y="57359"/>
                  <a:pt x="169994" y="21428"/>
                  <a:pt x="114330" y="21428"/>
                </a:cubicBezTo>
                <a:cubicBezTo>
                  <a:pt x="58668" y="21428"/>
                  <a:pt x="21484" y="57362"/>
                  <a:pt x="21484" y="92847"/>
                </a:cubicBezTo>
                <a:cubicBezTo>
                  <a:pt x="21484" y="107130"/>
                  <a:pt x="27018" y="120879"/>
                  <a:pt x="37420" y="132663"/>
                </a:cubicBezTo>
                <a:cubicBezTo>
                  <a:pt x="41258" y="136993"/>
                  <a:pt x="43132" y="142706"/>
                  <a:pt x="42686" y="148508"/>
                </a:cubicBezTo>
                <a:cubicBezTo>
                  <a:pt x="42062" y="156587"/>
                  <a:pt x="40142" y="163998"/>
                  <a:pt x="37644" y="170558"/>
                </a:cubicBezTo>
                <a:cubicBezTo>
                  <a:pt x="45231" y="167032"/>
                  <a:pt x="51526" y="163103"/>
                  <a:pt x="55230" y="160425"/>
                </a:cubicBezTo>
                <a:lnTo>
                  <a:pt x="55230" y="160381"/>
                </a:lnTo>
                <a:moveTo>
                  <a:pt x="9521" y="178503"/>
                </a:moveTo>
                <a:cubicBezTo>
                  <a:pt x="10324" y="177297"/>
                  <a:pt x="11083" y="176093"/>
                  <a:pt x="11798" y="174887"/>
                </a:cubicBezTo>
                <a:cubicBezTo>
                  <a:pt x="16263" y="167476"/>
                  <a:pt x="20503" y="157745"/>
                  <a:pt x="21351" y="146810"/>
                </a:cubicBezTo>
                <a:cubicBezTo>
                  <a:pt x="7960" y="131589"/>
                  <a:pt x="59" y="112975"/>
                  <a:pt x="59" y="92843"/>
                </a:cubicBezTo>
                <a:cubicBezTo>
                  <a:pt x="59" y="41554"/>
                  <a:pt x="51213" y="-2"/>
                  <a:pt x="114330" y="-2"/>
                </a:cubicBezTo>
                <a:cubicBezTo>
                  <a:pt x="177446" y="-2"/>
                  <a:pt x="228600" y="41556"/>
                  <a:pt x="228600" y="92843"/>
                </a:cubicBezTo>
                <a:cubicBezTo>
                  <a:pt x="228600" y="144132"/>
                  <a:pt x="177446" y="185688"/>
                  <a:pt x="114330" y="185688"/>
                </a:cubicBezTo>
                <a:cubicBezTo>
                  <a:pt x="97770" y="185688"/>
                  <a:pt x="82056" y="182831"/>
                  <a:pt x="67862" y="177697"/>
                </a:cubicBezTo>
                <a:cubicBezTo>
                  <a:pt x="62550" y="181581"/>
                  <a:pt x="53890" y="186892"/>
                  <a:pt x="43624" y="191356"/>
                </a:cubicBezTo>
                <a:cubicBezTo>
                  <a:pt x="36885" y="194303"/>
                  <a:pt x="29206" y="196981"/>
                  <a:pt x="21260" y="198543"/>
                </a:cubicBezTo>
                <a:cubicBezTo>
                  <a:pt x="20903" y="198633"/>
                  <a:pt x="20547" y="198677"/>
                  <a:pt x="20188" y="198767"/>
                </a:cubicBezTo>
                <a:cubicBezTo>
                  <a:pt x="18224" y="199125"/>
                  <a:pt x="16304" y="199437"/>
                  <a:pt x="14297" y="199615"/>
                </a:cubicBezTo>
                <a:cubicBezTo>
                  <a:pt x="14207" y="199615"/>
                  <a:pt x="14073" y="199659"/>
                  <a:pt x="13983" y="199659"/>
                </a:cubicBezTo>
                <a:cubicBezTo>
                  <a:pt x="11707" y="199883"/>
                  <a:pt x="9430" y="200017"/>
                  <a:pt x="7153" y="200017"/>
                </a:cubicBezTo>
                <a:cubicBezTo>
                  <a:pt x="4252" y="200017"/>
                  <a:pt x="1662" y="198277"/>
                  <a:pt x="546" y="195599"/>
                </a:cubicBezTo>
                <a:cubicBezTo>
                  <a:pt x="-569" y="192920"/>
                  <a:pt x="55" y="189884"/>
                  <a:pt x="2064" y="187832"/>
                </a:cubicBezTo>
                <a:cubicBezTo>
                  <a:pt x="3895" y="185958"/>
                  <a:pt x="5546" y="183948"/>
                  <a:pt x="7107" y="181805"/>
                </a:cubicBezTo>
                <a:cubicBezTo>
                  <a:pt x="7866" y="180779"/>
                  <a:pt x="8579" y="179751"/>
                  <a:pt x="9249" y="178725"/>
                </a:cubicBezTo>
                <a:lnTo>
                  <a:pt x="9384" y="178501"/>
                </a:lnTo>
                <a:lnTo>
                  <a:pt x="9521" y="178503"/>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54864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354028"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6159416"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16</a:t>
            </a:r>
            <a:endParaRPr lang="en-US" sz="800" dirty="0"/>
          </a:p>
        </p:txBody>
      </p:sp>
      <p:sp>
        <p:nvSpPr>
          <p:cNvPr id="9" name="Text 7"/>
          <p:cNvSpPr/>
          <p:nvPr/>
        </p:nvSpPr>
        <p:spPr>
          <a:xfrm>
            <a:off x="7896775"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2"/>
            <a:srcRect/>
            <a:stretch>
              <a:fillRect l="-110589" r="-110589"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Conclusion</a:t>
            </a:r>
            <a:endParaRPr lang="en-US" sz="2400" dirty="0"/>
          </a:p>
        </p:txBody>
      </p:sp>
      <p:sp>
        <p:nvSpPr>
          <p:cNvPr id="12" name="Text 10"/>
          <p:cNvSpPr/>
          <p:nvPr/>
        </p:nvSpPr>
        <p:spPr>
          <a:xfrm>
            <a:off x="6313046"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Remember, the key to mastering 'going to' is consistent practice and application in real-life situations.</a:t>
            </a:r>
            <a:endParaRPr lang="en-US" sz="1400" dirty="0"/>
          </a:p>
        </p:txBody>
      </p:sp>
      <p:sp>
        <p:nvSpPr>
          <p:cNvPr id="13" name="Text 11"/>
          <p:cNvSpPr/>
          <p:nvPr/>
        </p:nvSpPr>
        <p:spPr>
          <a:xfrm>
            <a:off x="6313045"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Consistency is Key</a:t>
            </a:r>
            <a:endParaRPr lang="en-US" sz="1600" dirty="0"/>
          </a:p>
        </p:txBody>
      </p:sp>
      <p:sp>
        <p:nvSpPr>
          <p:cNvPr id="14" name="Text 12"/>
          <p:cNvSpPr/>
          <p:nvPr/>
        </p:nvSpPr>
        <p:spPr>
          <a:xfrm>
            <a:off x="6313045" y="1656410"/>
            <a:ext cx="365760" cy="365689"/>
          </a:xfrm>
          <a:custGeom>
            <a:avLst/>
            <a:gdLst/>
            <a:ahLst/>
            <a:cxnLst/>
            <a:rect l="l" t="t" r="r" b="b"/>
            <a:pathLst>
              <a:path w="365760" h="365689">
                <a:moveTo>
                  <a:pt x="148561" y="125705"/>
                </a:moveTo>
                <a:cubicBezTo>
                  <a:pt x="148561" y="75207"/>
                  <a:pt x="189486" y="34283"/>
                  <a:pt x="239982" y="34283"/>
                </a:cubicBezTo>
                <a:cubicBezTo>
                  <a:pt x="290479" y="34283"/>
                  <a:pt x="331404" y="75207"/>
                  <a:pt x="331404" y="125705"/>
                </a:cubicBezTo>
                <a:cubicBezTo>
                  <a:pt x="331404" y="176203"/>
                  <a:pt x="290479" y="217128"/>
                  <a:pt x="239982" y="217128"/>
                </a:cubicBezTo>
                <a:cubicBezTo>
                  <a:pt x="232554" y="217128"/>
                  <a:pt x="225341" y="216272"/>
                  <a:pt x="218483" y="214557"/>
                </a:cubicBezTo>
                <a:cubicBezTo>
                  <a:pt x="212697" y="213127"/>
                  <a:pt x="206556" y="214842"/>
                  <a:pt x="202342" y="219128"/>
                </a:cubicBezTo>
                <a:lnTo>
                  <a:pt x="181486" y="239983"/>
                </a:lnTo>
                <a:lnTo>
                  <a:pt x="142848" y="239983"/>
                </a:lnTo>
                <a:cubicBezTo>
                  <a:pt x="133349" y="239983"/>
                  <a:pt x="125704" y="247626"/>
                  <a:pt x="125704" y="257127"/>
                </a:cubicBezTo>
                <a:lnTo>
                  <a:pt x="125704" y="285698"/>
                </a:lnTo>
                <a:lnTo>
                  <a:pt x="97135" y="285698"/>
                </a:lnTo>
                <a:cubicBezTo>
                  <a:pt x="87636" y="285698"/>
                  <a:pt x="79992" y="293341"/>
                  <a:pt x="79992" y="302841"/>
                </a:cubicBezTo>
                <a:lnTo>
                  <a:pt x="79992" y="331413"/>
                </a:lnTo>
                <a:lnTo>
                  <a:pt x="34279" y="331413"/>
                </a:lnTo>
                <a:lnTo>
                  <a:pt x="34279" y="275631"/>
                </a:lnTo>
                <a:lnTo>
                  <a:pt x="146556" y="163353"/>
                </a:lnTo>
                <a:cubicBezTo>
                  <a:pt x="150770" y="159140"/>
                  <a:pt x="152485" y="152997"/>
                  <a:pt x="151128" y="147212"/>
                </a:cubicBezTo>
                <a:cubicBezTo>
                  <a:pt x="149486" y="140355"/>
                  <a:pt x="148557" y="133140"/>
                  <a:pt x="148557" y="125713"/>
                </a:cubicBezTo>
                <a:lnTo>
                  <a:pt x="148561" y="125705"/>
                </a:lnTo>
                <a:moveTo>
                  <a:pt x="239982" y="0"/>
                </a:moveTo>
                <a:cubicBezTo>
                  <a:pt x="170558" y="0"/>
                  <a:pt x="114278" y="56283"/>
                  <a:pt x="114278" y="125705"/>
                </a:cubicBezTo>
                <a:cubicBezTo>
                  <a:pt x="114278" y="132489"/>
                  <a:pt x="114779" y="139133"/>
                  <a:pt x="115851" y="145632"/>
                </a:cubicBezTo>
                <a:lnTo>
                  <a:pt x="5000" y="256410"/>
                </a:lnTo>
                <a:cubicBezTo>
                  <a:pt x="1785" y="259624"/>
                  <a:pt x="0" y="263980"/>
                  <a:pt x="0" y="268551"/>
                </a:cubicBezTo>
                <a:lnTo>
                  <a:pt x="0" y="348545"/>
                </a:lnTo>
                <a:cubicBezTo>
                  <a:pt x="0" y="358046"/>
                  <a:pt x="7641" y="365689"/>
                  <a:pt x="17143" y="365689"/>
                </a:cubicBezTo>
                <a:lnTo>
                  <a:pt x="97139" y="365689"/>
                </a:lnTo>
                <a:cubicBezTo>
                  <a:pt x="106637" y="365689"/>
                  <a:pt x="114282" y="358046"/>
                  <a:pt x="114282" y="348549"/>
                </a:cubicBezTo>
                <a:lnTo>
                  <a:pt x="114282" y="319981"/>
                </a:lnTo>
                <a:lnTo>
                  <a:pt x="142851" y="319981"/>
                </a:lnTo>
                <a:cubicBezTo>
                  <a:pt x="152350" y="319981"/>
                  <a:pt x="159994" y="312338"/>
                  <a:pt x="159994" y="302841"/>
                </a:cubicBezTo>
                <a:lnTo>
                  <a:pt x="159994" y="274274"/>
                </a:lnTo>
                <a:lnTo>
                  <a:pt x="188564" y="274274"/>
                </a:lnTo>
                <a:cubicBezTo>
                  <a:pt x="193136" y="274274"/>
                  <a:pt x="197492" y="272489"/>
                  <a:pt x="200707" y="269275"/>
                </a:cubicBezTo>
                <a:lnTo>
                  <a:pt x="220133" y="249849"/>
                </a:lnTo>
                <a:cubicBezTo>
                  <a:pt x="226632" y="250848"/>
                  <a:pt x="233274" y="251422"/>
                  <a:pt x="240059" y="251422"/>
                </a:cubicBezTo>
                <a:cubicBezTo>
                  <a:pt x="309484" y="251422"/>
                  <a:pt x="365764" y="195139"/>
                  <a:pt x="365764" y="125716"/>
                </a:cubicBezTo>
                <a:cubicBezTo>
                  <a:pt x="365764" y="56294"/>
                  <a:pt x="309411" y="11"/>
                  <a:pt x="239986" y="11"/>
                </a:cubicBezTo>
                <a:lnTo>
                  <a:pt x="239982" y="0"/>
                </a:lnTo>
                <a:moveTo>
                  <a:pt x="262839" y="125705"/>
                </a:moveTo>
                <a:cubicBezTo>
                  <a:pt x="275461" y="125705"/>
                  <a:pt x="285695" y="115473"/>
                  <a:pt x="285695" y="102850"/>
                </a:cubicBezTo>
                <a:cubicBezTo>
                  <a:pt x="285695" y="90226"/>
                  <a:pt x="275461" y="79994"/>
                  <a:pt x="262839" y="79994"/>
                </a:cubicBezTo>
                <a:cubicBezTo>
                  <a:pt x="250216" y="79994"/>
                  <a:pt x="239982" y="90226"/>
                  <a:pt x="239982" y="102850"/>
                </a:cubicBezTo>
                <a:cubicBezTo>
                  <a:pt x="239982" y="115473"/>
                  <a:pt x="250216" y="125705"/>
                  <a:pt x="262839" y="125705"/>
                </a:cubicBez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5" name="Text 13"/>
          <p:cNvSpPr/>
          <p:nvPr/>
        </p:nvSpPr>
        <p:spPr>
          <a:xfrm>
            <a:off x="3507658"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Learners should continue to practice and reinforce their understanding of 'going to' to become more proficient in expressing their future plans and intentions.</a:t>
            </a:r>
            <a:endParaRPr lang="en-US" sz="1400" dirty="0"/>
          </a:p>
        </p:txBody>
      </p:sp>
      <p:sp>
        <p:nvSpPr>
          <p:cNvPr id="16" name="Text 14"/>
          <p:cNvSpPr/>
          <p:nvPr/>
        </p:nvSpPr>
        <p:spPr>
          <a:xfrm>
            <a:off x="3507657"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Practice for Proficiency</a:t>
            </a:r>
            <a:endParaRPr lang="en-US" sz="1600" dirty="0"/>
          </a:p>
        </p:txBody>
      </p:sp>
      <p:sp>
        <p:nvSpPr>
          <p:cNvPr id="17" name="Text 15"/>
          <p:cNvSpPr/>
          <p:nvPr/>
        </p:nvSpPr>
        <p:spPr>
          <a:xfrm>
            <a:off x="3507657" y="1656374"/>
            <a:ext cx="365760" cy="365760"/>
          </a:xfrm>
          <a:custGeom>
            <a:avLst/>
            <a:gdLst/>
            <a:ahLst/>
            <a:cxnLst/>
            <a:rect l="l" t="t" r="r" b="b"/>
            <a:pathLst>
              <a:path w="365760" h="365760">
                <a:moveTo>
                  <a:pt x="2930" y="27289"/>
                </a:moveTo>
                <a:lnTo>
                  <a:pt x="76009" y="136801"/>
                </a:lnTo>
                <a:cubicBezTo>
                  <a:pt x="84011" y="128513"/>
                  <a:pt x="92940" y="121158"/>
                  <a:pt x="102654" y="114940"/>
                </a:cubicBezTo>
                <a:lnTo>
                  <a:pt x="48862" y="34286"/>
                </a:lnTo>
                <a:lnTo>
                  <a:pt x="94940" y="34286"/>
                </a:lnTo>
                <a:lnTo>
                  <a:pt x="134161" y="99651"/>
                </a:lnTo>
                <a:cubicBezTo>
                  <a:pt x="145448" y="95723"/>
                  <a:pt x="157306" y="93152"/>
                  <a:pt x="169592" y="92080"/>
                </a:cubicBezTo>
                <a:lnTo>
                  <a:pt x="165236" y="84864"/>
                </a:lnTo>
                <a:lnTo>
                  <a:pt x="120946" y="11068"/>
                </a:lnTo>
                <a:cubicBezTo>
                  <a:pt x="116802" y="4210"/>
                  <a:pt x="109373" y="-4"/>
                  <a:pt x="101370" y="-4"/>
                </a:cubicBezTo>
                <a:lnTo>
                  <a:pt x="17575" y="-4"/>
                </a:lnTo>
                <a:cubicBezTo>
                  <a:pt x="7860" y="-4"/>
                  <a:pt x="0" y="7853"/>
                  <a:pt x="0" y="17571"/>
                </a:cubicBezTo>
                <a:cubicBezTo>
                  <a:pt x="0" y="21002"/>
                  <a:pt x="998" y="24429"/>
                  <a:pt x="2930" y="27286"/>
                </a:cubicBezTo>
                <a:lnTo>
                  <a:pt x="2930" y="27289"/>
                </a:lnTo>
                <a:moveTo>
                  <a:pt x="200524" y="84798"/>
                </a:moveTo>
                <a:lnTo>
                  <a:pt x="196168" y="92014"/>
                </a:lnTo>
                <a:cubicBezTo>
                  <a:pt x="208454" y="93086"/>
                  <a:pt x="220316" y="95730"/>
                  <a:pt x="231603" y="99585"/>
                </a:cubicBezTo>
                <a:lnTo>
                  <a:pt x="270893" y="34290"/>
                </a:lnTo>
                <a:lnTo>
                  <a:pt x="316971" y="34290"/>
                </a:lnTo>
                <a:lnTo>
                  <a:pt x="263179" y="114944"/>
                </a:lnTo>
                <a:cubicBezTo>
                  <a:pt x="272894" y="121158"/>
                  <a:pt x="281825" y="128517"/>
                  <a:pt x="289825" y="136805"/>
                </a:cubicBezTo>
                <a:lnTo>
                  <a:pt x="362834" y="27293"/>
                </a:lnTo>
                <a:cubicBezTo>
                  <a:pt x="364761" y="24436"/>
                  <a:pt x="365764" y="21006"/>
                  <a:pt x="365764" y="17578"/>
                </a:cubicBezTo>
                <a:cubicBezTo>
                  <a:pt x="365764" y="7864"/>
                  <a:pt x="357907" y="4"/>
                  <a:pt x="348189" y="4"/>
                </a:cubicBezTo>
                <a:lnTo>
                  <a:pt x="264393" y="4"/>
                </a:lnTo>
                <a:cubicBezTo>
                  <a:pt x="256394" y="4"/>
                  <a:pt x="248892" y="4217"/>
                  <a:pt x="244818" y="11075"/>
                </a:cubicBezTo>
                <a:lnTo>
                  <a:pt x="200597" y="84798"/>
                </a:lnTo>
                <a:lnTo>
                  <a:pt x="200524" y="84798"/>
                </a:lnTo>
                <a:moveTo>
                  <a:pt x="182880" y="148590"/>
                </a:moveTo>
                <a:cubicBezTo>
                  <a:pt x="233381" y="148590"/>
                  <a:pt x="274320" y="189529"/>
                  <a:pt x="274320" y="240030"/>
                </a:cubicBezTo>
                <a:cubicBezTo>
                  <a:pt x="274320" y="290531"/>
                  <a:pt x="233381" y="331470"/>
                  <a:pt x="182880" y="331470"/>
                </a:cubicBezTo>
                <a:cubicBezTo>
                  <a:pt x="132379" y="331470"/>
                  <a:pt x="91440" y="290531"/>
                  <a:pt x="91440" y="240030"/>
                </a:cubicBezTo>
                <a:cubicBezTo>
                  <a:pt x="91440" y="189529"/>
                  <a:pt x="132379" y="148590"/>
                  <a:pt x="182880" y="148590"/>
                </a:cubicBezTo>
                <a:lnTo>
                  <a:pt x="182880" y="148590"/>
                </a:lnTo>
                <a:moveTo>
                  <a:pt x="182880" y="365760"/>
                </a:moveTo>
                <a:cubicBezTo>
                  <a:pt x="252320" y="365760"/>
                  <a:pt x="308610" y="309470"/>
                  <a:pt x="308610" y="240030"/>
                </a:cubicBezTo>
                <a:cubicBezTo>
                  <a:pt x="308610" y="170590"/>
                  <a:pt x="252320" y="114300"/>
                  <a:pt x="182880" y="114300"/>
                </a:cubicBezTo>
                <a:cubicBezTo>
                  <a:pt x="113440" y="114300"/>
                  <a:pt x="57150" y="170590"/>
                  <a:pt x="57150" y="240030"/>
                </a:cubicBezTo>
                <a:cubicBezTo>
                  <a:pt x="57150" y="309470"/>
                  <a:pt x="113440" y="365760"/>
                  <a:pt x="182880" y="365760"/>
                </a:cubicBezTo>
                <a:moveTo>
                  <a:pt x="188023" y="181808"/>
                </a:moveTo>
                <a:cubicBezTo>
                  <a:pt x="185952" y="177595"/>
                  <a:pt x="179877" y="177595"/>
                  <a:pt x="177807" y="181808"/>
                </a:cubicBezTo>
                <a:lnTo>
                  <a:pt x="164091" y="209599"/>
                </a:lnTo>
                <a:cubicBezTo>
                  <a:pt x="163235" y="211314"/>
                  <a:pt x="161662" y="212455"/>
                  <a:pt x="159804" y="212741"/>
                </a:cubicBezTo>
                <a:lnTo>
                  <a:pt x="129088" y="217170"/>
                </a:lnTo>
                <a:cubicBezTo>
                  <a:pt x="124373" y="217883"/>
                  <a:pt x="122515" y="223600"/>
                  <a:pt x="125946" y="226885"/>
                </a:cubicBezTo>
                <a:lnTo>
                  <a:pt x="148093" y="248457"/>
                </a:lnTo>
                <a:cubicBezTo>
                  <a:pt x="149449" y="249745"/>
                  <a:pt x="150020" y="251672"/>
                  <a:pt x="149735" y="253530"/>
                </a:cubicBezTo>
                <a:lnTo>
                  <a:pt x="144519" y="284035"/>
                </a:lnTo>
                <a:cubicBezTo>
                  <a:pt x="143733" y="288680"/>
                  <a:pt x="148590" y="292249"/>
                  <a:pt x="152807" y="290037"/>
                </a:cubicBezTo>
                <a:lnTo>
                  <a:pt x="180239" y="275750"/>
                </a:lnTo>
                <a:cubicBezTo>
                  <a:pt x="181881" y="274894"/>
                  <a:pt x="183882" y="274894"/>
                  <a:pt x="185524" y="275750"/>
                </a:cubicBezTo>
                <a:lnTo>
                  <a:pt x="212956" y="290179"/>
                </a:lnTo>
                <a:cubicBezTo>
                  <a:pt x="217170" y="292392"/>
                  <a:pt x="222027" y="288822"/>
                  <a:pt x="221245" y="284177"/>
                </a:cubicBezTo>
                <a:lnTo>
                  <a:pt x="216029" y="253603"/>
                </a:lnTo>
                <a:cubicBezTo>
                  <a:pt x="215744" y="251745"/>
                  <a:pt x="216314" y="249887"/>
                  <a:pt x="217671" y="248530"/>
                </a:cubicBezTo>
                <a:lnTo>
                  <a:pt x="239818" y="226958"/>
                </a:lnTo>
                <a:cubicBezTo>
                  <a:pt x="243176" y="223673"/>
                  <a:pt x="241317" y="217887"/>
                  <a:pt x="236676" y="217243"/>
                </a:cubicBezTo>
                <a:lnTo>
                  <a:pt x="206029" y="212814"/>
                </a:lnTo>
                <a:cubicBezTo>
                  <a:pt x="204171" y="212529"/>
                  <a:pt x="202529" y="211384"/>
                  <a:pt x="201742" y="209672"/>
                </a:cubicBezTo>
                <a:lnTo>
                  <a:pt x="188026" y="181881"/>
                </a:lnTo>
                <a:lnTo>
                  <a:pt x="188023" y="181808"/>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
        <p:nvSpPr>
          <p:cNvPr id="18" name="Text 16"/>
          <p:cNvSpPr/>
          <p:nvPr/>
        </p:nvSpPr>
        <p:spPr>
          <a:xfrm>
            <a:off x="702270" y="2882370"/>
            <a:ext cx="2339759" cy="2681600"/>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Mastering the use of 'going to' for predictions and intentions is a valuable skill for effective communication in everyday life.</a:t>
            </a:r>
            <a:endParaRPr lang="en-US" sz="1400" dirty="0"/>
          </a:p>
        </p:txBody>
      </p:sp>
      <p:sp>
        <p:nvSpPr>
          <p:cNvPr id="19" name="Text 17"/>
          <p:cNvSpPr/>
          <p:nvPr/>
        </p:nvSpPr>
        <p:spPr>
          <a:xfrm>
            <a:off x="702269" y="2166245"/>
            <a:ext cx="2339759" cy="572014"/>
          </a:xfrm>
          <a:prstGeom prst="rect">
            <a:avLst/>
          </a:prstGeom>
          <a:noFill/>
          <a:ln/>
        </p:spPr>
        <p:txBody>
          <a:bodyPr wrap="square" lIns="0" tIns="0" rIns="0" bIns="0" rtlCol="0" anchor="t"/>
          <a:lstStyle/>
          <a:p>
            <a:pPr algn="l" marL="0" indent="0">
              <a:lnSpc>
                <a:spcPct val="100000"/>
              </a:lnSpc>
              <a:buNone/>
            </a:pPr>
            <a:r>
              <a:rPr lang="en-US" sz="1600" dirty="0">
                <a:solidFill>
                  <a:srgbClr val="000000"/>
                </a:solidFill>
                <a:latin typeface="Figtree Bold" pitchFamily="34" charset="0"/>
                <a:ea typeface="Figtree Bold" pitchFamily="34" charset="-122"/>
                <a:cs typeface="Figtree Bold" pitchFamily="34" charset="-120"/>
              </a:rPr>
              <a:t>Valuable Skill for Communication</a:t>
            </a:r>
            <a:endParaRPr lang="en-US" sz="1600" dirty="0"/>
          </a:p>
        </p:txBody>
      </p:sp>
      <p:sp>
        <p:nvSpPr>
          <p:cNvPr id="20" name="Text 18"/>
          <p:cNvSpPr/>
          <p:nvPr/>
        </p:nvSpPr>
        <p:spPr>
          <a:xfrm>
            <a:off x="725165" y="1656374"/>
            <a:ext cx="319969" cy="365760"/>
          </a:xfrm>
          <a:custGeom>
            <a:avLst/>
            <a:gdLst/>
            <a:ahLst/>
            <a:cxnLst/>
            <a:rect l="l" t="t" r="r" b="b"/>
            <a:pathLst>
              <a:path w="319969" h="365760">
                <a:moveTo>
                  <a:pt x="285751" y="160020"/>
                </a:moveTo>
                <a:cubicBezTo>
                  <a:pt x="285751" y="210740"/>
                  <a:pt x="255748" y="254459"/>
                  <a:pt x="212456" y="274320"/>
                </a:cubicBezTo>
                <a:lnTo>
                  <a:pt x="271964" y="274320"/>
                </a:lnTo>
                <a:cubicBezTo>
                  <a:pt x="301609" y="245246"/>
                  <a:pt x="319968" y="204811"/>
                  <a:pt x="319968" y="160020"/>
                </a:cubicBezTo>
                <a:cubicBezTo>
                  <a:pt x="320039" y="71652"/>
                  <a:pt x="248388" y="0"/>
                  <a:pt x="160019" y="0"/>
                </a:cubicBezTo>
                <a:cubicBezTo>
                  <a:pt x="71650" y="0"/>
                  <a:pt x="0" y="71652"/>
                  <a:pt x="0" y="160020"/>
                </a:cubicBezTo>
                <a:cubicBezTo>
                  <a:pt x="0" y="204811"/>
                  <a:pt x="18360" y="245246"/>
                  <a:pt x="48005" y="274320"/>
                </a:cubicBezTo>
                <a:lnTo>
                  <a:pt x="107512" y="274320"/>
                </a:lnTo>
                <a:cubicBezTo>
                  <a:pt x="64294" y="254459"/>
                  <a:pt x="34288" y="210740"/>
                  <a:pt x="34288" y="160020"/>
                </a:cubicBezTo>
                <a:cubicBezTo>
                  <a:pt x="34288" y="90584"/>
                  <a:pt x="90580" y="34290"/>
                  <a:pt x="160016" y="34290"/>
                </a:cubicBezTo>
                <a:cubicBezTo>
                  <a:pt x="229452" y="34290"/>
                  <a:pt x="285745" y="90584"/>
                  <a:pt x="285745" y="160020"/>
                </a:cubicBezTo>
                <a:lnTo>
                  <a:pt x="285751" y="160020"/>
                </a:lnTo>
                <a:moveTo>
                  <a:pt x="119659" y="71652"/>
                </a:moveTo>
                <a:cubicBezTo>
                  <a:pt x="117803" y="66652"/>
                  <a:pt x="110802" y="66652"/>
                  <a:pt x="108943" y="71652"/>
                </a:cubicBezTo>
                <a:lnTo>
                  <a:pt x="101942" y="90511"/>
                </a:lnTo>
                <a:lnTo>
                  <a:pt x="83083" y="97512"/>
                </a:lnTo>
                <a:cubicBezTo>
                  <a:pt x="78082" y="99370"/>
                  <a:pt x="78082" y="106370"/>
                  <a:pt x="83083" y="108228"/>
                </a:cubicBezTo>
                <a:lnTo>
                  <a:pt x="101942" y="115229"/>
                </a:lnTo>
                <a:lnTo>
                  <a:pt x="108943" y="134088"/>
                </a:lnTo>
                <a:cubicBezTo>
                  <a:pt x="110799" y="139088"/>
                  <a:pt x="117800" y="139088"/>
                  <a:pt x="119659" y="134088"/>
                </a:cubicBezTo>
                <a:lnTo>
                  <a:pt x="126660" y="115229"/>
                </a:lnTo>
                <a:lnTo>
                  <a:pt x="145518" y="108228"/>
                </a:lnTo>
                <a:cubicBezTo>
                  <a:pt x="150520" y="106370"/>
                  <a:pt x="150520" y="99370"/>
                  <a:pt x="145518" y="97512"/>
                </a:cubicBezTo>
                <a:lnTo>
                  <a:pt x="126660" y="90511"/>
                </a:lnTo>
                <a:lnTo>
                  <a:pt x="119659" y="71652"/>
                </a:lnTo>
                <a:moveTo>
                  <a:pt x="200384" y="105942"/>
                </a:moveTo>
                <a:lnTo>
                  <a:pt x="187239" y="141520"/>
                </a:lnTo>
                <a:lnTo>
                  <a:pt x="151662" y="154665"/>
                </a:lnTo>
                <a:cubicBezTo>
                  <a:pt x="146661" y="156523"/>
                  <a:pt x="146661" y="163524"/>
                  <a:pt x="151662" y="165382"/>
                </a:cubicBezTo>
                <a:lnTo>
                  <a:pt x="187239" y="178528"/>
                </a:lnTo>
                <a:lnTo>
                  <a:pt x="200384" y="214105"/>
                </a:lnTo>
                <a:cubicBezTo>
                  <a:pt x="202239" y="219105"/>
                  <a:pt x="209240" y="219105"/>
                  <a:pt x="211099" y="214105"/>
                </a:cubicBezTo>
                <a:lnTo>
                  <a:pt x="224244" y="178528"/>
                </a:lnTo>
                <a:lnTo>
                  <a:pt x="259821" y="165382"/>
                </a:lnTo>
                <a:cubicBezTo>
                  <a:pt x="264822" y="163524"/>
                  <a:pt x="264822" y="156523"/>
                  <a:pt x="259821" y="154665"/>
                </a:cubicBezTo>
                <a:lnTo>
                  <a:pt x="224244" y="141520"/>
                </a:lnTo>
                <a:lnTo>
                  <a:pt x="211099" y="105942"/>
                </a:lnTo>
                <a:cubicBezTo>
                  <a:pt x="209243" y="100942"/>
                  <a:pt x="202243" y="100942"/>
                  <a:pt x="200384" y="105942"/>
                </a:cubicBezTo>
                <a:lnTo>
                  <a:pt x="200384" y="105942"/>
                </a:lnTo>
                <a:moveTo>
                  <a:pt x="14501" y="338756"/>
                </a:moveTo>
                <a:cubicBezTo>
                  <a:pt x="10856" y="343972"/>
                  <a:pt x="10357" y="350830"/>
                  <a:pt x="13359" y="356473"/>
                </a:cubicBezTo>
                <a:cubicBezTo>
                  <a:pt x="16360" y="362117"/>
                  <a:pt x="22215" y="365760"/>
                  <a:pt x="28576" y="365760"/>
                </a:cubicBezTo>
                <a:lnTo>
                  <a:pt x="291466" y="365760"/>
                </a:lnTo>
                <a:cubicBezTo>
                  <a:pt x="297824" y="365760"/>
                  <a:pt x="303753" y="362187"/>
                  <a:pt x="306683" y="356543"/>
                </a:cubicBezTo>
                <a:cubicBezTo>
                  <a:pt x="309611" y="350899"/>
                  <a:pt x="309182" y="344041"/>
                  <a:pt x="305541" y="338825"/>
                </a:cubicBezTo>
                <a:lnTo>
                  <a:pt x="276395" y="297176"/>
                </a:lnTo>
                <a:lnTo>
                  <a:pt x="43653" y="297176"/>
                </a:lnTo>
                <a:lnTo>
                  <a:pt x="14501" y="338756"/>
                </a:lnTo>
              </a:path>
            </a:pathLst>
          </a:custGeom>
          <a:gradFill>
            <a:gsLst>
              <a:gs pos="0">
                <a:srgbClr val="ffc6be">
                  <a:alpha val="100000"/>
                </a:srgbClr>
              </a:gs>
              <a:gs pos="100000">
                <a:srgbClr val="d3e6ff">
                  <a:alpha val="100000"/>
                </a:srgbClr>
              </a:gs>
            </a:gsLst>
            <a:lin ang="2700000"/>
          </a:gradFill>
          <a:ln/>
        </p:spPr>
        <p:txBody>
          <a:bodyPr wrap="square" lIns="0" tIns="0" rIns="0" bIns="0" rtlCol="0" anchor="ctr"/>
          <a:lstStyle/>
          <a:p>
            <a:pPr indent="0" marL="0">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4" name="Text 2"/>
          <p:cNvSpPr/>
          <p:nvPr/>
        </p:nvSpPr>
        <p:spPr>
          <a:xfrm>
            <a:off x="3523334"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6328722"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9134110" y="1512262"/>
            <a:ext cx="2651759" cy="4357317"/>
          </a:xfrm>
          <a:custGeom>
            <a:avLst/>
            <a:gdLst/>
            <a:ahLst/>
            <a:cxnLst/>
            <a:rect l="l" t="t" r="r" b="b"/>
            <a:pathLst>
              <a:path w="2651759" h="4357317">
                <a:moveTo>
                  <a:pt x="74382" y="4357317"/>
                </a:moveTo>
                <a:cubicBezTo>
                  <a:pt x="33306" y="4357317"/>
                  <a:pt x="0" y="4324027"/>
                  <a:pt x="0" y="4282938"/>
                </a:cubicBezTo>
                <a:lnTo>
                  <a:pt x="0" y="74379"/>
                </a:lnTo>
                <a:cubicBezTo>
                  <a:pt x="0" y="33290"/>
                  <a:pt x="33306" y="0"/>
                  <a:pt x="74382" y="0"/>
                </a:cubicBezTo>
                <a:lnTo>
                  <a:pt x="2577377" y="0"/>
                </a:lnTo>
                <a:cubicBezTo>
                  <a:pt x="2618453" y="0"/>
                  <a:pt x="2651759" y="33290"/>
                  <a:pt x="2651759" y="74379"/>
                </a:cubicBezTo>
                <a:lnTo>
                  <a:pt x="2651759" y="4282938"/>
                </a:lnTo>
                <a:cubicBezTo>
                  <a:pt x="2651759" y="4324027"/>
                  <a:pt x="2618453" y="4357317"/>
                  <a:pt x="2577377" y="4357317"/>
                </a:cubicBezTo>
                <a:lnTo>
                  <a:pt x="74382" y="4357317"/>
                </a:lnTo>
              </a:path>
            </a:pathLst>
          </a:custGeom>
          <a:solidFill>
            <a:srgbClr val="F8F9FC"/>
          </a:soli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401" r="-110401"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Next Steps</a:t>
            </a:r>
            <a:endParaRPr lang="en-US" sz="2400" dirty="0"/>
          </a:p>
        </p:txBody>
      </p:sp>
      <p:sp>
        <p:nvSpPr>
          <p:cNvPr id="9" name="Text 7"/>
          <p:cNvSpPr/>
          <p:nvPr/>
        </p:nvSpPr>
        <p:spPr>
          <a:xfrm>
            <a:off x="9287740"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Learners should continue to practice and apply their knowledge of "going to" in real-life scenarios to reinforce their understanding.</a:t>
            </a:r>
            <a:endParaRPr lang="en-US" sz="1400" dirty="0"/>
          </a:p>
        </p:txBody>
      </p:sp>
      <p:sp>
        <p:nvSpPr>
          <p:cNvPr id="10" name="Text 8"/>
          <p:cNvSpPr/>
          <p:nvPr/>
        </p:nvSpPr>
        <p:spPr>
          <a:xfrm>
            <a:off x="9287739" y="2166246"/>
            <a:ext cx="2339759" cy="365760"/>
          </a:xfrm>
          <a:prstGeom prst="rect">
            <a:avLst/>
          </a:prstGeom>
          <a:noFill/>
          <a:ln/>
        </p:spPr>
        <p:txBody>
          <a:bodyPr wrap="square" lIns="0" tIns="0" rIns="0" bIns="0" rtlCol="0" anchor="t"/>
          <a:lstStyle/>
          <a:p>
            <a:pPr algn="l" marL="0" indent="0">
              <a:lnSpc>
                <a:spcPct val="100000"/>
              </a:lnSpc>
              <a:buNone/>
            </a:pPr>
            <a:r>
              <a:rPr lang="en-US" sz="1363" dirty="0">
                <a:solidFill>
                  <a:srgbClr val="000000"/>
                </a:solidFill>
                <a:latin typeface="Figtree Bold" pitchFamily="34" charset="0"/>
                <a:ea typeface="Figtree Bold" pitchFamily="34" charset="-122"/>
                <a:cs typeface="Figtree Bold" pitchFamily="34" charset="-120"/>
              </a:rPr>
              <a:t>Practice in Real-Life Scenarios</a:t>
            </a:r>
            <a:endParaRPr lang="en-US" sz="1363" dirty="0"/>
          </a:p>
        </p:txBody>
      </p:sp>
      <p:sp>
        <p:nvSpPr>
          <p:cNvPr id="11" name="Text 9"/>
          <p:cNvSpPr/>
          <p:nvPr/>
        </p:nvSpPr>
        <p:spPr>
          <a:xfrm>
            <a:off x="9287739" y="1692950"/>
            <a:ext cx="365760" cy="292608"/>
          </a:xfrm>
          <a:custGeom>
            <a:avLst/>
            <a:gdLst/>
            <a:ahLst/>
            <a:cxnLst/>
            <a:rect l="l" t="t" r="r" b="b"/>
            <a:pathLst>
              <a:path w="365760" h="292608">
                <a:moveTo>
                  <a:pt x="184994" y="35777"/>
                </a:moveTo>
                <a:cubicBezTo>
                  <a:pt x="202938" y="31262"/>
                  <a:pt x="223055" y="27432"/>
                  <a:pt x="237744" y="27432"/>
                </a:cubicBezTo>
                <a:cubicBezTo>
                  <a:pt x="261288" y="27432"/>
                  <a:pt x="289064" y="33489"/>
                  <a:pt x="310040" y="43950"/>
                </a:cubicBezTo>
                <a:cubicBezTo>
                  <a:pt x="332615" y="55265"/>
                  <a:pt x="338328" y="66466"/>
                  <a:pt x="338328" y="73152"/>
                </a:cubicBezTo>
                <a:cubicBezTo>
                  <a:pt x="338328" y="78524"/>
                  <a:pt x="335413" y="85439"/>
                  <a:pt x="317812" y="92069"/>
                </a:cubicBezTo>
                <a:cubicBezTo>
                  <a:pt x="301009" y="98413"/>
                  <a:pt x="279521" y="100584"/>
                  <a:pt x="265176" y="100584"/>
                </a:cubicBezTo>
                <a:cubicBezTo>
                  <a:pt x="245344" y="100584"/>
                  <a:pt x="234602" y="94641"/>
                  <a:pt x="219343" y="85895"/>
                </a:cubicBezTo>
                <a:lnTo>
                  <a:pt x="218944" y="85667"/>
                </a:lnTo>
                <a:cubicBezTo>
                  <a:pt x="207170" y="78922"/>
                  <a:pt x="193169" y="70922"/>
                  <a:pt x="173740" y="66808"/>
                </a:cubicBezTo>
                <a:lnTo>
                  <a:pt x="173740" y="38747"/>
                </a:lnTo>
                <a:cubicBezTo>
                  <a:pt x="177167" y="37776"/>
                  <a:pt x="180996" y="36804"/>
                  <a:pt x="184998" y="35774"/>
                </a:cubicBezTo>
                <a:lnTo>
                  <a:pt x="184994" y="35777"/>
                </a:lnTo>
                <a:moveTo>
                  <a:pt x="146304" y="91440"/>
                </a:moveTo>
                <a:cubicBezTo>
                  <a:pt x="173736" y="91440"/>
                  <a:pt x="189738" y="100584"/>
                  <a:pt x="205740" y="109728"/>
                </a:cubicBezTo>
                <a:cubicBezTo>
                  <a:pt x="221742" y="118872"/>
                  <a:pt x="237744" y="128016"/>
                  <a:pt x="265176" y="128016"/>
                </a:cubicBezTo>
                <a:cubicBezTo>
                  <a:pt x="297407" y="128016"/>
                  <a:pt x="365760" y="118872"/>
                  <a:pt x="365760" y="73152"/>
                </a:cubicBezTo>
                <a:cubicBezTo>
                  <a:pt x="365760" y="27432"/>
                  <a:pt x="292608" y="0"/>
                  <a:pt x="237744" y="0"/>
                </a:cubicBezTo>
                <a:cubicBezTo>
                  <a:pt x="201340" y="0"/>
                  <a:pt x="146304" y="18288"/>
                  <a:pt x="146304" y="18288"/>
                </a:cubicBezTo>
                <a:lnTo>
                  <a:pt x="146304" y="64008"/>
                </a:lnTo>
                <a:lnTo>
                  <a:pt x="146304" y="91440"/>
                </a:lnTo>
                <a:moveTo>
                  <a:pt x="73152" y="54864"/>
                </a:moveTo>
                <a:cubicBezTo>
                  <a:pt x="73152" y="75039"/>
                  <a:pt x="89553" y="91440"/>
                  <a:pt x="109728" y="91440"/>
                </a:cubicBezTo>
                <a:lnTo>
                  <a:pt x="128016" y="91440"/>
                </a:lnTo>
                <a:lnTo>
                  <a:pt x="128016" y="18288"/>
                </a:lnTo>
                <a:lnTo>
                  <a:pt x="109728" y="18288"/>
                </a:lnTo>
                <a:cubicBezTo>
                  <a:pt x="89553" y="18288"/>
                  <a:pt x="73152" y="34689"/>
                  <a:pt x="73152" y="54864"/>
                </a:cubicBezTo>
                <a:moveTo>
                  <a:pt x="111842" y="256831"/>
                </a:moveTo>
                <a:cubicBezTo>
                  <a:pt x="107841" y="255801"/>
                  <a:pt x="104011" y="254829"/>
                  <a:pt x="100584" y="253858"/>
                </a:cubicBezTo>
                <a:lnTo>
                  <a:pt x="100584" y="225797"/>
                </a:lnTo>
                <a:cubicBezTo>
                  <a:pt x="120013" y="221624"/>
                  <a:pt x="134018" y="213624"/>
                  <a:pt x="145788" y="206938"/>
                </a:cubicBezTo>
                <a:lnTo>
                  <a:pt x="146187" y="206710"/>
                </a:lnTo>
                <a:cubicBezTo>
                  <a:pt x="161447" y="197967"/>
                  <a:pt x="172189" y="192021"/>
                  <a:pt x="192020" y="192021"/>
                </a:cubicBezTo>
                <a:cubicBezTo>
                  <a:pt x="206420" y="192021"/>
                  <a:pt x="227854" y="194137"/>
                  <a:pt x="244657" y="200536"/>
                </a:cubicBezTo>
                <a:cubicBezTo>
                  <a:pt x="262257" y="207167"/>
                  <a:pt x="265172" y="214081"/>
                  <a:pt x="265172" y="219453"/>
                </a:cubicBezTo>
                <a:cubicBezTo>
                  <a:pt x="265172" y="226139"/>
                  <a:pt x="259459" y="237340"/>
                  <a:pt x="236884" y="248655"/>
                </a:cubicBezTo>
                <a:cubicBezTo>
                  <a:pt x="215912" y="259113"/>
                  <a:pt x="188136" y="265173"/>
                  <a:pt x="164588" y="265173"/>
                </a:cubicBezTo>
                <a:cubicBezTo>
                  <a:pt x="149899" y="265173"/>
                  <a:pt x="129783" y="261343"/>
                  <a:pt x="111838" y="256828"/>
                </a:cubicBezTo>
                <a:lnTo>
                  <a:pt x="111842" y="256831"/>
                </a:lnTo>
                <a:moveTo>
                  <a:pt x="73152" y="201168"/>
                </a:moveTo>
                <a:lnTo>
                  <a:pt x="73152" y="201168"/>
                </a:lnTo>
                <a:lnTo>
                  <a:pt x="73152" y="228600"/>
                </a:lnTo>
                <a:lnTo>
                  <a:pt x="73152" y="274320"/>
                </a:lnTo>
                <a:cubicBezTo>
                  <a:pt x="73152" y="274320"/>
                  <a:pt x="128188" y="292608"/>
                  <a:pt x="164592" y="292608"/>
                </a:cubicBezTo>
                <a:cubicBezTo>
                  <a:pt x="219456" y="292608"/>
                  <a:pt x="292608" y="265176"/>
                  <a:pt x="292608" y="219456"/>
                </a:cubicBezTo>
                <a:cubicBezTo>
                  <a:pt x="292608" y="173736"/>
                  <a:pt x="224258" y="164592"/>
                  <a:pt x="192024" y="164592"/>
                </a:cubicBezTo>
                <a:cubicBezTo>
                  <a:pt x="164592" y="164592"/>
                  <a:pt x="148590" y="173736"/>
                  <a:pt x="132588" y="182880"/>
                </a:cubicBezTo>
                <a:cubicBezTo>
                  <a:pt x="116586" y="192024"/>
                  <a:pt x="100584" y="201168"/>
                  <a:pt x="73152" y="201168"/>
                </a:cubicBezTo>
                <a:lnTo>
                  <a:pt x="73152" y="201168"/>
                </a:lnTo>
                <a:moveTo>
                  <a:pt x="0" y="237744"/>
                </a:moveTo>
                <a:cubicBezTo>
                  <a:pt x="0" y="257919"/>
                  <a:pt x="16401" y="274320"/>
                  <a:pt x="36576" y="274320"/>
                </a:cubicBezTo>
                <a:lnTo>
                  <a:pt x="54864" y="274320"/>
                </a:lnTo>
                <a:lnTo>
                  <a:pt x="54864" y="201168"/>
                </a:lnTo>
                <a:lnTo>
                  <a:pt x="36576" y="201168"/>
                </a:lnTo>
                <a:cubicBezTo>
                  <a:pt x="16401" y="201168"/>
                  <a:pt x="0" y="217569"/>
                  <a:pt x="0" y="237744"/>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2" name="Text 10"/>
          <p:cNvSpPr/>
          <p:nvPr/>
        </p:nvSpPr>
        <p:spPr>
          <a:xfrm>
            <a:off x="6482352"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These lessons will build on the foundation established in this lesson, introducing more complex language structures and encouraging learners to express their long-term goals and ambitions.</a:t>
            </a:r>
            <a:endParaRPr lang="en-US" sz="1400" dirty="0"/>
          </a:p>
        </p:txBody>
      </p:sp>
      <p:sp>
        <p:nvSpPr>
          <p:cNvPr id="13" name="Text 11"/>
          <p:cNvSpPr/>
          <p:nvPr/>
        </p:nvSpPr>
        <p:spPr>
          <a:xfrm>
            <a:off x="6482351" y="2166246"/>
            <a:ext cx="2339759" cy="365760"/>
          </a:xfrm>
          <a:prstGeom prst="rect">
            <a:avLst/>
          </a:prstGeom>
          <a:noFill/>
          <a:ln/>
        </p:spPr>
        <p:txBody>
          <a:bodyPr wrap="square" lIns="0" tIns="0" rIns="0" bIns="0" rtlCol="0" anchor="t"/>
          <a:lstStyle/>
          <a:p>
            <a:pPr algn="l" marL="0" indent="0">
              <a:lnSpc>
                <a:spcPct val="100000"/>
              </a:lnSpc>
              <a:buNone/>
            </a:pPr>
            <a:r>
              <a:rPr lang="en-US" sz="1363" dirty="0">
                <a:solidFill>
                  <a:srgbClr val="000000"/>
                </a:solidFill>
                <a:latin typeface="Figtree Bold" pitchFamily="34" charset="0"/>
                <a:ea typeface="Figtree Bold" pitchFamily="34" charset="-122"/>
                <a:cs typeface="Figtree Bold" pitchFamily="34" charset="-120"/>
              </a:rPr>
              <a:t>Building on the Foundation</a:t>
            </a:r>
            <a:endParaRPr lang="en-US" sz="1363" dirty="0"/>
          </a:p>
        </p:txBody>
      </p:sp>
      <p:sp>
        <p:nvSpPr>
          <p:cNvPr id="14" name="Text 12"/>
          <p:cNvSpPr/>
          <p:nvPr/>
        </p:nvSpPr>
        <p:spPr>
          <a:xfrm>
            <a:off x="6482351" y="1656374"/>
            <a:ext cx="365760" cy="365760"/>
          </a:xfrm>
          <a:custGeom>
            <a:avLst/>
            <a:gdLst/>
            <a:ahLst/>
            <a:cxnLst/>
            <a:rect l="l" t="t" r="r" b="b"/>
            <a:pathLst>
              <a:path w="365760" h="365760">
                <a:moveTo>
                  <a:pt x="331470" y="182880"/>
                </a:moveTo>
                <a:cubicBezTo>
                  <a:pt x="331470" y="100814"/>
                  <a:pt x="264946" y="34290"/>
                  <a:pt x="182880" y="34290"/>
                </a:cubicBezTo>
                <a:cubicBezTo>
                  <a:pt x="100814" y="34290"/>
                  <a:pt x="34290" y="100814"/>
                  <a:pt x="34290" y="182880"/>
                </a:cubicBezTo>
                <a:cubicBezTo>
                  <a:pt x="34290" y="264946"/>
                  <a:pt x="100814" y="331470"/>
                  <a:pt x="182880" y="331470"/>
                </a:cubicBezTo>
                <a:cubicBezTo>
                  <a:pt x="264946" y="331470"/>
                  <a:pt x="331470" y="264946"/>
                  <a:pt x="331470" y="182880"/>
                </a:cubicBezTo>
                <a:lnTo>
                  <a:pt x="331470" y="182880"/>
                </a:lnTo>
                <a:moveTo>
                  <a:pt x="0" y="182880"/>
                </a:moveTo>
                <a:cubicBezTo>
                  <a:pt x="0" y="81879"/>
                  <a:pt x="81879" y="0"/>
                  <a:pt x="182880" y="0"/>
                </a:cubicBezTo>
                <a:cubicBezTo>
                  <a:pt x="283881" y="0"/>
                  <a:pt x="365760" y="81879"/>
                  <a:pt x="365760" y="182880"/>
                </a:cubicBezTo>
                <a:cubicBezTo>
                  <a:pt x="365760" y="283881"/>
                  <a:pt x="283881" y="365760"/>
                  <a:pt x="182880" y="365760"/>
                </a:cubicBezTo>
                <a:cubicBezTo>
                  <a:pt x="81879" y="365760"/>
                  <a:pt x="0" y="283881"/>
                  <a:pt x="0" y="182880"/>
                </a:cubicBezTo>
                <a:moveTo>
                  <a:pt x="219098" y="232243"/>
                </a:moveTo>
                <a:lnTo>
                  <a:pt x="116012" y="271891"/>
                </a:lnTo>
                <a:cubicBezTo>
                  <a:pt x="102153" y="277250"/>
                  <a:pt x="88507" y="263603"/>
                  <a:pt x="93865" y="249745"/>
                </a:cubicBezTo>
                <a:lnTo>
                  <a:pt x="133513" y="146659"/>
                </a:lnTo>
                <a:cubicBezTo>
                  <a:pt x="135873" y="140587"/>
                  <a:pt x="140587" y="135872"/>
                  <a:pt x="146659" y="133513"/>
                </a:cubicBezTo>
                <a:lnTo>
                  <a:pt x="249745" y="93865"/>
                </a:lnTo>
                <a:cubicBezTo>
                  <a:pt x="263603" y="88506"/>
                  <a:pt x="277250" y="102153"/>
                  <a:pt x="271891" y="116012"/>
                </a:cubicBezTo>
                <a:lnTo>
                  <a:pt x="232243" y="219097"/>
                </a:lnTo>
                <a:cubicBezTo>
                  <a:pt x="229957" y="225169"/>
                  <a:pt x="225169" y="229884"/>
                  <a:pt x="219098" y="232243"/>
                </a:cubicBezTo>
                <a:lnTo>
                  <a:pt x="219098" y="232243"/>
                </a:lnTo>
                <a:moveTo>
                  <a:pt x="205740" y="182880"/>
                </a:moveTo>
                <a:cubicBezTo>
                  <a:pt x="205740" y="170254"/>
                  <a:pt x="195506" y="160020"/>
                  <a:pt x="182880" y="160020"/>
                </a:cubicBezTo>
                <a:cubicBezTo>
                  <a:pt x="170254" y="160020"/>
                  <a:pt x="160020" y="170254"/>
                  <a:pt x="160020" y="182880"/>
                </a:cubicBezTo>
                <a:cubicBezTo>
                  <a:pt x="160020" y="195506"/>
                  <a:pt x="170254" y="205740"/>
                  <a:pt x="182880" y="205740"/>
                </a:cubicBezTo>
                <a:cubicBezTo>
                  <a:pt x="195506" y="205740"/>
                  <a:pt x="205740" y="195506"/>
                  <a:pt x="205740" y="18288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5" name="Text 13"/>
          <p:cNvSpPr/>
          <p:nvPr/>
        </p:nvSpPr>
        <p:spPr>
          <a:xfrm>
            <a:off x="3676964" y="2676118"/>
            <a:ext cx="2339759" cy="2968601"/>
          </a:xfrm>
          <a:prstGeom prst="rect">
            <a:avLst/>
          </a:prstGeom>
          <a:noFill/>
          <a:ln/>
        </p:spPr>
        <p:txBody>
          <a:bodyPr wrap="square" lIns="0" tIns="0" rIns="0" bIns="0" rtlCol="0" anchor="t"/>
          <a:lstStyle/>
          <a:p>
            <a:pPr algn="l" marL="0" indent="0">
              <a:lnSpc>
                <a:spcPct val="100000"/>
              </a:lnSpc>
              <a:spcBef>
                <a:spcPts val="1100"/>
              </a:spcBef>
              <a:buNone/>
            </a:pPr>
            <a:r>
              <a:rPr lang="en-US" sz="1400" dirty="0">
                <a:solidFill>
                  <a:srgbClr val="000000"/>
                </a:solidFill>
                <a:latin typeface="Figtree Regular" pitchFamily="34" charset="0"/>
                <a:ea typeface="Figtree Regular" pitchFamily="34" charset="-122"/>
                <a:cs typeface="Figtree Regular" pitchFamily="34" charset="-120"/>
              </a:rPr>
              <a:t>Following this lesson, learners can progress to more advanced topics, such as "Talking About Future Plans and Dreams" or "Describing Future Events and Schedules."</a:t>
            </a:r>
            <a:endParaRPr lang="en-US" sz="1400" dirty="0"/>
          </a:p>
        </p:txBody>
      </p:sp>
      <p:sp>
        <p:nvSpPr>
          <p:cNvPr id="16" name="Text 14"/>
          <p:cNvSpPr/>
          <p:nvPr/>
        </p:nvSpPr>
        <p:spPr>
          <a:xfrm>
            <a:off x="3676963" y="2166246"/>
            <a:ext cx="2339759" cy="365760"/>
          </a:xfrm>
          <a:prstGeom prst="rect">
            <a:avLst/>
          </a:prstGeom>
          <a:noFill/>
          <a:ln/>
        </p:spPr>
        <p:txBody>
          <a:bodyPr wrap="square" lIns="0" tIns="0" rIns="0" bIns="0" rtlCol="0" anchor="t"/>
          <a:lstStyle/>
          <a:p>
            <a:pPr algn="l" marL="0" indent="0">
              <a:lnSpc>
                <a:spcPct val="100000"/>
              </a:lnSpc>
              <a:buNone/>
            </a:pPr>
            <a:r>
              <a:rPr lang="en-US" sz="1363" dirty="0">
                <a:solidFill>
                  <a:srgbClr val="000000"/>
                </a:solidFill>
                <a:latin typeface="Figtree Bold" pitchFamily="34" charset="0"/>
                <a:ea typeface="Figtree Bold" pitchFamily="34" charset="-122"/>
                <a:cs typeface="Figtree Bold" pitchFamily="34" charset="-120"/>
              </a:rPr>
              <a:t>Progress to Advanced Topics</a:t>
            </a:r>
            <a:endParaRPr lang="en-US" sz="1363" dirty="0"/>
          </a:p>
        </p:txBody>
      </p:sp>
      <p:sp>
        <p:nvSpPr>
          <p:cNvPr id="17" name="Text 15"/>
          <p:cNvSpPr/>
          <p:nvPr/>
        </p:nvSpPr>
        <p:spPr>
          <a:xfrm>
            <a:off x="3676963" y="1697014"/>
            <a:ext cx="365760" cy="284480"/>
          </a:xfrm>
          <a:custGeom>
            <a:avLst/>
            <a:gdLst/>
            <a:ahLst/>
            <a:cxnLst/>
            <a:rect l="l" t="t" r="r" b="b"/>
            <a:pathLst>
              <a:path w="365760" h="284480">
                <a:moveTo>
                  <a:pt x="243841" y="15240"/>
                </a:moveTo>
                <a:cubicBezTo>
                  <a:pt x="243841" y="6793"/>
                  <a:pt x="250637" y="0"/>
                  <a:pt x="259082" y="0"/>
                </a:cubicBezTo>
                <a:lnTo>
                  <a:pt x="350522" y="0"/>
                </a:lnTo>
                <a:cubicBezTo>
                  <a:pt x="358968" y="0"/>
                  <a:pt x="365764" y="6793"/>
                  <a:pt x="365764" y="15240"/>
                </a:cubicBezTo>
                <a:cubicBezTo>
                  <a:pt x="365764" y="23686"/>
                  <a:pt x="358968" y="30479"/>
                  <a:pt x="350522" y="30479"/>
                </a:cubicBezTo>
                <a:lnTo>
                  <a:pt x="274324" y="30479"/>
                </a:lnTo>
                <a:lnTo>
                  <a:pt x="274324" y="106680"/>
                </a:lnTo>
                <a:cubicBezTo>
                  <a:pt x="274324" y="115126"/>
                  <a:pt x="267528" y="121920"/>
                  <a:pt x="259082" y="121920"/>
                </a:cubicBezTo>
                <a:lnTo>
                  <a:pt x="193041" y="121920"/>
                </a:lnTo>
                <a:lnTo>
                  <a:pt x="193041" y="187959"/>
                </a:lnTo>
                <a:cubicBezTo>
                  <a:pt x="193041" y="196405"/>
                  <a:pt x="186245" y="203199"/>
                  <a:pt x="177800" y="203199"/>
                </a:cubicBezTo>
                <a:lnTo>
                  <a:pt x="111758" y="203199"/>
                </a:lnTo>
                <a:lnTo>
                  <a:pt x="111758" y="269238"/>
                </a:lnTo>
                <a:cubicBezTo>
                  <a:pt x="111758" y="277684"/>
                  <a:pt x="104962" y="284477"/>
                  <a:pt x="96517" y="284477"/>
                </a:cubicBezTo>
                <a:lnTo>
                  <a:pt x="15238" y="284477"/>
                </a:lnTo>
                <a:cubicBezTo>
                  <a:pt x="6792" y="284477"/>
                  <a:pt x="-4" y="277684"/>
                  <a:pt x="-4" y="269238"/>
                </a:cubicBezTo>
                <a:cubicBezTo>
                  <a:pt x="-4" y="260792"/>
                  <a:pt x="6792" y="253998"/>
                  <a:pt x="15238" y="253998"/>
                </a:cubicBezTo>
                <a:lnTo>
                  <a:pt x="81279" y="253998"/>
                </a:lnTo>
                <a:lnTo>
                  <a:pt x="81279" y="187959"/>
                </a:lnTo>
                <a:cubicBezTo>
                  <a:pt x="81279" y="179513"/>
                  <a:pt x="88075" y="172719"/>
                  <a:pt x="96520" y="172719"/>
                </a:cubicBezTo>
                <a:lnTo>
                  <a:pt x="162562" y="172719"/>
                </a:lnTo>
                <a:lnTo>
                  <a:pt x="162562" y="106680"/>
                </a:lnTo>
                <a:cubicBezTo>
                  <a:pt x="162562" y="98234"/>
                  <a:pt x="169358" y="91440"/>
                  <a:pt x="177803" y="91440"/>
                </a:cubicBezTo>
                <a:lnTo>
                  <a:pt x="243845" y="91440"/>
                </a:lnTo>
                <a:lnTo>
                  <a:pt x="243841" y="1524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18" name="Text 16"/>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9" name="Text 17"/>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17</a:t>
            </a:r>
            <a:endParaRPr lang="en-US" sz="800" dirty="0"/>
          </a:p>
        </p:txBody>
      </p:sp>
      <p:sp>
        <p:nvSpPr>
          <p:cNvPr id="20" name="Text 18"/>
          <p:cNvSpPr/>
          <p:nvPr/>
        </p:nvSpPr>
        <p:spPr>
          <a:xfrm>
            <a:off x="10871469"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3523334" y="1394512"/>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3523334" y="2982339"/>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3523334" y="4570166"/>
            <a:ext cx="8229600" cy="1371600"/>
          </a:xfrm>
          <a:custGeom>
            <a:avLst/>
            <a:gdLst/>
            <a:ahLst/>
            <a:cxnLst/>
            <a:rect l="l" t="t" r="r" b="b"/>
            <a:pathLst>
              <a:path w="8229600" h="1371600">
                <a:moveTo>
                  <a:pt x="120399" y="1371600"/>
                </a:moveTo>
                <a:cubicBezTo>
                  <a:pt x="53904" y="1371600"/>
                  <a:pt x="0" y="1317710"/>
                  <a:pt x="82" y="1251242"/>
                </a:cubicBezTo>
                <a:lnTo>
                  <a:pt x="82" y="120358"/>
                </a:lnTo>
                <a:cubicBezTo>
                  <a:pt x="82" y="53890"/>
                  <a:pt x="53986" y="0"/>
                  <a:pt x="120481" y="0"/>
                </a:cubicBezTo>
                <a:lnTo>
                  <a:pt x="8109366" y="0"/>
                </a:lnTo>
                <a:cubicBezTo>
                  <a:pt x="8175861" y="0"/>
                  <a:pt x="8229765" y="53890"/>
                  <a:pt x="8229765" y="120358"/>
                </a:cubicBezTo>
                <a:lnTo>
                  <a:pt x="8229765" y="1251242"/>
                </a:lnTo>
                <a:cubicBezTo>
                  <a:pt x="8229765" y="1317710"/>
                  <a:pt x="8175861" y="1371600"/>
                  <a:pt x="8109448" y="1371600"/>
                </a:cubicBezTo>
                <a:lnTo>
                  <a:pt x="12039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3200397"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0" y="0"/>
            <a:ext cx="3200397" cy="6857998"/>
          </a:xfrm>
          <a:prstGeom prst="rect">
            <a:avLst/>
          </a:prstGeom>
          <a:blipFill>
            <a:blip r:embed="rId1"/>
            <a:srcRect/>
            <a:stretch>
              <a:fillRect l="-110714" r="-110714" t="0" b="0"/>
            </a:stretch>
          </a:blipFill>
          <a:ln/>
        </p:spPr>
        <p:txBody>
          <a:bodyPr wrap="square" lIns="0" tIns="0" rIns="0" bIns="0" rtlCol="0" anchor="ctr"/>
          <a:lstStyle/>
          <a:p>
            <a:pPr indent="0" marL="0">
              <a:buNone/>
            </a:pPr>
            <a:endParaRPr lang="en-US" dirty="0"/>
          </a:p>
        </p:txBody>
      </p:sp>
      <p:sp>
        <p:nvSpPr>
          <p:cNvPr id="8" name="Text 6"/>
          <p:cNvSpPr/>
          <p:nvPr/>
        </p:nvSpPr>
        <p:spPr>
          <a:xfrm>
            <a:off x="3523334" y="548639"/>
            <a:ext cx="8262535"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Reflection Questions</a:t>
            </a:r>
            <a:endParaRPr lang="en-US" sz="2400" dirty="0"/>
          </a:p>
        </p:txBody>
      </p:sp>
      <p:sp>
        <p:nvSpPr>
          <p:cNvPr id="9" name="Text 7"/>
          <p:cNvSpPr/>
          <p:nvPr/>
        </p:nvSpPr>
        <p:spPr>
          <a:xfrm>
            <a:off x="3806891"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10" name="Text 8"/>
          <p:cNvSpPr/>
          <p:nvPr/>
        </p:nvSpPr>
        <p:spPr>
          <a:xfrm>
            <a:off x="3523334"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18</a:t>
            </a:r>
            <a:endParaRPr lang="en-US" sz="800" dirty="0"/>
          </a:p>
        </p:txBody>
      </p:sp>
      <p:sp>
        <p:nvSpPr>
          <p:cNvPr id="11" name="Text 9"/>
          <p:cNvSpPr/>
          <p:nvPr/>
        </p:nvSpPr>
        <p:spPr>
          <a:xfrm>
            <a:off x="10871469" y="6217920"/>
            <a:ext cx="914400" cy="548640"/>
          </a:xfrm>
          <a:prstGeom prst="rect">
            <a:avLst/>
          </a:prstGeom>
          <a:blipFill>
            <a:blip r:embed="rId2"/>
            <a:srcRect/>
            <a:stretch>
              <a:fillRect l="0" r="0" t="27469" b="27469"/>
            </a:stretch>
          </a:blipFill>
          <a:ln/>
        </p:spPr>
        <p:txBody>
          <a:bodyPr wrap="square" lIns="0" tIns="0" rIns="0" bIns="0" rtlCol="0" anchor="ctr"/>
          <a:lstStyle/>
          <a:p>
            <a:pPr indent="0" marL="0">
              <a:buNone/>
            </a:pPr>
            <a:endParaRPr lang="en-US" dirty="0"/>
          </a:p>
        </p:txBody>
      </p:sp>
      <p:sp>
        <p:nvSpPr>
          <p:cNvPr id="12" name="Text 10"/>
          <p:cNvSpPr/>
          <p:nvPr/>
        </p:nvSpPr>
        <p:spPr>
          <a:xfrm>
            <a:off x="3771370"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3771370"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3771370"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4405359" y="4779814"/>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Adapting Lesson Plans for Diverse Learners</a:t>
            </a:r>
            <a:endParaRPr lang="en-US" sz="1600" dirty="0"/>
          </a:p>
        </p:txBody>
      </p:sp>
      <p:sp>
        <p:nvSpPr>
          <p:cNvPr id="16" name="Text 14"/>
          <p:cNvSpPr/>
          <p:nvPr/>
        </p:nvSpPr>
        <p:spPr>
          <a:xfrm>
            <a:off x="4405359" y="5236331"/>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What adjustments can be made to the lesson plan to better support learners with varying levels of English proficiency and learning styles?</a:t>
            </a:r>
            <a:endParaRPr lang="en-US" sz="1600" dirty="0"/>
          </a:p>
        </p:txBody>
      </p:sp>
      <p:sp>
        <p:nvSpPr>
          <p:cNvPr id="17" name="Text 15"/>
          <p:cNvSpPr/>
          <p:nvPr/>
        </p:nvSpPr>
        <p:spPr>
          <a:xfrm>
            <a:off x="4405359" y="3207745"/>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Opportunities for Authentic Practice</a:t>
            </a:r>
            <a:endParaRPr lang="en-US" sz="1600" dirty="0"/>
          </a:p>
        </p:txBody>
      </p:sp>
      <p:sp>
        <p:nvSpPr>
          <p:cNvPr id="18" name="Text 16"/>
          <p:cNvSpPr/>
          <p:nvPr/>
        </p:nvSpPr>
        <p:spPr>
          <a:xfrm>
            <a:off x="4405359" y="3664262"/>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How can we provide more opportunities for learners to practice using 'going to' in authentic contexts?</a:t>
            </a:r>
            <a:endParaRPr lang="en-US" sz="1600" dirty="0"/>
          </a:p>
        </p:txBody>
      </p:sp>
      <p:sp>
        <p:nvSpPr>
          <p:cNvPr id="19" name="Text 17"/>
          <p:cNvSpPr/>
          <p:nvPr/>
        </p:nvSpPr>
        <p:spPr>
          <a:xfrm>
            <a:off x="4405359" y="1624826"/>
            <a:ext cx="713232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Effective Strategies for Learner Engagement</a:t>
            </a:r>
            <a:endParaRPr lang="en-US" sz="1600" dirty="0"/>
          </a:p>
        </p:txBody>
      </p:sp>
      <p:sp>
        <p:nvSpPr>
          <p:cNvPr id="20" name="Text 18"/>
          <p:cNvSpPr/>
          <p:nvPr/>
        </p:nvSpPr>
        <p:spPr>
          <a:xfrm>
            <a:off x="4405359" y="2081343"/>
            <a:ext cx="7132320" cy="45720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Regular" pitchFamily="34" charset="0"/>
                <a:ea typeface="Figtree Regular" pitchFamily="34" charset="-122"/>
                <a:cs typeface="Figtree Regular" pitchFamily="34" charset="-120"/>
              </a:rPr>
              <a:t>What strategies were most effective in engaging learners and promoting their understanding of 'going to' for predictions and intentions?</a:t>
            </a:r>
            <a:endParaRPr lang="en-US" sz="1600" dirty="0"/>
          </a:p>
        </p:txBody>
      </p:sp>
      <p:sp>
        <p:nvSpPr>
          <p:cNvPr id="21" name="Text 19"/>
          <p:cNvSpPr/>
          <p:nvPr/>
        </p:nvSpPr>
        <p:spPr>
          <a:xfrm>
            <a:off x="3885670" y="4912586"/>
            <a:ext cx="228600" cy="228600"/>
          </a:xfrm>
          <a:custGeom>
            <a:avLst/>
            <a:gdLst/>
            <a:ahLst/>
            <a:cxnLst/>
            <a:rect l="l" t="t" r="r" b="b"/>
            <a:pathLst>
              <a:path w="228600" h="228600">
                <a:moveTo>
                  <a:pt x="200025" y="0"/>
                </a:moveTo>
                <a:cubicBezTo>
                  <a:pt x="215787" y="0"/>
                  <a:pt x="228600" y="12813"/>
                  <a:pt x="228600" y="28575"/>
                </a:cubicBezTo>
                <a:lnTo>
                  <a:pt x="228600" y="85725"/>
                </a:lnTo>
                <a:cubicBezTo>
                  <a:pt x="228600" y="89655"/>
                  <a:pt x="225386" y="92869"/>
                  <a:pt x="221456" y="92869"/>
                </a:cubicBezTo>
                <a:lnTo>
                  <a:pt x="198240" y="92869"/>
                </a:lnTo>
                <a:cubicBezTo>
                  <a:pt x="195293" y="92869"/>
                  <a:pt x="192881" y="95280"/>
                  <a:pt x="192881" y="98227"/>
                </a:cubicBezTo>
                <a:lnTo>
                  <a:pt x="192881" y="100013"/>
                </a:lnTo>
                <a:cubicBezTo>
                  <a:pt x="192881" y="107915"/>
                  <a:pt x="186496" y="114300"/>
                  <a:pt x="178594" y="114300"/>
                </a:cubicBezTo>
                <a:cubicBezTo>
                  <a:pt x="170691" y="114300"/>
                  <a:pt x="164306" y="107915"/>
                  <a:pt x="164306" y="100013"/>
                </a:cubicBezTo>
                <a:lnTo>
                  <a:pt x="164306" y="98227"/>
                </a:lnTo>
                <a:cubicBezTo>
                  <a:pt x="164306" y="95280"/>
                  <a:pt x="161895" y="92869"/>
                  <a:pt x="158948" y="92869"/>
                </a:cubicBezTo>
                <a:lnTo>
                  <a:pt x="142875" y="92869"/>
                </a:lnTo>
                <a:cubicBezTo>
                  <a:pt x="138945" y="92869"/>
                  <a:pt x="135731" y="89655"/>
                  <a:pt x="135731" y="85725"/>
                </a:cubicBezTo>
                <a:lnTo>
                  <a:pt x="135731" y="71438"/>
                </a:lnTo>
                <a:cubicBezTo>
                  <a:pt x="135731" y="67508"/>
                  <a:pt x="138945" y="64294"/>
                  <a:pt x="142875" y="64294"/>
                </a:cubicBezTo>
                <a:lnTo>
                  <a:pt x="150019" y="64294"/>
                </a:lnTo>
                <a:cubicBezTo>
                  <a:pt x="157921" y="64294"/>
                  <a:pt x="164306" y="57909"/>
                  <a:pt x="164306" y="50006"/>
                </a:cubicBezTo>
                <a:cubicBezTo>
                  <a:pt x="164306" y="42104"/>
                  <a:pt x="157921" y="35719"/>
                  <a:pt x="150019" y="35719"/>
                </a:cubicBezTo>
                <a:lnTo>
                  <a:pt x="142875" y="35719"/>
                </a:lnTo>
                <a:cubicBezTo>
                  <a:pt x="138945" y="35719"/>
                  <a:pt x="135731" y="32505"/>
                  <a:pt x="135731" y="28575"/>
                </a:cubicBezTo>
                <a:lnTo>
                  <a:pt x="135731" y="7144"/>
                </a:lnTo>
                <a:cubicBezTo>
                  <a:pt x="135731" y="3214"/>
                  <a:pt x="138945" y="0"/>
                  <a:pt x="142875" y="0"/>
                </a:cubicBezTo>
                <a:lnTo>
                  <a:pt x="200025" y="0"/>
                </a:lnTo>
              </a:path>
              <a:path w="228600" h="228600">
                <a:moveTo>
                  <a:pt x="0" y="107156"/>
                </a:moveTo>
                <a:lnTo>
                  <a:pt x="0" y="57150"/>
                </a:lnTo>
                <a:cubicBezTo>
                  <a:pt x="0" y="41388"/>
                  <a:pt x="12813" y="28575"/>
                  <a:pt x="28575" y="28575"/>
                </a:cubicBezTo>
                <a:lnTo>
                  <a:pt x="92869" y="28575"/>
                </a:lnTo>
                <a:cubicBezTo>
                  <a:pt x="96798" y="28575"/>
                  <a:pt x="100013" y="31789"/>
                  <a:pt x="100013" y="35719"/>
                </a:cubicBezTo>
                <a:lnTo>
                  <a:pt x="100013" y="58935"/>
                </a:lnTo>
                <a:cubicBezTo>
                  <a:pt x="100013" y="61882"/>
                  <a:pt x="102424" y="64294"/>
                  <a:pt x="105371" y="64294"/>
                </a:cubicBezTo>
                <a:lnTo>
                  <a:pt x="107156" y="64294"/>
                </a:lnTo>
                <a:cubicBezTo>
                  <a:pt x="115059" y="64294"/>
                  <a:pt x="121444" y="70679"/>
                  <a:pt x="121444" y="78581"/>
                </a:cubicBezTo>
                <a:cubicBezTo>
                  <a:pt x="121444" y="86484"/>
                  <a:pt x="115059" y="92869"/>
                  <a:pt x="107156" y="92869"/>
                </a:cubicBezTo>
                <a:lnTo>
                  <a:pt x="105371" y="92869"/>
                </a:lnTo>
                <a:cubicBezTo>
                  <a:pt x="102424" y="92869"/>
                  <a:pt x="100013" y="95280"/>
                  <a:pt x="100013" y="98227"/>
                </a:cubicBezTo>
                <a:lnTo>
                  <a:pt x="100013" y="121444"/>
                </a:lnTo>
                <a:cubicBezTo>
                  <a:pt x="100013" y="125373"/>
                  <a:pt x="96798" y="128588"/>
                  <a:pt x="92869" y="128588"/>
                </a:cubicBezTo>
                <a:lnTo>
                  <a:pt x="78581" y="128588"/>
                </a:lnTo>
                <a:cubicBezTo>
                  <a:pt x="74652" y="128588"/>
                  <a:pt x="71438" y="125373"/>
                  <a:pt x="71438" y="121444"/>
                </a:cubicBezTo>
                <a:lnTo>
                  <a:pt x="71438" y="114300"/>
                </a:lnTo>
                <a:cubicBezTo>
                  <a:pt x="71438" y="106397"/>
                  <a:pt x="65053" y="100013"/>
                  <a:pt x="57150" y="100013"/>
                </a:cubicBezTo>
                <a:cubicBezTo>
                  <a:pt x="49247" y="100013"/>
                  <a:pt x="42863" y="106397"/>
                  <a:pt x="42863" y="114300"/>
                </a:cubicBezTo>
                <a:lnTo>
                  <a:pt x="42863" y="121444"/>
                </a:lnTo>
                <a:cubicBezTo>
                  <a:pt x="42863" y="125373"/>
                  <a:pt x="39648" y="128588"/>
                  <a:pt x="35719" y="128588"/>
                </a:cubicBezTo>
                <a:lnTo>
                  <a:pt x="21431" y="128588"/>
                </a:lnTo>
                <a:lnTo>
                  <a:pt x="21431" y="196454"/>
                </a:lnTo>
                <a:cubicBezTo>
                  <a:pt x="21431" y="202393"/>
                  <a:pt x="26209" y="207171"/>
                  <a:pt x="32148" y="207171"/>
                </a:cubicBezTo>
                <a:lnTo>
                  <a:pt x="100015" y="207171"/>
                </a:lnTo>
                <a:lnTo>
                  <a:pt x="100015" y="191098"/>
                </a:lnTo>
                <a:cubicBezTo>
                  <a:pt x="100015" y="188152"/>
                  <a:pt x="97603" y="185740"/>
                  <a:pt x="94656" y="185740"/>
                </a:cubicBezTo>
                <a:lnTo>
                  <a:pt x="92871" y="185740"/>
                </a:lnTo>
                <a:cubicBezTo>
                  <a:pt x="84968" y="185740"/>
                  <a:pt x="78584" y="179355"/>
                  <a:pt x="78584" y="171452"/>
                </a:cubicBezTo>
                <a:cubicBezTo>
                  <a:pt x="78584" y="163550"/>
                  <a:pt x="84968" y="157165"/>
                  <a:pt x="92871" y="157165"/>
                </a:cubicBezTo>
                <a:lnTo>
                  <a:pt x="94656" y="157165"/>
                </a:lnTo>
                <a:cubicBezTo>
                  <a:pt x="97603" y="157165"/>
                  <a:pt x="100015" y="154753"/>
                  <a:pt x="100015" y="151806"/>
                </a:cubicBezTo>
                <a:lnTo>
                  <a:pt x="100015" y="135734"/>
                </a:lnTo>
                <a:cubicBezTo>
                  <a:pt x="100015" y="131804"/>
                  <a:pt x="103229" y="128590"/>
                  <a:pt x="107159" y="128590"/>
                </a:cubicBezTo>
                <a:lnTo>
                  <a:pt x="128590" y="128590"/>
                </a:lnTo>
                <a:cubicBezTo>
                  <a:pt x="132519" y="128590"/>
                  <a:pt x="135734" y="131804"/>
                  <a:pt x="135734" y="135734"/>
                </a:cubicBezTo>
                <a:lnTo>
                  <a:pt x="135734" y="142877"/>
                </a:lnTo>
                <a:cubicBezTo>
                  <a:pt x="135734" y="150780"/>
                  <a:pt x="142118" y="157165"/>
                  <a:pt x="150021" y="157165"/>
                </a:cubicBezTo>
                <a:cubicBezTo>
                  <a:pt x="157924" y="157165"/>
                  <a:pt x="164309" y="150780"/>
                  <a:pt x="164309" y="142877"/>
                </a:cubicBezTo>
                <a:lnTo>
                  <a:pt x="164309" y="135734"/>
                </a:lnTo>
                <a:cubicBezTo>
                  <a:pt x="164309" y="131804"/>
                  <a:pt x="167523" y="128590"/>
                  <a:pt x="171452" y="128590"/>
                </a:cubicBezTo>
                <a:lnTo>
                  <a:pt x="192884" y="128590"/>
                </a:lnTo>
                <a:cubicBezTo>
                  <a:pt x="196813" y="128590"/>
                  <a:pt x="200027" y="131804"/>
                  <a:pt x="200027" y="135734"/>
                </a:cubicBezTo>
                <a:lnTo>
                  <a:pt x="200027" y="200027"/>
                </a:lnTo>
                <a:cubicBezTo>
                  <a:pt x="200027" y="215789"/>
                  <a:pt x="187214" y="228602"/>
                  <a:pt x="171452" y="228602"/>
                </a:cubicBezTo>
                <a:lnTo>
                  <a:pt x="114302" y="228602"/>
                </a:lnTo>
                <a:lnTo>
                  <a:pt x="107159" y="228602"/>
                </a:lnTo>
                <a:lnTo>
                  <a:pt x="32150" y="228602"/>
                </a:lnTo>
                <a:cubicBezTo>
                  <a:pt x="14381" y="228602"/>
                  <a:pt x="5" y="214226"/>
                  <a:pt x="5" y="196457"/>
                </a:cubicBezTo>
                <a:lnTo>
                  <a:pt x="5" y="121448"/>
                </a:lnTo>
                <a:lnTo>
                  <a:pt x="0" y="107156"/>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3892814" y="3340517"/>
            <a:ext cx="214313" cy="228600"/>
          </a:xfrm>
          <a:custGeom>
            <a:avLst/>
            <a:gdLst/>
            <a:ahLst/>
            <a:cxnLst/>
            <a:rect l="l" t="t" r="r" b="b"/>
            <a:pathLst>
              <a:path w="214313" h="228600">
                <a:moveTo>
                  <a:pt x="107156" y="21431"/>
                </a:moveTo>
                <a:lnTo>
                  <a:pt x="185738" y="21431"/>
                </a:lnTo>
                <a:cubicBezTo>
                  <a:pt x="189667" y="21431"/>
                  <a:pt x="192881" y="24645"/>
                  <a:pt x="192881" y="28575"/>
                </a:cubicBezTo>
                <a:lnTo>
                  <a:pt x="192881" y="200025"/>
                </a:lnTo>
                <a:cubicBezTo>
                  <a:pt x="192881" y="203955"/>
                  <a:pt x="189667" y="207169"/>
                  <a:pt x="185738" y="207169"/>
                </a:cubicBezTo>
                <a:lnTo>
                  <a:pt x="107156" y="207169"/>
                </a:lnTo>
                <a:lnTo>
                  <a:pt x="107156" y="21431"/>
                </a:lnTo>
                <a:moveTo>
                  <a:pt x="85725" y="21431"/>
                </a:moveTo>
                <a:lnTo>
                  <a:pt x="85725" y="207169"/>
                </a:lnTo>
                <a:lnTo>
                  <a:pt x="57151" y="207169"/>
                </a:lnTo>
                <a:cubicBezTo>
                  <a:pt x="53222" y="207169"/>
                  <a:pt x="50008" y="203955"/>
                  <a:pt x="50008" y="200025"/>
                </a:cubicBezTo>
                <a:lnTo>
                  <a:pt x="50008" y="185738"/>
                </a:lnTo>
                <a:lnTo>
                  <a:pt x="60723" y="185738"/>
                </a:lnTo>
                <a:cubicBezTo>
                  <a:pt x="66662" y="185738"/>
                  <a:pt x="71439" y="180960"/>
                  <a:pt x="71439" y="175023"/>
                </a:cubicBezTo>
                <a:cubicBezTo>
                  <a:pt x="71439" y="169084"/>
                  <a:pt x="66662" y="164309"/>
                  <a:pt x="60723" y="164309"/>
                </a:cubicBezTo>
                <a:lnTo>
                  <a:pt x="50008" y="164309"/>
                </a:lnTo>
                <a:lnTo>
                  <a:pt x="50008" y="125019"/>
                </a:lnTo>
                <a:lnTo>
                  <a:pt x="60723" y="125019"/>
                </a:lnTo>
                <a:cubicBezTo>
                  <a:pt x="66662" y="125019"/>
                  <a:pt x="71439" y="120241"/>
                  <a:pt x="71439" y="114305"/>
                </a:cubicBezTo>
                <a:cubicBezTo>
                  <a:pt x="71439" y="108366"/>
                  <a:pt x="66662" y="103590"/>
                  <a:pt x="60723" y="103590"/>
                </a:cubicBezTo>
                <a:lnTo>
                  <a:pt x="50008" y="103590"/>
                </a:lnTo>
                <a:lnTo>
                  <a:pt x="50008" y="64301"/>
                </a:lnTo>
                <a:lnTo>
                  <a:pt x="60723" y="64301"/>
                </a:lnTo>
                <a:cubicBezTo>
                  <a:pt x="66662" y="64301"/>
                  <a:pt x="71439" y="59523"/>
                  <a:pt x="71439" y="53586"/>
                </a:cubicBezTo>
                <a:cubicBezTo>
                  <a:pt x="71439" y="47647"/>
                  <a:pt x="66662" y="42872"/>
                  <a:pt x="60723" y="42872"/>
                </a:cubicBezTo>
                <a:lnTo>
                  <a:pt x="50008" y="42872"/>
                </a:lnTo>
                <a:lnTo>
                  <a:pt x="50008" y="28584"/>
                </a:lnTo>
                <a:cubicBezTo>
                  <a:pt x="50008" y="24655"/>
                  <a:pt x="53222" y="21440"/>
                  <a:pt x="57151" y="21440"/>
                </a:cubicBezTo>
                <a:lnTo>
                  <a:pt x="85725" y="21431"/>
                </a:lnTo>
                <a:moveTo>
                  <a:pt x="28574" y="185738"/>
                </a:moveTo>
                <a:lnTo>
                  <a:pt x="28574" y="200025"/>
                </a:lnTo>
                <a:cubicBezTo>
                  <a:pt x="28574" y="215787"/>
                  <a:pt x="41388" y="228600"/>
                  <a:pt x="57149" y="228600"/>
                </a:cubicBezTo>
                <a:lnTo>
                  <a:pt x="185736" y="228600"/>
                </a:lnTo>
                <a:cubicBezTo>
                  <a:pt x="201497" y="228600"/>
                  <a:pt x="214310" y="215787"/>
                  <a:pt x="214310" y="200025"/>
                </a:cubicBezTo>
                <a:lnTo>
                  <a:pt x="214310" y="28575"/>
                </a:lnTo>
                <a:cubicBezTo>
                  <a:pt x="214310" y="12813"/>
                  <a:pt x="201497" y="0"/>
                  <a:pt x="185736" y="0"/>
                </a:cubicBezTo>
                <a:lnTo>
                  <a:pt x="57149" y="0"/>
                </a:lnTo>
                <a:cubicBezTo>
                  <a:pt x="41388" y="0"/>
                  <a:pt x="28574" y="12813"/>
                  <a:pt x="28574" y="28575"/>
                </a:cubicBezTo>
                <a:lnTo>
                  <a:pt x="28574" y="42863"/>
                </a:lnTo>
                <a:lnTo>
                  <a:pt x="10716" y="42863"/>
                </a:lnTo>
                <a:cubicBezTo>
                  <a:pt x="4777" y="42863"/>
                  <a:pt x="0" y="47640"/>
                  <a:pt x="0" y="53579"/>
                </a:cubicBezTo>
                <a:cubicBezTo>
                  <a:pt x="0" y="59518"/>
                  <a:pt x="4777" y="64296"/>
                  <a:pt x="10716" y="64296"/>
                </a:cubicBezTo>
                <a:lnTo>
                  <a:pt x="28574" y="64296"/>
                </a:lnTo>
                <a:lnTo>
                  <a:pt x="28574" y="103588"/>
                </a:lnTo>
                <a:lnTo>
                  <a:pt x="10716" y="103588"/>
                </a:lnTo>
                <a:cubicBezTo>
                  <a:pt x="4777" y="103588"/>
                  <a:pt x="0" y="108366"/>
                  <a:pt x="0" y="114305"/>
                </a:cubicBezTo>
                <a:cubicBezTo>
                  <a:pt x="0" y="120244"/>
                  <a:pt x="4777" y="125021"/>
                  <a:pt x="10716" y="125021"/>
                </a:cubicBezTo>
                <a:lnTo>
                  <a:pt x="28574" y="125021"/>
                </a:lnTo>
                <a:lnTo>
                  <a:pt x="28574" y="164313"/>
                </a:lnTo>
                <a:lnTo>
                  <a:pt x="10716" y="164313"/>
                </a:lnTo>
                <a:cubicBezTo>
                  <a:pt x="4777" y="164313"/>
                  <a:pt x="0" y="169091"/>
                  <a:pt x="0" y="175030"/>
                </a:cubicBezTo>
                <a:cubicBezTo>
                  <a:pt x="0" y="180969"/>
                  <a:pt x="4777" y="185747"/>
                  <a:pt x="10716" y="185747"/>
                </a:cubicBezTo>
                <a:lnTo>
                  <a:pt x="28574"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3926501" y="1757598"/>
            <a:ext cx="146939" cy="228600"/>
          </a:xfrm>
          <a:custGeom>
            <a:avLst/>
            <a:gdLst/>
            <a:ahLst/>
            <a:cxnLst/>
            <a:rect l="l" t="t" r="r" b="b"/>
            <a:pathLst>
              <a:path w="146939" h="228600">
                <a:moveTo>
                  <a:pt x="24498" y="65279"/>
                </a:moveTo>
                <a:cubicBezTo>
                  <a:pt x="24498" y="42721"/>
                  <a:pt x="42769" y="24449"/>
                  <a:pt x="65327" y="24449"/>
                </a:cubicBezTo>
                <a:lnTo>
                  <a:pt x="81660" y="24449"/>
                </a:lnTo>
                <a:cubicBezTo>
                  <a:pt x="104219" y="24449"/>
                  <a:pt x="122490" y="42721"/>
                  <a:pt x="122490" y="65279"/>
                </a:cubicBezTo>
                <a:lnTo>
                  <a:pt x="122490" y="67627"/>
                </a:lnTo>
                <a:cubicBezTo>
                  <a:pt x="122490" y="79928"/>
                  <a:pt x="116365" y="91410"/>
                  <a:pt x="106106" y="98200"/>
                </a:cubicBezTo>
                <a:lnTo>
                  <a:pt x="79413" y="116012"/>
                </a:lnTo>
                <a:cubicBezTo>
                  <a:pt x="68083" y="123565"/>
                  <a:pt x="61244" y="136326"/>
                  <a:pt x="61244" y="150003"/>
                </a:cubicBezTo>
                <a:lnTo>
                  <a:pt x="61244" y="151025"/>
                </a:lnTo>
                <a:cubicBezTo>
                  <a:pt x="61244" y="157812"/>
                  <a:pt x="66706" y="163273"/>
                  <a:pt x="73493" y="163273"/>
                </a:cubicBezTo>
                <a:cubicBezTo>
                  <a:pt x="80281" y="163273"/>
                  <a:pt x="85742" y="157812"/>
                  <a:pt x="85742" y="151025"/>
                </a:cubicBezTo>
                <a:lnTo>
                  <a:pt x="85742" y="150003"/>
                </a:lnTo>
                <a:cubicBezTo>
                  <a:pt x="85742" y="144541"/>
                  <a:pt x="88447" y="139437"/>
                  <a:pt x="92989" y="136426"/>
                </a:cubicBezTo>
                <a:lnTo>
                  <a:pt x="119682" y="118614"/>
                </a:lnTo>
                <a:cubicBezTo>
                  <a:pt x="136728" y="107232"/>
                  <a:pt x="146936" y="88144"/>
                  <a:pt x="146936" y="67677"/>
                </a:cubicBezTo>
                <a:lnTo>
                  <a:pt x="146936" y="65329"/>
                </a:lnTo>
                <a:cubicBezTo>
                  <a:pt x="146936" y="29245"/>
                  <a:pt x="117691" y="0"/>
                  <a:pt x="81607" y="0"/>
                </a:cubicBezTo>
                <a:lnTo>
                  <a:pt x="65275" y="0"/>
                </a:lnTo>
                <a:cubicBezTo>
                  <a:pt x="29242" y="-50"/>
                  <a:pt x="-3" y="29195"/>
                  <a:pt x="-3" y="65277"/>
                </a:cubicBezTo>
                <a:cubicBezTo>
                  <a:pt x="-3" y="72064"/>
                  <a:pt x="5459" y="77525"/>
                  <a:pt x="12246" y="77525"/>
                </a:cubicBezTo>
                <a:cubicBezTo>
                  <a:pt x="19034" y="77525"/>
                  <a:pt x="24495" y="72064"/>
                  <a:pt x="24495" y="65277"/>
                </a:cubicBezTo>
                <a:lnTo>
                  <a:pt x="24498" y="65279"/>
                </a:lnTo>
                <a:moveTo>
                  <a:pt x="73494" y="228600"/>
                </a:moveTo>
                <a:cubicBezTo>
                  <a:pt x="82515" y="228600"/>
                  <a:pt x="89827" y="221287"/>
                  <a:pt x="89827" y="212269"/>
                </a:cubicBezTo>
                <a:cubicBezTo>
                  <a:pt x="89827" y="203248"/>
                  <a:pt x="82515" y="195938"/>
                  <a:pt x="73494" y="195938"/>
                </a:cubicBezTo>
                <a:cubicBezTo>
                  <a:pt x="64474" y="195938"/>
                  <a:pt x="57162" y="203251"/>
                  <a:pt x="57162" y="212269"/>
                </a:cubicBezTo>
                <a:cubicBezTo>
                  <a:pt x="57162" y="221289"/>
                  <a:pt x="64474" y="228600"/>
                  <a:pt x="73494" y="228600"/>
                </a:cubicBezTo>
                <a:lnTo>
                  <a:pt x="73494" y="228600"/>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solidFill>
            <a:srgbClr val="FFFFFF"/>
          </a:solidFill>
          <a:ln/>
        </p:spPr>
        <p:txBody>
          <a:bodyPr wrap="square" lIns="0" tIns="0" rIns="0" bIns="0" rtlCol="0" anchor="ctr"/>
          <a:lstStyle/>
          <a:p>
            <a:pPr indent="0" marL="0">
              <a:buNone/>
            </a:pPr>
            <a:endParaRPr lang="en-US" dirty="0"/>
          </a:p>
        </p:txBody>
      </p:sp>
      <p:sp>
        <p:nvSpPr>
          <p:cNvPr id="3" name="Text 1"/>
          <p:cNvSpPr/>
          <p:nvPr/>
        </p:nvSpPr>
        <p:spPr>
          <a:xfrm>
            <a:off x="548639" y="1394512"/>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4" name="Text 2"/>
          <p:cNvSpPr/>
          <p:nvPr/>
        </p:nvSpPr>
        <p:spPr>
          <a:xfrm>
            <a:off x="548639" y="2982339"/>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5" name="Text 3"/>
          <p:cNvSpPr/>
          <p:nvPr/>
        </p:nvSpPr>
        <p:spPr>
          <a:xfrm>
            <a:off x="548639" y="4570166"/>
            <a:ext cx="8046720" cy="1371600"/>
          </a:xfrm>
          <a:custGeom>
            <a:avLst/>
            <a:gdLst/>
            <a:ahLst/>
            <a:cxnLst/>
            <a:rect l="l" t="t" r="r" b="b"/>
            <a:pathLst>
              <a:path w="8046720" h="1371600">
                <a:moveTo>
                  <a:pt x="120379" y="1371600"/>
                </a:moveTo>
                <a:cubicBezTo>
                  <a:pt x="53913" y="1371600"/>
                  <a:pt x="0" y="1317710"/>
                  <a:pt x="0" y="1251242"/>
                </a:cubicBezTo>
                <a:lnTo>
                  <a:pt x="0" y="120358"/>
                </a:lnTo>
                <a:cubicBezTo>
                  <a:pt x="0" y="53890"/>
                  <a:pt x="53913" y="0"/>
                  <a:pt x="120379" y="0"/>
                </a:cubicBezTo>
                <a:lnTo>
                  <a:pt x="7926422" y="0"/>
                </a:lnTo>
                <a:cubicBezTo>
                  <a:pt x="7992887" y="0"/>
                  <a:pt x="8046800" y="53890"/>
                  <a:pt x="8046800" y="120358"/>
                </a:cubicBezTo>
                <a:lnTo>
                  <a:pt x="8046800" y="1251242"/>
                </a:lnTo>
                <a:cubicBezTo>
                  <a:pt x="8046800" y="1317710"/>
                  <a:pt x="7992887" y="1371600"/>
                  <a:pt x="7926422" y="1371600"/>
                </a:cubicBezTo>
                <a:lnTo>
                  <a:pt x="120379" y="1371600"/>
                </a:lnTo>
              </a:path>
            </a:pathLst>
          </a:custGeom>
          <a:solidFill>
            <a:srgbClr val="F8F9FC"/>
          </a:solidFill>
          <a:ln/>
        </p:spPr>
        <p:txBody>
          <a:bodyPr wrap="square" lIns="0" tIns="0" rIns="0" bIns="0" rtlCol="0" anchor="ctr"/>
          <a:lstStyle/>
          <a:p>
            <a:pPr indent="0" marL="0">
              <a:buNone/>
            </a:pPr>
            <a:endParaRPr lang="en-US" dirty="0"/>
          </a:p>
        </p:txBody>
      </p:sp>
      <p:sp>
        <p:nvSpPr>
          <p:cNvPr id="6" name="Text 4"/>
          <p:cNvSpPr/>
          <p:nvPr/>
        </p:nvSpPr>
        <p:spPr>
          <a:xfrm>
            <a:off x="1" y="6200512"/>
            <a:ext cx="8991602" cy="657488"/>
          </a:xfrm>
          <a:prstGeom prst="rect">
            <a:avLst/>
          </a:prstGeom>
          <a:gradFill>
            <a:gsLst>
              <a:gs pos="0">
                <a:srgbClr val="d3e6ff">
                  <a:alpha val="50000"/>
                </a:srgbClr>
              </a:gs>
              <a:gs pos="100000">
                <a:srgbClr val="fff1ef">
                  <a:alpha val="40000"/>
                </a:srgbClr>
              </a:gs>
            </a:gsLst>
            <a:lin ang="0"/>
          </a:gradFill>
          <a:ln/>
        </p:spPr>
        <p:txBody>
          <a:bodyPr wrap="square" lIns="0" tIns="0" rIns="0" bIns="0" rtlCol="0" anchor="ctr"/>
          <a:lstStyle/>
          <a:p>
            <a:pPr indent="0" marL="0">
              <a:buNone/>
            </a:pPr>
            <a:endParaRPr lang="en-US" dirty="0"/>
          </a:p>
        </p:txBody>
      </p:sp>
      <p:sp>
        <p:nvSpPr>
          <p:cNvPr id="7" name="Text 5"/>
          <p:cNvSpPr/>
          <p:nvPr/>
        </p:nvSpPr>
        <p:spPr>
          <a:xfrm>
            <a:off x="832196" y="6355080"/>
            <a:ext cx="561571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Mastering 'Going to' for Future Predictions and Intentions</a:t>
            </a:r>
            <a:endParaRPr lang="en-US" sz="800" dirty="0"/>
          </a:p>
        </p:txBody>
      </p:sp>
      <p:sp>
        <p:nvSpPr>
          <p:cNvPr id="8" name="Text 6"/>
          <p:cNvSpPr/>
          <p:nvPr/>
        </p:nvSpPr>
        <p:spPr>
          <a:xfrm>
            <a:off x="548639" y="6355080"/>
            <a:ext cx="274320" cy="365760"/>
          </a:xfrm>
          <a:prstGeom prst="rect">
            <a:avLst/>
          </a:prstGeom>
          <a:noFill/>
          <a:ln/>
        </p:spPr>
        <p:txBody>
          <a:bodyPr wrap="square" lIns="0" tIns="0" rIns="0" bIns="0" rtlCol="0" anchor="ctr"/>
          <a:lstStyle/>
          <a:p>
            <a:pPr algn="l" marL="0" indent="0">
              <a:lnSpc>
                <a:spcPct val="100000"/>
              </a:lnSpc>
              <a:spcBef>
                <a:spcPts val="1000"/>
              </a:spcBef>
              <a:buNone/>
            </a:pPr>
            <a:r>
              <a:rPr lang="en-US" sz="800" dirty="0">
                <a:solidFill>
                  <a:srgbClr val="00142F"/>
                </a:solidFill>
                <a:latin typeface="Figtree Regular" pitchFamily="34" charset="0"/>
                <a:ea typeface="Figtree Regular" pitchFamily="34" charset="-122"/>
                <a:cs typeface="Figtree Regular" pitchFamily="34" charset="-120"/>
              </a:rPr>
              <a:t>19</a:t>
            </a:r>
            <a:endParaRPr lang="en-US" sz="800" dirty="0"/>
          </a:p>
        </p:txBody>
      </p:sp>
      <p:sp>
        <p:nvSpPr>
          <p:cNvPr id="9" name="Text 7"/>
          <p:cNvSpPr/>
          <p:nvPr/>
        </p:nvSpPr>
        <p:spPr>
          <a:xfrm>
            <a:off x="7896775" y="6217920"/>
            <a:ext cx="914400" cy="548640"/>
          </a:xfrm>
          <a:prstGeom prst="rect">
            <a:avLst/>
          </a:prstGeom>
          <a:blipFill>
            <a:blip r:embed="rId1"/>
            <a:srcRect/>
            <a:stretch>
              <a:fillRect l="0" r="0" t="27469" b="27469"/>
            </a:stretch>
          </a:blipFill>
          <a:ln/>
        </p:spPr>
        <p:txBody>
          <a:bodyPr wrap="square" lIns="0" tIns="0" rIns="0" bIns="0" rtlCol="0" anchor="ctr"/>
          <a:lstStyle/>
          <a:p>
            <a:pPr indent="0" marL="0">
              <a:buNone/>
            </a:pPr>
            <a:endParaRPr lang="en-US" dirty="0"/>
          </a:p>
        </p:txBody>
      </p:sp>
      <p:sp>
        <p:nvSpPr>
          <p:cNvPr id="10" name="Text 8"/>
          <p:cNvSpPr/>
          <p:nvPr/>
        </p:nvSpPr>
        <p:spPr>
          <a:xfrm>
            <a:off x="8991602" y="0"/>
            <a:ext cx="3200397" cy="6857998"/>
          </a:xfrm>
          <a:prstGeom prst="rect">
            <a:avLst/>
          </a:prstGeom>
          <a:blipFill>
            <a:blip r:embed="rId2"/>
            <a:srcRect/>
            <a:stretch>
              <a:fillRect l="-88949" r="-88949" t="0" b="0"/>
            </a:stretch>
          </a:blipFill>
          <a:ln/>
        </p:spPr>
        <p:txBody>
          <a:bodyPr wrap="square" lIns="0" tIns="0" rIns="0" bIns="0" rtlCol="0" anchor="ctr"/>
          <a:lstStyle/>
          <a:p>
            <a:pPr indent="0" marL="0">
              <a:buNone/>
            </a:pPr>
            <a:endParaRPr lang="en-US" dirty="0"/>
          </a:p>
        </p:txBody>
      </p:sp>
      <p:sp>
        <p:nvSpPr>
          <p:cNvPr id="11" name="Text 9"/>
          <p:cNvSpPr/>
          <p:nvPr/>
        </p:nvSpPr>
        <p:spPr>
          <a:xfrm>
            <a:off x="548640" y="548639"/>
            <a:ext cx="8046720" cy="696501"/>
          </a:xfrm>
          <a:prstGeom prst="rect">
            <a:avLst/>
          </a:prstGeom>
          <a:noFill/>
          <a:ln/>
        </p:spPr>
        <p:txBody>
          <a:bodyPr wrap="square" lIns="0" tIns="0" rIns="0" bIns="0" rtlCol="0" anchor="t"/>
          <a:lstStyle/>
          <a:p>
            <a:pPr algn="l" marL="0" indent="0">
              <a:lnSpc>
                <a:spcPct val="100000"/>
              </a:lnSpc>
              <a:buNone/>
            </a:pPr>
            <a:r>
              <a:rPr lang="en-US" sz="2400" dirty="0">
                <a:solidFill>
                  <a:srgbClr val="000000"/>
                </a:solidFill>
                <a:latin typeface="Figtree Bold" pitchFamily="34" charset="0"/>
                <a:ea typeface="Figtree Bold" pitchFamily="34" charset="-122"/>
                <a:cs typeface="Figtree Bold" pitchFamily="34" charset="-120"/>
              </a:rPr>
              <a:t>Final Thoughts</a:t>
            </a:r>
            <a:endParaRPr lang="en-US" sz="2400" dirty="0"/>
          </a:p>
        </p:txBody>
      </p:sp>
      <p:sp>
        <p:nvSpPr>
          <p:cNvPr id="12" name="Text 10"/>
          <p:cNvSpPr/>
          <p:nvPr/>
        </p:nvSpPr>
        <p:spPr>
          <a:xfrm>
            <a:off x="796675" y="1643298"/>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3" name="Text 11"/>
          <p:cNvSpPr/>
          <p:nvPr/>
        </p:nvSpPr>
        <p:spPr>
          <a:xfrm>
            <a:off x="796675" y="3226217"/>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4" name="Text 12"/>
          <p:cNvSpPr/>
          <p:nvPr/>
        </p:nvSpPr>
        <p:spPr>
          <a:xfrm>
            <a:off x="796675" y="4798286"/>
            <a:ext cx="457200" cy="457200"/>
          </a:xfrm>
          <a:custGeom>
            <a:avLst/>
            <a:gdLst/>
            <a:ahLst/>
            <a:cxnLst/>
            <a:rect l="l" t="t" r="r" b="b"/>
            <a:pathLst>
              <a:path w="457200" h="457200">
                <a:moveTo>
                  <a:pt x="0" y="228600"/>
                </a:moveTo>
                <a:cubicBezTo>
                  <a:pt x="0" y="102349"/>
                  <a:pt x="102349" y="0"/>
                  <a:pt x="228600" y="0"/>
                </a:cubicBezTo>
                <a:cubicBezTo>
                  <a:pt x="354851" y="0"/>
                  <a:pt x="457200" y="102349"/>
                  <a:pt x="457200" y="228600"/>
                </a:cubicBezTo>
                <a:cubicBezTo>
                  <a:pt x="457200" y="354851"/>
                  <a:pt x="354851" y="457200"/>
                  <a:pt x="228600" y="457200"/>
                </a:cubicBezTo>
                <a:cubicBezTo>
                  <a:pt x="102349" y="457200"/>
                  <a:pt x="0" y="354851"/>
                  <a:pt x="0" y="228600"/>
                </a:cubicBezTo>
              </a:path>
            </a:pathLst>
          </a:custGeom>
          <a:solidFill>
            <a:srgbClr val="A4CCFF">
              <a:alpha val="20000"/>
            </a:srgbClr>
          </a:solidFill>
          <a:ln/>
        </p:spPr>
        <p:txBody>
          <a:bodyPr wrap="square" lIns="0" tIns="0" rIns="0" bIns="0" rtlCol="0" anchor="ctr"/>
          <a:lstStyle/>
          <a:p>
            <a:pPr indent="0" marL="0">
              <a:buNone/>
            </a:pPr>
            <a:endParaRPr lang="en-US" dirty="0"/>
          </a:p>
        </p:txBody>
      </p:sp>
      <p:sp>
        <p:nvSpPr>
          <p:cNvPr id="15" name="Text 13"/>
          <p:cNvSpPr/>
          <p:nvPr/>
        </p:nvSpPr>
        <p:spPr>
          <a:xfrm>
            <a:off x="1430664" y="4779814"/>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Consistency is Key</a:t>
            </a:r>
            <a:endParaRPr lang="en-US" sz="1600" dirty="0"/>
          </a:p>
        </p:txBody>
      </p:sp>
      <p:sp>
        <p:nvSpPr>
          <p:cNvPr id="16" name="Text 14"/>
          <p:cNvSpPr/>
          <p:nvPr/>
        </p:nvSpPr>
        <p:spPr>
          <a:xfrm>
            <a:off x="1430664" y="5236331"/>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Remember, the key to mastering 'going to' is consistent practice and application in real-life situations.</a:t>
            </a:r>
            <a:endParaRPr lang="en-US" sz="1400" dirty="0"/>
          </a:p>
        </p:txBody>
      </p:sp>
      <p:sp>
        <p:nvSpPr>
          <p:cNvPr id="17" name="Text 15"/>
          <p:cNvSpPr/>
          <p:nvPr/>
        </p:nvSpPr>
        <p:spPr>
          <a:xfrm>
            <a:off x="1430664" y="3207745"/>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Practice for Proficiency</a:t>
            </a:r>
            <a:endParaRPr lang="en-US" sz="1600" dirty="0"/>
          </a:p>
        </p:txBody>
      </p:sp>
      <p:sp>
        <p:nvSpPr>
          <p:cNvPr id="18" name="Text 16"/>
          <p:cNvSpPr/>
          <p:nvPr/>
        </p:nvSpPr>
        <p:spPr>
          <a:xfrm>
            <a:off x="1430664" y="3664262"/>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Learners should continue to practice and reinforce their understanding of 'going to' to become more proficient in expressing their future plans and intentions.</a:t>
            </a:r>
            <a:endParaRPr lang="en-US" sz="1400" dirty="0"/>
          </a:p>
        </p:txBody>
      </p:sp>
      <p:sp>
        <p:nvSpPr>
          <p:cNvPr id="19" name="Text 17"/>
          <p:cNvSpPr/>
          <p:nvPr/>
        </p:nvSpPr>
        <p:spPr>
          <a:xfrm>
            <a:off x="1430664" y="1624826"/>
            <a:ext cx="6858000" cy="365760"/>
          </a:xfrm>
          <a:prstGeom prst="rect">
            <a:avLst/>
          </a:prstGeom>
          <a:noFill/>
          <a:ln/>
        </p:spPr>
        <p:txBody>
          <a:bodyPr wrap="square" lIns="0" tIns="0" rIns="0" bIns="0" rtlCol="0" anchor="t"/>
          <a:lstStyle/>
          <a:p>
            <a:pPr algn="l" marL="0" indent="0">
              <a:lnSpc>
                <a:spcPct val="90000"/>
              </a:lnSpc>
              <a:spcBef>
                <a:spcPts val="1000"/>
              </a:spcBef>
              <a:buNone/>
            </a:pPr>
            <a:r>
              <a:rPr lang="en-US" sz="1600" dirty="0">
                <a:solidFill>
                  <a:srgbClr val="000000"/>
                </a:solidFill>
                <a:latin typeface="Figtree Bold" pitchFamily="34" charset="0"/>
                <a:ea typeface="Figtree Bold" pitchFamily="34" charset="-122"/>
                <a:cs typeface="Figtree Bold" pitchFamily="34" charset="-120"/>
              </a:rPr>
              <a:t>Importance of 'Going to' in English</a:t>
            </a:r>
            <a:endParaRPr lang="en-US" sz="1600" dirty="0"/>
          </a:p>
        </p:txBody>
      </p:sp>
      <p:sp>
        <p:nvSpPr>
          <p:cNvPr id="20" name="Text 18"/>
          <p:cNvSpPr/>
          <p:nvPr/>
        </p:nvSpPr>
        <p:spPr>
          <a:xfrm>
            <a:off x="1430664" y="2081343"/>
            <a:ext cx="6858000" cy="457200"/>
          </a:xfrm>
          <a:prstGeom prst="rect">
            <a:avLst/>
          </a:prstGeom>
          <a:noFill/>
          <a:ln/>
        </p:spPr>
        <p:txBody>
          <a:bodyPr wrap="square" lIns="0" tIns="0" rIns="0" bIns="0" rtlCol="0" anchor="t"/>
          <a:lstStyle/>
          <a:p>
            <a:pPr algn="l" marL="0" indent="0">
              <a:lnSpc>
                <a:spcPct val="90000"/>
              </a:lnSpc>
              <a:spcBef>
                <a:spcPts val="1000"/>
              </a:spcBef>
              <a:buNone/>
            </a:pPr>
            <a:r>
              <a:rPr lang="en-US" sz="1400" dirty="0">
                <a:solidFill>
                  <a:srgbClr val="000000"/>
                </a:solidFill>
                <a:latin typeface="Figtree Regular" pitchFamily="34" charset="0"/>
                <a:ea typeface="Figtree Regular" pitchFamily="34" charset="-122"/>
                <a:cs typeface="Figtree Regular" pitchFamily="34" charset="-120"/>
              </a:rPr>
              <a:t>Understanding and using 'going to' for predictions and intentions is a fundamental skill in English language learning.</a:t>
            </a:r>
            <a:endParaRPr lang="en-US" sz="1400" dirty="0"/>
          </a:p>
        </p:txBody>
      </p:sp>
      <p:sp>
        <p:nvSpPr>
          <p:cNvPr id="21" name="Text 19"/>
          <p:cNvSpPr/>
          <p:nvPr/>
        </p:nvSpPr>
        <p:spPr>
          <a:xfrm>
            <a:off x="910975" y="4912608"/>
            <a:ext cx="228600" cy="228555"/>
          </a:xfrm>
          <a:custGeom>
            <a:avLst/>
            <a:gdLst/>
            <a:ahLst/>
            <a:cxnLst/>
            <a:rect l="l" t="t" r="r" b="b"/>
            <a:pathLst>
              <a:path w="228600" h="228555">
                <a:moveTo>
                  <a:pt x="92850" y="78566"/>
                </a:moveTo>
                <a:cubicBezTo>
                  <a:pt x="92850" y="47005"/>
                  <a:pt x="118429" y="21427"/>
                  <a:pt x="149989" y="21427"/>
                </a:cubicBezTo>
                <a:cubicBezTo>
                  <a:pt x="181550" y="21427"/>
                  <a:pt x="207128" y="47005"/>
                  <a:pt x="207128" y="78566"/>
                </a:cubicBezTo>
                <a:cubicBezTo>
                  <a:pt x="207128" y="110127"/>
                  <a:pt x="181550" y="135705"/>
                  <a:pt x="149989" y="135705"/>
                </a:cubicBezTo>
                <a:cubicBezTo>
                  <a:pt x="145346" y="135705"/>
                  <a:pt x="140838" y="135170"/>
                  <a:pt x="136552" y="134098"/>
                </a:cubicBezTo>
                <a:cubicBezTo>
                  <a:pt x="132935" y="133204"/>
                  <a:pt x="129097" y="134276"/>
                  <a:pt x="126464" y="136955"/>
                </a:cubicBezTo>
                <a:lnTo>
                  <a:pt x="113429" y="149989"/>
                </a:lnTo>
                <a:lnTo>
                  <a:pt x="89280" y="149989"/>
                </a:lnTo>
                <a:cubicBezTo>
                  <a:pt x="83343" y="149989"/>
                  <a:pt x="78565" y="154766"/>
                  <a:pt x="78565" y="160704"/>
                </a:cubicBezTo>
                <a:lnTo>
                  <a:pt x="78565" y="178561"/>
                </a:lnTo>
                <a:lnTo>
                  <a:pt x="60709" y="178561"/>
                </a:lnTo>
                <a:cubicBezTo>
                  <a:pt x="54773" y="178561"/>
                  <a:pt x="49995" y="183338"/>
                  <a:pt x="49995" y="189276"/>
                </a:cubicBezTo>
                <a:lnTo>
                  <a:pt x="49995" y="207133"/>
                </a:lnTo>
                <a:lnTo>
                  <a:pt x="21424" y="207133"/>
                </a:lnTo>
                <a:lnTo>
                  <a:pt x="21424" y="172269"/>
                </a:lnTo>
                <a:lnTo>
                  <a:pt x="91598" y="102096"/>
                </a:lnTo>
                <a:cubicBezTo>
                  <a:pt x="94231" y="99463"/>
                  <a:pt x="95303" y="95623"/>
                  <a:pt x="94455" y="92007"/>
                </a:cubicBezTo>
                <a:cubicBezTo>
                  <a:pt x="93429" y="87722"/>
                  <a:pt x="92848" y="83212"/>
                  <a:pt x="92848" y="78570"/>
                </a:cubicBezTo>
                <a:lnTo>
                  <a:pt x="92850" y="78566"/>
                </a:lnTo>
                <a:moveTo>
                  <a:pt x="149989" y="0"/>
                </a:moveTo>
                <a:cubicBezTo>
                  <a:pt x="106598" y="0"/>
                  <a:pt x="71424" y="35177"/>
                  <a:pt x="71424" y="78566"/>
                </a:cubicBezTo>
                <a:cubicBezTo>
                  <a:pt x="71424" y="82806"/>
                  <a:pt x="71737" y="86958"/>
                  <a:pt x="72407" y="91020"/>
                </a:cubicBezTo>
                <a:lnTo>
                  <a:pt x="3125" y="160256"/>
                </a:lnTo>
                <a:cubicBezTo>
                  <a:pt x="1116" y="162265"/>
                  <a:pt x="0" y="164987"/>
                  <a:pt x="0" y="167844"/>
                </a:cubicBezTo>
                <a:lnTo>
                  <a:pt x="0" y="217841"/>
                </a:lnTo>
                <a:cubicBezTo>
                  <a:pt x="0" y="223778"/>
                  <a:pt x="4775" y="228555"/>
                  <a:pt x="10714" y="228555"/>
                </a:cubicBezTo>
                <a:lnTo>
                  <a:pt x="60712" y="228555"/>
                </a:lnTo>
                <a:cubicBezTo>
                  <a:pt x="66648" y="228555"/>
                  <a:pt x="71426" y="223778"/>
                  <a:pt x="71426" y="217843"/>
                </a:cubicBezTo>
                <a:lnTo>
                  <a:pt x="71426" y="199988"/>
                </a:lnTo>
                <a:lnTo>
                  <a:pt x="89282" y="199988"/>
                </a:lnTo>
                <a:cubicBezTo>
                  <a:pt x="95219" y="199988"/>
                  <a:pt x="99996" y="195211"/>
                  <a:pt x="99996" y="189276"/>
                </a:cubicBezTo>
                <a:lnTo>
                  <a:pt x="99996" y="171421"/>
                </a:lnTo>
                <a:lnTo>
                  <a:pt x="117852" y="171421"/>
                </a:lnTo>
                <a:cubicBezTo>
                  <a:pt x="120710" y="171421"/>
                  <a:pt x="123433" y="170306"/>
                  <a:pt x="125442" y="168297"/>
                </a:cubicBezTo>
                <a:lnTo>
                  <a:pt x="137583" y="156156"/>
                </a:lnTo>
                <a:cubicBezTo>
                  <a:pt x="141645" y="156780"/>
                  <a:pt x="145797" y="157139"/>
                  <a:pt x="150037" y="157139"/>
                </a:cubicBezTo>
                <a:cubicBezTo>
                  <a:pt x="193428" y="157139"/>
                  <a:pt x="228602" y="121962"/>
                  <a:pt x="228602" y="78573"/>
                </a:cubicBezTo>
                <a:cubicBezTo>
                  <a:pt x="228602" y="35184"/>
                  <a:pt x="193382" y="7"/>
                  <a:pt x="149991" y="7"/>
                </a:cubicBezTo>
                <a:lnTo>
                  <a:pt x="149989" y="0"/>
                </a:lnTo>
                <a:moveTo>
                  <a:pt x="164274" y="78566"/>
                </a:moveTo>
                <a:cubicBezTo>
                  <a:pt x="172163" y="78566"/>
                  <a:pt x="178559" y="72171"/>
                  <a:pt x="178559" y="64281"/>
                </a:cubicBezTo>
                <a:cubicBezTo>
                  <a:pt x="178559" y="56391"/>
                  <a:pt x="172163" y="49996"/>
                  <a:pt x="164274" y="49996"/>
                </a:cubicBezTo>
                <a:cubicBezTo>
                  <a:pt x="156385" y="49996"/>
                  <a:pt x="149989" y="56391"/>
                  <a:pt x="149989" y="64281"/>
                </a:cubicBezTo>
                <a:cubicBezTo>
                  <a:pt x="149989" y="72171"/>
                  <a:pt x="156385" y="78566"/>
                  <a:pt x="164274" y="78566"/>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2" name="Text 20"/>
          <p:cNvSpPr/>
          <p:nvPr/>
        </p:nvSpPr>
        <p:spPr>
          <a:xfrm>
            <a:off x="918119" y="3340517"/>
            <a:ext cx="214313" cy="228600"/>
          </a:xfrm>
          <a:custGeom>
            <a:avLst/>
            <a:gdLst/>
            <a:ahLst/>
            <a:cxnLst/>
            <a:rect l="l" t="t" r="r" b="b"/>
            <a:pathLst>
              <a:path w="214313" h="228600">
                <a:moveTo>
                  <a:pt x="107156" y="21431"/>
                </a:moveTo>
                <a:lnTo>
                  <a:pt x="185738" y="21431"/>
                </a:lnTo>
                <a:cubicBezTo>
                  <a:pt x="189667" y="21431"/>
                  <a:pt x="192881" y="24645"/>
                  <a:pt x="192881" y="28575"/>
                </a:cubicBezTo>
                <a:lnTo>
                  <a:pt x="192881" y="200025"/>
                </a:lnTo>
                <a:cubicBezTo>
                  <a:pt x="192881" y="203955"/>
                  <a:pt x="189667" y="207169"/>
                  <a:pt x="185738" y="207169"/>
                </a:cubicBezTo>
                <a:lnTo>
                  <a:pt x="107156" y="207169"/>
                </a:lnTo>
                <a:lnTo>
                  <a:pt x="107156" y="21431"/>
                </a:lnTo>
                <a:moveTo>
                  <a:pt x="85725" y="21431"/>
                </a:moveTo>
                <a:lnTo>
                  <a:pt x="85725" y="207169"/>
                </a:lnTo>
                <a:lnTo>
                  <a:pt x="57151" y="207169"/>
                </a:lnTo>
                <a:cubicBezTo>
                  <a:pt x="53222" y="207169"/>
                  <a:pt x="50008" y="203955"/>
                  <a:pt x="50008" y="200025"/>
                </a:cubicBezTo>
                <a:lnTo>
                  <a:pt x="50008" y="185738"/>
                </a:lnTo>
                <a:lnTo>
                  <a:pt x="60723" y="185738"/>
                </a:lnTo>
                <a:cubicBezTo>
                  <a:pt x="66662" y="185738"/>
                  <a:pt x="71439" y="180960"/>
                  <a:pt x="71439" y="175023"/>
                </a:cubicBezTo>
                <a:cubicBezTo>
                  <a:pt x="71439" y="169084"/>
                  <a:pt x="66662" y="164309"/>
                  <a:pt x="60723" y="164309"/>
                </a:cubicBezTo>
                <a:lnTo>
                  <a:pt x="50008" y="164309"/>
                </a:lnTo>
                <a:lnTo>
                  <a:pt x="50008" y="125019"/>
                </a:lnTo>
                <a:lnTo>
                  <a:pt x="60723" y="125019"/>
                </a:lnTo>
                <a:cubicBezTo>
                  <a:pt x="66662" y="125019"/>
                  <a:pt x="71439" y="120241"/>
                  <a:pt x="71439" y="114305"/>
                </a:cubicBezTo>
                <a:cubicBezTo>
                  <a:pt x="71439" y="108366"/>
                  <a:pt x="66662" y="103590"/>
                  <a:pt x="60723" y="103590"/>
                </a:cubicBezTo>
                <a:lnTo>
                  <a:pt x="50008" y="103590"/>
                </a:lnTo>
                <a:lnTo>
                  <a:pt x="50008" y="64301"/>
                </a:lnTo>
                <a:lnTo>
                  <a:pt x="60723" y="64301"/>
                </a:lnTo>
                <a:cubicBezTo>
                  <a:pt x="66662" y="64301"/>
                  <a:pt x="71439" y="59523"/>
                  <a:pt x="71439" y="53586"/>
                </a:cubicBezTo>
                <a:cubicBezTo>
                  <a:pt x="71439" y="47647"/>
                  <a:pt x="66662" y="42872"/>
                  <a:pt x="60723" y="42872"/>
                </a:cubicBezTo>
                <a:lnTo>
                  <a:pt x="50008" y="42872"/>
                </a:lnTo>
                <a:lnTo>
                  <a:pt x="50008" y="28584"/>
                </a:lnTo>
                <a:cubicBezTo>
                  <a:pt x="50008" y="24655"/>
                  <a:pt x="53222" y="21440"/>
                  <a:pt x="57151" y="21440"/>
                </a:cubicBezTo>
                <a:lnTo>
                  <a:pt x="85725" y="21431"/>
                </a:lnTo>
                <a:moveTo>
                  <a:pt x="28574" y="185738"/>
                </a:moveTo>
                <a:lnTo>
                  <a:pt x="28574" y="200025"/>
                </a:lnTo>
                <a:cubicBezTo>
                  <a:pt x="28574" y="215787"/>
                  <a:pt x="41388" y="228600"/>
                  <a:pt x="57149" y="228600"/>
                </a:cubicBezTo>
                <a:lnTo>
                  <a:pt x="185736" y="228600"/>
                </a:lnTo>
                <a:cubicBezTo>
                  <a:pt x="201497" y="228600"/>
                  <a:pt x="214310" y="215787"/>
                  <a:pt x="214310" y="200025"/>
                </a:cubicBezTo>
                <a:lnTo>
                  <a:pt x="214310" y="28575"/>
                </a:lnTo>
                <a:cubicBezTo>
                  <a:pt x="214310" y="12813"/>
                  <a:pt x="201497" y="0"/>
                  <a:pt x="185736" y="0"/>
                </a:cubicBezTo>
                <a:lnTo>
                  <a:pt x="57149" y="0"/>
                </a:lnTo>
                <a:cubicBezTo>
                  <a:pt x="41388" y="0"/>
                  <a:pt x="28574" y="12813"/>
                  <a:pt x="28574" y="28575"/>
                </a:cubicBezTo>
                <a:lnTo>
                  <a:pt x="28574" y="42863"/>
                </a:lnTo>
                <a:lnTo>
                  <a:pt x="10716" y="42863"/>
                </a:lnTo>
                <a:cubicBezTo>
                  <a:pt x="4777" y="42863"/>
                  <a:pt x="0" y="47640"/>
                  <a:pt x="0" y="53579"/>
                </a:cubicBezTo>
                <a:cubicBezTo>
                  <a:pt x="0" y="59518"/>
                  <a:pt x="4777" y="64296"/>
                  <a:pt x="10716" y="64296"/>
                </a:cubicBezTo>
                <a:lnTo>
                  <a:pt x="28574" y="64296"/>
                </a:lnTo>
                <a:lnTo>
                  <a:pt x="28574" y="103588"/>
                </a:lnTo>
                <a:lnTo>
                  <a:pt x="10716" y="103588"/>
                </a:lnTo>
                <a:cubicBezTo>
                  <a:pt x="4777" y="103588"/>
                  <a:pt x="0" y="108366"/>
                  <a:pt x="0" y="114305"/>
                </a:cubicBezTo>
                <a:cubicBezTo>
                  <a:pt x="0" y="120244"/>
                  <a:pt x="4777" y="125021"/>
                  <a:pt x="10716" y="125021"/>
                </a:cubicBezTo>
                <a:lnTo>
                  <a:pt x="28574" y="125021"/>
                </a:lnTo>
                <a:lnTo>
                  <a:pt x="28574" y="164313"/>
                </a:lnTo>
                <a:lnTo>
                  <a:pt x="10716" y="164313"/>
                </a:lnTo>
                <a:cubicBezTo>
                  <a:pt x="4777" y="164313"/>
                  <a:pt x="0" y="169091"/>
                  <a:pt x="0" y="175030"/>
                </a:cubicBezTo>
                <a:cubicBezTo>
                  <a:pt x="0" y="180969"/>
                  <a:pt x="4777" y="185747"/>
                  <a:pt x="10716" y="185747"/>
                </a:cubicBezTo>
                <a:lnTo>
                  <a:pt x="28574" y="185738"/>
                </a:ln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
        <p:nvSpPr>
          <p:cNvPr id="23" name="Text 21"/>
          <p:cNvSpPr/>
          <p:nvPr/>
        </p:nvSpPr>
        <p:spPr>
          <a:xfrm>
            <a:off x="910975" y="1757598"/>
            <a:ext cx="228600" cy="228600"/>
          </a:xfrm>
          <a:custGeom>
            <a:avLst/>
            <a:gdLst/>
            <a:ahLst/>
            <a:cxnLst/>
            <a:rect l="l" t="t" r="r" b="b"/>
            <a:pathLst>
              <a:path w="228600" h="228600">
                <a:moveTo>
                  <a:pt x="207169" y="114300"/>
                </a:moveTo>
                <a:cubicBezTo>
                  <a:pt x="207169" y="63009"/>
                  <a:pt x="165591" y="21431"/>
                  <a:pt x="114300" y="21431"/>
                </a:cubicBezTo>
                <a:cubicBezTo>
                  <a:pt x="63009" y="21431"/>
                  <a:pt x="21431" y="63009"/>
                  <a:pt x="21431" y="114300"/>
                </a:cubicBezTo>
                <a:cubicBezTo>
                  <a:pt x="21431" y="165591"/>
                  <a:pt x="63009" y="207169"/>
                  <a:pt x="114300" y="207169"/>
                </a:cubicBezTo>
                <a:cubicBezTo>
                  <a:pt x="165591" y="207169"/>
                  <a:pt x="207169" y="165591"/>
                  <a:pt x="207169" y="114300"/>
                </a:cubicBezTo>
                <a:moveTo>
                  <a:pt x="0" y="114300"/>
                </a:moveTo>
                <a:cubicBezTo>
                  <a:pt x="0" y="51174"/>
                  <a:pt x="51174" y="0"/>
                  <a:pt x="114300" y="0"/>
                </a:cubicBezTo>
                <a:cubicBezTo>
                  <a:pt x="177426" y="0"/>
                  <a:pt x="228600" y="51174"/>
                  <a:pt x="228600" y="114300"/>
                </a:cubicBezTo>
                <a:cubicBezTo>
                  <a:pt x="228600" y="177426"/>
                  <a:pt x="177426" y="228600"/>
                  <a:pt x="114300" y="228600"/>
                </a:cubicBezTo>
                <a:cubicBezTo>
                  <a:pt x="51174" y="228600"/>
                  <a:pt x="0" y="177426"/>
                  <a:pt x="0" y="114300"/>
                </a:cubicBezTo>
                <a:moveTo>
                  <a:pt x="136936" y="145152"/>
                </a:moveTo>
                <a:lnTo>
                  <a:pt x="72507" y="169932"/>
                </a:lnTo>
                <a:cubicBezTo>
                  <a:pt x="63846" y="173281"/>
                  <a:pt x="55317" y="164752"/>
                  <a:pt x="58666" y="156090"/>
                </a:cubicBezTo>
                <a:lnTo>
                  <a:pt x="83446" y="91662"/>
                </a:lnTo>
                <a:cubicBezTo>
                  <a:pt x="84920" y="87867"/>
                  <a:pt x="87867" y="84920"/>
                  <a:pt x="91662" y="83446"/>
                </a:cubicBezTo>
                <a:lnTo>
                  <a:pt x="156090" y="58666"/>
                </a:lnTo>
                <a:cubicBezTo>
                  <a:pt x="164752" y="55317"/>
                  <a:pt x="173281" y="63846"/>
                  <a:pt x="169932" y="72507"/>
                </a:cubicBezTo>
                <a:lnTo>
                  <a:pt x="145152" y="136936"/>
                </a:lnTo>
                <a:cubicBezTo>
                  <a:pt x="143723" y="140731"/>
                  <a:pt x="140731" y="143677"/>
                  <a:pt x="136936" y="145152"/>
                </a:cubicBezTo>
                <a:lnTo>
                  <a:pt x="136936" y="145152"/>
                </a:lnTo>
                <a:moveTo>
                  <a:pt x="128588" y="114300"/>
                </a:moveTo>
                <a:cubicBezTo>
                  <a:pt x="128588" y="106409"/>
                  <a:pt x="122191" y="100013"/>
                  <a:pt x="114300" y="100013"/>
                </a:cubicBezTo>
                <a:cubicBezTo>
                  <a:pt x="106409" y="100013"/>
                  <a:pt x="100013" y="106409"/>
                  <a:pt x="100013" y="114300"/>
                </a:cubicBezTo>
                <a:cubicBezTo>
                  <a:pt x="100013" y="122191"/>
                  <a:pt x="106409" y="128588"/>
                  <a:pt x="114300" y="128588"/>
                </a:cubicBezTo>
                <a:cubicBezTo>
                  <a:pt x="122191" y="128588"/>
                  <a:pt x="128588" y="122191"/>
                  <a:pt x="128588" y="114300"/>
                </a:cubicBezTo>
              </a:path>
            </a:pathLst>
          </a:custGeom>
          <a:gradFill>
            <a:gsLst>
              <a:gs pos="0">
                <a:srgbClr val="ffc6be">
                  <a:alpha val="100000"/>
                </a:srgbClr>
              </a:gs>
              <a:gs pos="100000">
                <a:srgbClr val="a4ccff">
                  <a:alpha val="100000"/>
                </a:srgbClr>
              </a:gs>
            </a:gsLst>
            <a:lin ang="0"/>
          </a:gradFill>
          <a:ln/>
        </p:spPr>
        <p:txBody>
          <a:bodyPr wrap="square" lIns="0" tIns="0" rIns="0" bIns="0" rtlCol="0" anchor="ctr"/>
          <a:lstStyle/>
          <a:p>
            <a:pPr indent="0" marL="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2025-10-07T15:12:55Z</dcterms:created>
  <dcterms:modified xsi:type="dcterms:W3CDTF">2025-10-07T15:12:55Z</dcterms:modified>
</cp:coreProperties>
</file>