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881d5bfb0c266db9cbc8f923e79123fd6cfda4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22e0f5edc9f55a192e87fcb5c1b11fc13fa825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61830eeb3b59c71277f0cf1e7aa633dc127c01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7bfa030d49bf7684ed920cd8ea0f7e8ceac8a65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0a07d3898e12aae8c3bf9db38f13ef0c3090f5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dca237c577a9cbc87e09eb949b86c070eecf26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e7246e4f374aa8427b6b549cbc37811b5fe8a0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8d01a76eb79733beb1f731fa25ba98cd856045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87928993860f5100e7cedcb894ce2f83c218de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cdfaeaf639e87ba87e923651591ddfe29938319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9d5f65369bb7cadd389fec01fcf7e4d0a0d055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2a45bc7ec62a1abf1d83a6eb77ac628538954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4ad6c1466a5d868cb4379e01f7104861e88f30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4d877570f35782ea8d13772213bf660c61464e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f99469d3d4726eef77ee8b5f95cc39c5c83b09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c2464a465590f380015e6c6c8330d96669173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ff8eff30dd52a6f4df3fa391f01b5ab51215b7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101365" r="-1013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Geographic Concepts, Map Skills, and Cultural Significance for Beginner EALD Learners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Town and Country Locations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Town and Country Locations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Town and Country Locations?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Geographic Features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Significance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Urban and Rural Areas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 Skills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Listening and Speaking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Town and Country Locations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significance of geographic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key vocabulary related to town and country locations.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 Concepts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93055" y="1656374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lesson objectives and outcomes.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building foundational knowledge for learners.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topic of town and country locations for beginner EALD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geographic concepts and vocabulary.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Town and Country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6697"/>
            <a:ext cx="365760" cy="325114"/>
          </a:xfrm>
          <a:custGeom>
            <a:avLst/>
            <a:gdLst/>
            <a:ahLst/>
            <a:cxnLst/>
            <a:rect l="l" t="t" r="r" b="b"/>
            <a:pathLst>
              <a:path w="365760" h="325114">
                <a:moveTo>
                  <a:pt x="192756" y="3619"/>
                </a:moveTo>
                <a:cubicBezTo>
                  <a:pt x="187042" y="-1206"/>
                  <a:pt x="178721" y="-1206"/>
                  <a:pt x="173008" y="3619"/>
                </a:cubicBezTo>
                <a:lnTo>
                  <a:pt x="5373" y="145856"/>
                </a:lnTo>
                <a:cubicBezTo>
                  <a:pt x="-1039" y="151318"/>
                  <a:pt x="-1803" y="160905"/>
                  <a:pt x="3595" y="167320"/>
                </a:cubicBezTo>
                <a:cubicBezTo>
                  <a:pt x="8994" y="173734"/>
                  <a:pt x="18646" y="174495"/>
                  <a:pt x="25058" y="169098"/>
                </a:cubicBezTo>
                <a:lnTo>
                  <a:pt x="40680" y="155889"/>
                </a:lnTo>
                <a:lnTo>
                  <a:pt x="40680" y="274315"/>
                </a:lnTo>
                <a:cubicBezTo>
                  <a:pt x="40680" y="302382"/>
                  <a:pt x="63412" y="325114"/>
                  <a:pt x="91480" y="325114"/>
                </a:cubicBezTo>
                <a:lnTo>
                  <a:pt x="274357" y="325114"/>
                </a:lnTo>
                <a:cubicBezTo>
                  <a:pt x="302421" y="325114"/>
                  <a:pt x="325157" y="302382"/>
                  <a:pt x="325157" y="274315"/>
                </a:cubicBezTo>
                <a:lnTo>
                  <a:pt x="325157" y="155889"/>
                </a:lnTo>
                <a:lnTo>
                  <a:pt x="340713" y="169098"/>
                </a:lnTo>
                <a:cubicBezTo>
                  <a:pt x="347125" y="174560"/>
                  <a:pt x="356777" y="173734"/>
                  <a:pt x="362176" y="167320"/>
                </a:cubicBezTo>
                <a:cubicBezTo>
                  <a:pt x="367574" y="160905"/>
                  <a:pt x="366810" y="151256"/>
                  <a:pt x="360398" y="145856"/>
                </a:cubicBezTo>
                <a:lnTo>
                  <a:pt x="192756" y="3619"/>
                </a:lnTo>
                <a:moveTo>
                  <a:pt x="71155" y="274315"/>
                </a:moveTo>
                <a:lnTo>
                  <a:pt x="71155" y="130045"/>
                </a:lnTo>
                <a:lnTo>
                  <a:pt x="182913" y="35242"/>
                </a:lnTo>
                <a:lnTo>
                  <a:pt x="294671" y="130045"/>
                </a:lnTo>
                <a:lnTo>
                  <a:pt x="294671" y="274315"/>
                </a:lnTo>
                <a:cubicBezTo>
                  <a:pt x="294671" y="285554"/>
                  <a:pt x="285589" y="294634"/>
                  <a:pt x="274353" y="294634"/>
                </a:cubicBezTo>
                <a:lnTo>
                  <a:pt x="243874" y="294634"/>
                </a:lnTo>
                <a:lnTo>
                  <a:pt x="243874" y="198118"/>
                </a:lnTo>
                <a:cubicBezTo>
                  <a:pt x="243874" y="184086"/>
                  <a:pt x="232506" y="172720"/>
                  <a:pt x="218476" y="172720"/>
                </a:cubicBezTo>
                <a:lnTo>
                  <a:pt x="147357" y="172720"/>
                </a:lnTo>
                <a:cubicBezTo>
                  <a:pt x="133323" y="172720"/>
                  <a:pt x="121959" y="184086"/>
                  <a:pt x="121959" y="198121"/>
                </a:cubicBezTo>
                <a:lnTo>
                  <a:pt x="121959" y="294641"/>
                </a:lnTo>
                <a:lnTo>
                  <a:pt x="91480" y="294641"/>
                </a:lnTo>
                <a:cubicBezTo>
                  <a:pt x="80240" y="294641"/>
                  <a:pt x="71162" y="285560"/>
                  <a:pt x="71162" y="274321"/>
                </a:cubicBezTo>
                <a:lnTo>
                  <a:pt x="71155" y="274315"/>
                </a:lnTo>
                <a:moveTo>
                  <a:pt x="152434" y="294634"/>
                </a:moveTo>
                <a:lnTo>
                  <a:pt x="152434" y="203196"/>
                </a:lnTo>
                <a:lnTo>
                  <a:pt x="213392" y="203196"/>
                </a:lnTo>
                <a:lnTo>
                  <a:pt x="213392" y="294634"/>
                </a:lnTo>
                <a:lnTo>
                  <a:pt x="152434" y="2946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Town and Country Locations?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 differences aids in planning and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helps in appreciating the unique characteristics of each location.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Town and Country Differences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97766" y="3997946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Town locations often have buildings, roads, and commercial centers.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Country locations are marked by natural landmarks, such as forests and rivers.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Features of Town and Country Locations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1529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34291" y="25718"/>
                </a:moveTo>
                <a:cubicBezTo>
                  <a:pt x="29575" y="25718"/>
                  <a:pt x="25718" y="29574"/>
                  <a:pt x="25718" y="34290"/>
                </a:cubicBezTo>
                <a:lnTo>
                  <a:pt x="25718" y="240030"/>
                </a:lnTo>
                <a:cubicBezTo>
                  <a:pt x="25718" y="244746"/>
                  <a:pt x="29575" y="248603"/>
                  <a:pt x="34291" y="248603"/>
                </a:cubicBezTo>
                <a:lnTo>
                  <a:pt x="77152" y="248603"/>
                </a:lnTo>
                <a:lnTo>
                  <a:pt x="77152" y="214313"/>
                </a:lnTo>
                <a:cubicBezTo>
                  <a:pt x="77152" y="200114"/>
                  <a:pt x="88672" y="188595"/>
                  <a:pt x="102870" y="188595"/>
                </a:cubicBezTo>
                <a:cubicBezTo>
                  <a:pt x="117068" y="188595"/>
                  <a:pt x="128588" y="200114"/>
                  <a:pt x="128588" y="214313"/>
                </a:cubicBezTo>
                <a:lnTo>
                  <a:pt x="128588" y="248603"/>
                </a:lnTo>
                <a:lnTo>
                  <a:pt x="171449" y="248603"/>
                </a:lnTo>
                <a:cubicBezTo>
                  <a:pt x="176165" y="248603"/>
                  <a:pt x="180023" y="244746"/>
                  <a:pt x="180023" y="240030"/>
                </a:cubicBezTo>
                <a:lnTo>
                  <a:pt x="180023" y="34290"/>
                </a:lnTo>
                <a:cubicBezTo>
                  <a:pt x="180023" y="29574"/>
                  <a:pt x="176165" y="25718"/>
                  <a:pt x="171449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7" y="0"/>
                  <a:pt x="34291" y="0"/>
                </a:cubicBezTo>
                <a:lnTo>
                  <a:pt x="171451" y="0"/>
                </a:lnTo>
                <a:cubicBezTo>
                  <a:pt x="190365" y="0"/>
                  <a:pt x="205742" y="15376"/>
                  <a:pt x="205742" y="3429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47149" y="55723"/>
                </a:moveTo>
                <a:cubicBezTo>
                  <a:pt x="47149" y="51007"/>
                  <a:pt x="51007" y="47150"/>
                  <a:pt x="55723" y="47150"/>
                </a:cubicBezTo>
                <a:lnTo>
                  <a:pt x="81440" y="47150"/>
                </a:lnTo>
                <a:cubicBezTo>
                  <a:pt x="86156" y="47150"/>
                  <a:pt x="90013" y="51007"/>
                  <a:pt x="90013" y="55723"/>
                </a:cubicBezTo>
                <a:lnTo>
                  <a:pt x="90013" y="81440"/>
                </a:lnTo>
                <a:cubicBezTo>
                  <a:pt x="90013" y="86156"/>
                  <a:pt x="86156" y="90013"/>
                  <a:pt x="81440" y="90013"/>
                </a:cubicBezTo>
                <a:lnTo>
                  <a:pt x="55723" y="90013"/>
                </a:lnTo>
                <a:cubicBezTo>
                  <a:pt x="51007" y="90013"/>
                  <a:pt x="47149" y="86156"/>
                  <a:pt x="47149" y="81440"/>
                </a:cubicBezTo>
                <a:lnTo>
                  <a:pt x="47149" y="55723"/>
                </a:lnTo>
                <a:moveTo>
                  <a:pt x="124302" y="47150"/>
                </a:moveTo>
                <a:lnTo>
                  <a:pt x="150019" y="47150"/>
                </a:lnTo>
                <a:cubicBezTo>
                  <a:pt x="154735" y="47150"/>
                  <a:pt x="158593" y="51007"/>
                  <a:pt x="158593" y="55723"/>
                </a:cubicBezTo>
                <a:lnTo>
                  <a:pt x="158593" y="81440"/>
                </a:lnTo>
                <a:cubicBezTo>
                  <a:pt x="158593" y="86156"/>
                  <a:pt x="154735" y="90013"/>
                  <a:pt x="150019" y="90013"/>
                </a:cubicBezTo>
                <a:lnTo>
                  <a:pt x="124302" y="90013"/>
                </a:lnTo>
                <a:cubicBezTo>
                  <a:pt x="119586" y="90013"/>
                  <a:pt x="115729" y="86156"/>
                  <a:pt x="115729" y="81440"/>
                </a:cubicBezTo>
                <a:lnTo>
                  <a:pt x="115729" y="55723"/>
                </a:lnTo>
                <a:cubicBezTo>
                  <a:pt x="115729" y="51007"/>
                  <a:pt x="119586" y="47150"/>
                  <a:pt x="124302" y="47150"/>
                </a:cubicBezTo>
                <a:lnTo>
                  <a:pt x="124302" y="47150"/>
                </a:lnTo>
                <a:moveTo>
                  <a:pt x="47149" y="124303"/>
                </a:moveTo>
                <a:cubicBezTo>
                  <a:pt x="47149" y="119587"/>
                  <a:pt x="51007" y="115730"/>
                  <a:pt x="55723" y="115730"/>
                </a:cubicBezTo>
                <a:lnTo>
                  <a:pt x="81440" y="115730"/>
                </a:lnTo>
                <a:cubicBezTo>
                  <a:pt x="86156" y="115730"/>
                  <a:pt x="90013" y="119587"/>
                  <a:pt x="90013" y="124303"/>
                </a:cubicBezTo>
                <a:lnTo>
                  <a:pt x="90013" y="150020"/>
                </a:lnTo>
                <a:cubicBezTo>
                  <a:pt x="90013" y="154736"/>
                  <a:pt x="86156" y="158593"/>
                  <a:pt x="81440" y="158593"/>
                </a:cubicBezTo>
                <a:lnTo>
                  <a:pt x="55723" y="158593"/>
                </a:lnTo>
                <a:cubicBezTo>
                  <a:pt x="51007" y="158593"/>
                  <a:pt x="47149" y="154736"/>
                  <a:pt x="47149" y="150020"/>
                </a:cubicBezTo>
                <a:lnTo>
                  <a:pt x="47149" y="124303"/>
                </a:lnTo>
                <a:moveTo>
                  <a:pt x="124302" y="115730"/>
                </a:moveTo>
                <a:lnTo>
                  <a:pt x="150019" y="115730"/>
                </a:lnTo>
                <a:cubicBezTo>
                  <a:pt x="154735" y="115730"/>
                  <a:pt x="158593" y="119587"/>
                  <a:pt x="158593" y="124303"/>
                </a:cubicBezTo>
                <a:lnTo>
                  <a:pt x="158593" y="150020"/>
                </a:lnTo>
                <a:cubicBezTo>
                  <a:pt x="158593" y="154736"/>
                  <a:pt x="154735" y="158593"/>
                  <a:pt x="150019" y="158593"/>
                </a:cubicBezTo>
                <a:lnTo>
                  <a:pt x="124302" y="158593"/>
                </a:lnTo>
                <a:cubicBezTo>
                  <a:pt x="119586" y="158593"/>
                  <a:pt x="115729" y="154736"/>
                  <a:pt x="115729" y="150020"/>
                </a:cubicBezTo>
                <a:lnTo>
                  <a:pt x="115729" y="124303"/>
                </a:lnTo>
                <a:cubicBezTo>
                  <a:pt x="115729" y="119587"/>
                  <a:pt x="119586" y="115730"/>
                  <a:pt x="124302" y="115730"/>
                </a:cubicBezTo>
                <a:lnTo>
                  <a:pt x="124302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Urban areas include cities and towns with significant infrastructure.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Rural areas are characterized by open spaces, farms, and small villages.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Urban and Rural Areas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5266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44577" y="0"/>
                </a:moveTo>
                <a:cubicBezTo>
                  <a:pt x="38877" y="0"/>
                  <a:pt x="34290" y="4587"/>
                  <a:pt x="34290" y="10288"/>
                </a:cubicBezTo>
                <a:lnTo>
                  <a:pt x="34290" y="27434"/>
                </a:lnTo>
                <a:lnTo>
                  <a:pt x="30861" y="27434"/>
                </a:lnTo>
                <a:cubicBezTo>
                  <a:pt x="13801" y="27434"/>
                  <a:pt x="0" y="41236"/>
                  <a:pt x="0" y="58296"/>
                </a:cubicBezTo>
                <a:lnTo>
                  <a:pt x="0" y="188598"/>
                </a:lnTo>
                <a:cubicBezTo>
                  <a:pt x="0" y="205657"/>
                  <a:pt x="13801" y="219461"/>
                  <a:pt x="30861" y="219461"/>
                </a:cubicBezTo>
                <a:lnTo>
                  <a:pt x="102870" y="219461"/>
                </a:lnTo>
                <a:cubicBezTo>
                  <a:pt x="98585" y="213717"/>
                  <a:pt x="96012" y="206603"/>
                  <a:pt x="96012" y="198887"/>
                </a:cubicBezTo>
                <a:lnTo>
                  <a:pt x="30861" y="198887"/>
                </a:lnTo>
                <a:cubicBezTo>
                  <a:pt x="25161" y="198887"/>
                  <a:pt x="20574" y="194300"/>
                  <a:pt x="20574" y="188601"/>
                </a:cubicBezTo>
                <a:lnTo>
                  <a:pt x="20574" y="58299"/>
                </a:lnTo>
                <a:cubicBezTo>
                  <a:pt x="20574" y="52597"/>
                  <a:pt x="25161" y="48013"/>
                  <a:pt x="30861" y="48013"/>
                </a:cubicBezTo>
                <a:lnTo>
                  <a:pt x="34290" y="48013"/>
                </a:lnTo>
                <a:lnTo>
                  <a:pt x="54864" y="48013"/>
                </a:lnTo>
                <a:lnTo>
                  <a:pt x="75438" y="48013"/>
                </a:lnTo>
                <a:lnTo>
                  <a:pt x="96012" y="48013"/>
                </a:lnTo>
                <a:lnTo>
                  <a:pt x="96012" y="27439"/>
                </a:lnTo>
                <a:lnTo>
                  <a:pt x="96012" y="10295"/>
                </a:lnTo>
                <a:cubicBezTo>
                  <a:pt x="96012" y="4594"/>
                  <a:pt x="91425" y="9"/>
                  <a:pt x="85725" y="9"/>
                </a:cubicBezTo>
                <a:cubicBezTo>
                  <a:pt x="80025" y="9"/>
                  <a:pt x="75438" y="4596"/>
                  <a:pt x="75438" y="10297"/>
                </a:cubicBezTo>
                <a:lnTo>
                  <a:pt x="75438" y="27443"/>
                </a:lnTo>
                <a:lnTo>
                  <a:pt x="54864" y="27443"/>
                </a:lnTo>
                <a:lnTo>
                  <a:pt x="54864" y="10300"/>
                </a:lnTo>
                <a:cubicBezTo>
                  <a:pt x="54864" y="4598"/>
                  <a:pt x="50277" y="14"/>
                  <a:pt x="44577" y="14"/>
                </a:cubicBezTo>
                <a:lnTo>
                  <a:pt x="44577" y="0"/>
                </a:lnTo>
                <a:moveTo>
                  <a:pt x="198882" y="68580"/>
                </a:moveTo>
                <a:cubicBezTo>
                  <a:pt x="198882" y="79939"/>
                  <a:pt x="208096" y="89154"/>
                  <a:pt x="219456" y="89154"/>
                </a:cubicBezTo>
                <a:lnTo>
                  <a:pt x="246888" y="89154"/>
                </a:lnTo>
                <a:cubicBezTo>
                  <a:pt x="250660" y="89154"/>
                  <a:pt x="253746" y="92240"/>
                  <a:pt x="253746" y="96012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192024" y="198882"/>
                </a:lnTo>
                <a:lnTo>
                  <a:pt x="137160" y="198882"/>
                </a:lnTo>
                <a:cubicBezTo>
                  <a:pt x="133388" y="198882"/>
                  <a:pt x="130302" y="195796"/>
                  <a:pt x="130302" y="192024"/>
                </a:cubicBezTo>
                <a:lnTo>
                  <a:pt x="130302" y="96012"/>
                </a:lnTo>
                <a:lnTo>
                  <a:pt x="130302" y="27432"/>
                </a:lnTo>
                <a:cubicBezTo>
                  <a:pt x="130302" y="23660"/>
                  <a:pt x="133388" y="20574"/>
                  <a:pt x="137160" y="20574"/>
                </a:cubicBezTo>
                <a:lnTo>
                  <a:pt x="192024" y="20574"/>
                </a:lnTo>
                <a:cubicBezTo>
                  <a:pt x="195796" y="20574"/>
                  <a:pt x="198882" y="23660"/>
                  <a:pt x="198882" y="27432"/>
                </a:cubicBezTo>
                <a:lnTo>
                  <a:pt x="198882" y="68580"/>
                </a:lnTo>
                <a:moveTo>
                  <a:pt x="219456" y="48006"/>
                </a:moveTo>
                <a:lnTo>
                  <a:pt x="219456" y="27432"/>
                </a:lnTo>
                <a:cubicBezTo>
                  <a:pt x="219456" y="12300"/>
                  <a:pt x="207156" y="0"/>
                  <a:pt x="192024" y="0"/>
                </a:cubicBezTo>
                <a:lnTo>
                  <a:pt x="137160" y="0"/>
                </a:lnTo>
                <a:cubicBezTo>
                  <a:pt x="122028" y="0"/>
                  <a:pt x="109728" y="12300"/>
                  <a:pt x="109728" y="27432"/>
                </a:cubicBezTo>
                <a:lnTo>
                  <a:pt x="109728" y="96012"/>
                </a:lnTo>
                <a:lnTo>
                  <a:pt x="109728" y="192024"/>
                </a:lnTo>
                <a:cubicBezTo>
                  <a:pt x="109728" y="207156"/>
                  <a:pt x="122028" y="219456"/>
                  <a:pt x="137160" y="219456"/>
                </a:cubicBezTo>
                <a:lnTo>
                  <a:pt x="192024" y="219456"/>
                </a:lnTo>
                <a:lnTo>
                  <a:pt x="246888" y="219456"/>
                </a:lnTo>
                <a:cubicBezTo>
                  <a:pt x="262020" y="219456"/>
                  <a:pt x="274320" y="207156"/>
                  <a:pt x="274320" y="192024"/>
                </a:cubicBezTo>
                <a:lnTo>
                  <a:pt x="274320" y="96012"/>
                </a:lnTo>
                <a:cubicBezTo>
                  <a:pt x="274320" y="80880"/>
                  <a:pt x="262020" y="68580"/>
                  <a:pt x="246888" y="68580"/>
                </a:cubicBezTo>
                <a:lnTo>
                  <a:pt x="240030" y="68580"/>
                </a:lnTo>
                <a:lnTo>
                  <a:pt x="219456" y="68580"/>
                </a:lnTo>
                <a:lnTo>
                  <a:pt x="219456" y="48006"/>
                </a:lnTo>
                <a:moveTo>
                  <a:pt x="150876" y="144018"/>
                </a:moveTo>
                <a:cubicBezTo>
                  <a:pt x="150876" y="147790"/>
                  <a:pt x="153962" y="150876"/>
                  <a:pt x="157734" y="150876"/>
                </a:cubicBezTo>
                <a:lnTo>
                  <a:pt x="171450" y="150876"/>
                </a:lnTo>
                <a:cubicBezTo>
                  <a:pt x="175222" y="150876"/>
                  <a:pt x="178308" y="147790"/>
                  <a:pt x="178308" y="144018"/>
                </a:cubicBezTo>
                <a:lnTo>
                  <a:pt x="178308" y="130302"/>
                </a:lnTo>
                <a:cubicBezTo>
                  <a:pt x="178308" y="126530"/>
                  <a:pt x="175222" y="123444"/>
                  <a:pt x="171450" y="123444"/>
                </a:cubicBezTo>
                <a:lnTo>
                  <a:pt x="157734" y="123444"/>
                </a:lnTo>
                <a:cubicBezTo>
                  <a:pt x="153962" y="123444"/>
                  <a:pt x="150876" y="126530"/>
                  <a:pt x="150876" y="130302"/>
                </a:cubicBezTo>
                <a:lnTo>
                  <a:pt x="150876" y="144018"/>
                </a:lnTo>
                <a:moveTo>
                  <a:pt x="157734" y="41148"/>
                </a:moveTo>
                <a:cubicBezTo>
                  <a:pt x="153962" y="41148"/>
                  <a:pt x="150876" y="44234"/>
                  <a:pt x="150876" y="48006"/>
                </a:cubicBezTo>
                <a:lnTo>
                  <a:pt x="150876" y="61722"/>
                </a:lnTo>
                <a:cubicBezTo>
                  <a:pt x="150876" y="65494"/>
                  <a:pt x="153962" y="68580"/>
                  <a:pt x="157734" y="68580"/>
                </a:cubicBezTo>
                <a:lnTo>
                  <a:pt x="171450" y="68580"/>
                </a:lnTo>
                <a:cubicBezTo>
                  <a:pt x="175222" y="68580"/>
                  <a:pt x="178308" y="65494"/>
                  <a:pt x="178308" y="61722"/>
                </a:cubicBezTo>
                <a:lnTo>
                  <a:pt x="178308" y="48006"/>
                </a:lnTo>
                <a:cubicBezTo>
                  <a:pt x="178308" y="44234"/>
                  <a:pt x="175222" y="41148"/>
                  <a:pt x="171450" y="41148"/>
                </a:cubicBezTo>
                <a:lnTo>
                  <a:pt x="157734" y="41148"/>
                </a:lnTo>
                <a:moveTo>
                  <a:pt x="150876" y="102870"/>
                </a:moveTo>
                <a:cubicBezTo>
                  <a:pt x="150876" y="106642"/>
                  <a:pt x="153962" y="109728"/>
                  <a:pt x="157734" y="109728"/>
                </a:cubicBezTo>
                <a:lnTo>
                  <a:pt x="171450" y="109728"/>
                </a:lnTo>
                <a:cubicBezTo>
                  <a:pt x="175222" y="109728"/>
                  <a:pt x="178308" y="106642"/>
                  <a:pt x="178308" y="102870"/>
                </a:cubicBezTo>
                <a:lnTo>
                  <a:pt x="178308" y="89154"/>
                </a:lnTo>
                <a:cubicBezTo>
                  <a:pt x="178308" y="85382"/>
                  <a:pt x="175222" y="82296"/>
                  <a:pt x="171450" y="82296"/>
                </a:cubicBezTo>
                <a:lnTo>
                  <a:pt x="157734" y="82296"/>
                </a:lnTo>
                <a:cubicBezTo>
                  <a:pt x="153962" y="82296"/>
                  <a:pt x="150876" y="85382"/>
                  <a:pt x="150876" y="89154"/>
                </a:cubicBezTo>
                <a:lnTo>
                  <a:pt x="150876" y="102870"/>
                </a:lnTo>
                <a:moveTo>
                  <a:pt x="212598" y="178308"/>
                </a:moveTo>
                <a:lnTo>
                  <a:pt x="226314" y="178308"/>
                </a:lnTo>
                <a:cubicBezTo>
                  <a:pt x="230086" y="178308"/>
                  <a:pt x="233172" y="175222"/>
                  <a:pt x="233172" y="171450"/>
                </a:cubicBezTo>
                <a:lnTo>
                  <a:pt x="233172" y="157734"/>
                </a:lnTo>
                <a:cubicBezTo>
                  <a:pt x="233172" y="153962"/>
                  <a:pt x="230086" y="150876"/>
                  <a:pt x="226314" y="150876"/>
                </a:cubicBezTo>
                <a:lnTo>
                  <a:pt x="212598" y="150876"/>
                </a:lnTo>
                <a:cubicBezTo>
                  <a:pt x="208826" y="150876"/>
                  <a:pt x="205740" y="153962"/>
                  <a:pt x="205740" y="157734"/>
                </a:cubicBezTo>
                <a:lnTo>
                  <a:pt x="205740" y="171450"/>
                </a:lnTo>
                <a:cubicBezTo>
                  <a:pt x="205740" y="175222"/>
                  <a:pt x="208826" y="178308"/>
                  <a:pt x="212598" y="178308"/>
                </a:cubicBezTo>
                <a:moveTo>
                  <a:pt x="205740" y="130302"/>
                </a:moveTo>
                <a:cubicBezTo>
                  <a:pt x="205740" y="134074"/>
                  <a:pt x="208826" y="137160"/>
                  <a:pt x="212598" y="137160"/>
                </a:cubicBezTo>
                <a:lnTo>
                  <a:pt x="226314" y="137160"/>
                </a:lnTo>
                <a:cubicBezTo>
                  <a:pt x="230086" y="137160"/>
                  <a:pt x="233172" y="134074"/>
                  <a:pt x="233172" y="130302"/>
                </a:cubicBezTo>
                <a:lnTo>
                  <a:pt x="233172" y="116586"/>
                </a:lnTo>
                <a:cubicBezTo>
                  <a:pt x="233172" y="112814"/>
                  <a:pt x="230086" y="109728"/>
                  <a:pt x="226314" y="109728"/>
                </a:cubicBezTo>
                <a:lnTo>
                  <a:pt x="212598" y="109728"/>
                </a:lnTo>
                <a:cubicBezTo>
                  <a:pt x="208826" y="109728"/>
                  <a:pt x="205740" y="112814"/>
                  <a:pt x="205740" y="116586"/>
                </a:cubicBezTo>
                <a:lnTo>
                  <a:pt x="205740" y="130302"/>
                </a:lnTo>
                <a:moveTo>
                  <a:pt x="48006" y="137160"/>
                </a:moveTo>
                <a:lnTo>
                  <a:pt x="61722" y="137160"/>
                </a:lnTo>
                <a:cubicBezTo>
                  <a:pt x="65494" y="137160"/>
                  <a:pt x="68580" y="134074"/>
                  <a:pt x="68580" y="130302"/>
                </a:cubicBezTo>
                <a:lnTo>
                  <a:pt x="68580" y="116586"/>
                </a:lnTo>
                <a:cubicBezTo>
                  <a:pt x="68580" y="112814"/>
                  <a:pt x="65494" y="109728"/>
                  <a:pt x="61722" y="109728"/>
                </a:cubicBezTo>
                <a:lnTo>
                  <a:pt x="48006" y="109728"/>
                </a:lnTo>
                <a:cubicBezTo>
                  <a:pt x="44234" y="109728"/>
                  <a:pt x="41148" y="112814"/>
                  <a:pt x="41148" y="116586"/>
                </a:cubicBezTo>
                <a:lnTo>
                  <a:pt x="41148" y="130302"/>
                </a:lnTo>
                <a:cubicBezTo>
                  <a:pt x="41148" y="134074"/>
                  <a:pt x="44234" y="137160"/>
                  <a:pt x="48006" y="137160"/>
                </a:cubicBezTo>
                <a:lnTo>
                  <a:pt x="48006" y="137160"/>
                </a:lnTo>
                <a:moveTo>
                  <a:pt x="41148" y="171450"/>
                </a:moveTo>
                <a:cubicBezTo>
                  <a:pt x="41148" y="175222"/>
                  <a:pt x="44234" y="178308"/>
                  <a:pt x="48006" y="178308"/>
                </a:cubicBezTo>
                <a:lnTo>
                  <a:pt x="61722" y="178308"/>
                </a:lnTo>
                <a:cubicBezTo>
                  <a:pt x="65494" y="178308"/>
                  <a:pt x="68580" y="175222"/>
                  <a:pt x="68580" y="171450"/>
                </a:cubicBezTo>
                <a:lnTo>
                  <a:pt x="68580" y="157734"/>
                </a:lnTo>
                <a:cubicBezTo>
                  <a:pt x="68580" y="153962"/>
                  <a:pt x="65494" y="150876"/>
                  <a:pt x="61722" y="150876"/>
                </a:cubicBezTo>
                <a:lnTo>
                  <a:pt x="48006" y="150876"/>
                </a:lnTo>
                <a:cubicBezTo>
                  <a:pt x="44234" y="150876"/>
                  <a:pt x="41148" y="153962"/>
                  <a:pt x="41148" y="157734"/>
                </a:cubicBezTo>
                <a:lnTo>
                  <a:pt x="41148" y="171450"/>
                </a:lnTo>
                <a:moveTo>
                  <a:pt x="48006" y="96012"/>
                </a:moveTo>
                <a:lnTo>
                  <a:pt x="61722" y="96012"/>
                </a:lnTo>
                <a:cubicBezTo>
                  <a:pt x="65494" y="96012"/>
                  <a:pt x="68580" y="92926"/>
                  <a:pt x="68580" y="89154"/>
                </a:cubicBezTo>
                <a:lnTo>
                  <a:pt x="68580" y="75438"/>
                </a:lnTo>
                <a:cubicBezTo>
                  <a:pt x="68580" y="71666"/>
                  <a:pt x="65494" y="68580"/>
                  <a:pt x="61722" y="68580"/>
                </a:cubicBezTo>
                <a:lnTo>
                  <a:pt x="48006" y="68580"/>
                </a:lnTo>
                <a:cubicBezTo>
                  <a:pt x="44234" y="68580"/>
                  <a:pt x="41148" y="71666"/>
                  <a:pt x="41148" y="75438"/>
                </a:cubicBezTo>
                <a:lnTo>
                  <a:pt x="41148" y="89154"/>
                </a:lnTo>
                <a:cubicBezTo>
                  <a:pt x="41148" y="92926"/>
                  <a:pt x="44234" y="96012"/>
                  <a:pt x="48006" y="96012"/>
                </a:cubicBezTo>
                <a:lnTo>
                  <a:pt x="48006" y="960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Town and country locations refer to urban and rural areas, respectively.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terms help distinguish between densely populated areas and those with sparse populations.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Town and Country Locations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83074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22859" y="220980"/>
                </a:moveTo>
                <a:lnTo>
                  <a:pt x="22859" y="83820"/>
                </a:lnTo>
                <a:lnTo>
                  <a:pt x="77770" y="83820"/>
                </a:lnTo>
                <a:lnTo>
                  <a:pt x="88913" y="59911"/>
                </a:lnTo>
                <a:cubicBezTo>
                  <a:pt x="92342" y="52530"/>
                  <a:pt x="98344" y="46625"/>
                  <a:pt x="105723" y="43243"/>
                </a:cubicBezTo>
                <a:cubicBezTo>
                  <a:pt x="101007" y="18620"/>
                  <a:pt x="79339" y="0"/>
                  <a:pt x="53336" y="0"/>
                </a:cubicBezTo>
                <a:cubicBezTo>
                  <a:pt x="23855" y="0"/>
                  <a:pt x="-3" y="23860"/>
                  <a:pt x="-3" y="53340"/>
                </a:cubicBezTo>
                <a:lnTo>
                  <a:pt x="-3" y="220980"/>
                </a:lnTo>
                <a:cubicBezTo>
                  <a:pt x="-3" y="233601"/>
                  <a:pt x="10238" y="243840"/>
                  <a:pt x="22856" y="243840"/>
                </a:cubicBezTo>
                <a:lnTo>
                  <a:pt x="70528" y="243840"/>
                </a:lnTo>
                <a:cubicBezTo>
                  <a:pt x="65288" y="237505"/>
                  <a:pt x="61908" y="229649"/>
                  <a:pt x="61096" y="220980"/>
                </a:cubicBezTo>
                <a:lnTo>
                  <a:pt x="22859" y="220980"/>
                </a:lnTo>
                <a:moveTo>
                  <a:pt x="83821" y="60960"/>
                </a:moveTo>
                <a:lnTo>
                  <a:pt x="22862" y="60960"/>
                </a:lnTo>
                <a:lnTo>
                  <a:pt x="22862" y="53340"/>
                </a:lnTo>
                <a:cubicBezTo>
                  <a:pt x="22862" y="36527"/>
                  <a:pt x="36531" y="22860"/>
                  <a:pt x="53342" y="22860"/>
                </a:cubicBezTo>
                <a:cubicBezTo>
                  <a:pt x="70152" y="22860"/>
                  <a:pt x="83821" y="36527"/>
                  <a:pt x="83821" y="53340"/>
                </a:cubicBezTo>
                <a:lnTo>
                  <a:pt x="83821" y="60960"/>
                </a:lnTo>
                <a:moveTo>
                  <a:pt x="122824" y="77344"/>
                </a:moveTo>
                <a:lnTo>
                  <a:pt x="175260" y="54389"/>
                </a:lnTo>
                <a:lnTo>
                  <a:pt x="227697" y="77344"/>
                </a:lnTo>
                <a:lnTo>
                  <a:pt x="251461" y="128301"/>
                </a:lnTo>
                <a:lnTo>
                  <a:pt x="251461" y="217169"/>
                </a:lnTo>
                <a:cubicBezTo>
                  <a:pt x="251461" y="219263"/>
                  <a:pt x="249746" y="220980"/>
                  <a:pt x="247651" y="220980"/>
                </a:cubicBezTo>
                <a:lnTo>
                  <a:pt x="205740" y="220980"/>
                </a:lnTo>
                <a:lnTo>
                  <a:pt x="205740" y="194311"/>
                </a:lnTo>
                <a:cubicBezTo>
                  <a:pt x="205740" y="183787"/>
                  <a:pt x="197214" y="175262"/>
                  <a:pt x="186691" y="175262"/>
                </a:cubicBezTo>
                <a:lnTo>
                  <a:pt x="163832" y="175262"/>
                </a:lnTo>
                <a:cubicBezTo>
                  <a:pt x="153306" y="175262"/>
                  <a:pt x="144783" y="183787"/>
                  <a:pt x="144783" y="194314"/>
                </a:cubicBezTo>
                <a:lnTo>
                  <a:pt x="144783" y="220985"/>
                </a:lnTo>
                <a:lnTo>
                  <a:pt x="102873" y="220985"/>
                </a:lnTo>
                <a:cubicBezTo>
                  <a:pt x="100777" y="220985"/>
                  <a:pt x="99063" y="219271"/>
                  <a:pt x="99063" y="217176"/>
                </a:cubicBezTo>
                <a:lnTo>
                  <a:pt x="99063" y="128260"/>
                </a:lnTo>
                <a:lnTo>
                  <a:pt x="122827" y="77302"/>
                </a:lnTo>
                <a:lnTo>
                  <a:pt x="122824" y="77344"/>
                </a:lnTo>
                <a:moveTo>
                  <a:pt x="182881" y="32767"/>
                </a:moveTo>
                <a:cubicBezTo>
                  <a:pt x="178023" y="30624"/>
                  <a:pt x="172498" y="30624"/>
                  <a:pt x="167593" y="32767"/>
                </a:cubicBezTo>
                <a:lnTo>
                  <a:pt x="112348" y="56961"/>
                </a:lnTo>
                <a:cubicBezTo>
                  <a:pt x="108110" y="58819"/>
                  <a:pt x="104681" y="62152"/>
                  <a:pt x="102727" y="66344"/>
                </a:cubicBezTo>
                <a:lnTo>
                  <a:pt x="78011" y="119350"/>
                </a:lnTo>
                <a:cubicBezTo>
                  <a:pt x="76821" y="121874"/>
                  <a:pt x="76201" y="124636"/>
                  <a:pt x="76201" y="127399"/>
                </a:cubicBezTo>
                <a:lnTo>
                  <a:pt x="76201" y="217171"/>
                </a:lnTo>
                <a:cubicBezTo>
                  <a:pt x="76201" y="231887"/>
                  <a:pt x="88155" y="243843"/>
                  <a:pt x="102870" y="243843"/>
                </a:cubicBezTo>
                <a:lnTo>
                  <a:pt x="247651" y="243843"/>
                </a:lnTo>
                <a:cubicBezTo>
                  <a:pt x="262368" y="243843"/>
                  <a:pt x="274320" y="231890"/>
                  <a:pt x="274320" y="217174"/>
                </a:cubicBezTo>
                <a:lnTo>
                  <a:pt x="274320" y="127402"/>
                </a:lnTo>
                <a:cubicBezTo>
                  <a:pt x="274320" y="124639"/>
                  <a:pt x="273700" y="121876"/>
                  <a:pt x="272510" y="119352"/>
                </a:cubicBezTo>
                <a:lnTo>
                  <a:pt x="247793" y="66346"/>
                </a:lnTo>
                <a:cubicBezTo>
                  <a:pt x="245840" y="62155"/>
                  <a:pt x="242411" y="58822"/>
                  <a:pt x="238173" y="56964"/>
                </a:cubicBezTo>
                <a:lnTo>
                  <a:pt x="182881" y="32767"/>
                </a:lnTo>
                <a:moveTo>
                  <a:pt x="152401" y="118111"/>
                </a:moveTo>
                <a:lnTo>
                  <a:pt x="152401" y="140971"/>
                </a:lnTo>
                <a:cubicBezTo>
                  <a:pt x="152401" y="147306"/>
                  <a:pt x="157498" y="152402"/>
                  <a:pt x="163832" y="152402"/>
                </a:cubicBezTo>
                <a:lnTo>
                  <a:pt x="186691" y="152402"/>
                </a:lnTo>
                <a:cubicBezTo>
                  <a:pt x="193025" y="152402"/>
                  <a:pt x="198122" y="147306"/>
                  <a:pt x="198122" y="140974"/>
                </a:cubicBezTo>
                <a:lnTo>
                  <a:pt x="198122" y="118114"/>
                </a:lnTo>
                <a:cubicBezTo>
                  <a:pt x="198122" y="111779"/>
                  <a:pt x="193025" y="106685"/>
                  <a:pt x="186691" y="106685"/>
                </a:cubicBezTo>
                <a:lnTo>
                  <a:pt x="163832" y="106685"/>
                </a:lnTo>
                <a:cubicBezTo>
                  <a:pt x="157498" y="106685"/>
                  <a:pt x="152401" y="111781"/>
                  <a:pt x="152401" y="118116"/>
                </a:cubicBezTo>
                <a:lnTo>
                  <a:pt x="152401" y="11811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Map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map skills and vocabulary.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map symbols, scales, and legends.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Map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basic features on a simple map, such as roads, buildings, and natural landmarks.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how these features are represented visually.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Map Features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map skills in navigating town and country locations.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maps effectively to plan routes and explore areas.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Locations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 skills are essential for both personal and professional use.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interpreting geographical data and making informed decisions.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 of Map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01947" r="-1019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vocabulary in use, such as 'The city is a busy urban area with many buildings and roads.'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key vocabulary related to town and country locations, such as 'urban,' 'rural,' 'city,' and 'village'.</a:t>
            </a:r>
            <a:endParaRPr lang="en-US" sz="1173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Vocabulary in Use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vocabulary building in communicating geographic concepts.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vocabulary in use, such as 'The city is a busy urban area with many buildings and roads.'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 Communication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flashcards and pictures to facilitate vocabulary building.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Practicing vocabulary in context through sentences and conversations.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Flashcards and Visual Aids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Practicing vocabulary in context through sentences and conversations.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vocabulary building in communicating geographic concepts.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Vocabulary Practice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key vocabulary related to town and country locations, such as 'urban,' 'rural,' 'city,' and 'village'.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flashcards and pictures to facilitate vocabulary building.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Vocabulary for Town and Country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6325" r="-863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 Features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different types of geographic features, such as mountains, rivers, and coastlines.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impact of geographic features on town and country locations.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Geographic Features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and describing geographic features on a map.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geographic features in shaping the character and economy of a town or country location.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Mapping Geographic Features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impact of geographic features on town and country locations.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geographic features in shaping the character and economy of a town or country location.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Locations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different types of geographic features, such as mountains, rivers, and coastlines.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and describing geographic features on a map.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Geographic Features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3748" r="-10374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Significance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cultural awareness in navigating town and country locations.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Fostering respect and appreciation for diverse cultural expressions.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Awareness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53482" y="3997946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impact of human activities on the environment and cultural heritage.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 need for sustainable practices to preserve these aspects.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Activities and Heritage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25378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8746" y="26833"/>
                </a:moveTo>
                <a:cubicBezTo>
                  <a:pt x="152204" y="23447"/>
                  <a:pt x="167291" y="20574"/>
                  <a:pt x="178308" y="20574"/>
                </a:cubicBezTo>
                <a:cubicBezTo>
                  <a:pt x="195966" y="20574"/>
                  <a:pt x="216798" y="25117"/>
                  <a:pt x="232530" y="32962"/>
                </a:cubicBezTo>
                <a:cubicBezTo>
                  <a:pt x="249461" y="41449"/>
                  <a:pt x="253746" y="49849"/>
                  <a:pt x="253746" y="54864"/>
                </a:cubicBezTo>
                <a:cubicBezTo>
                  <a:pt x="253746" y="58893"/>
                  <a:pt x="251560" y="64079"/>
                  <a:pt x="238359" y="69052"/>
                </a:cubicBezTo>
                <a:cubicBezTo>
                  <a:pt x="225757" y="73810"/>
                  <a:pt x="209641" y="75438"/>
                  <a:pt x="198882" y="75438"/>
                </a:cubicBezTo>
                <a:cubicBezTo>
                  <a:pt x="184008" y="75438"/>
                  <a:pt x="175952" y="70981"/>
                  <a:pt x="164507" y="64421"/>
                </a:cubicBezTo>
                <a:lnTo>
                  <a:pt x="164208" y="64250"/>
                </a:lnTo>
                <a:cubicBezTo>
                  <a:pt x="155378" y="59192"/>
                  <a:pt x="144877" y="53192"/>
                  <a:pt x="130305" y="50106"/>
                </a:cubicBezTo>
                <a:lnTo>
                  <a:pt x="130305" y="29060"/>
                </a:lnTo>
                <a:cubicBezTo>
                  <a:pt x="132875" y="28332"/>
                  <a:pt x="135747" y="27603"/>
                  <a:pt x="138748" y="26831"/>
                </a:cubicBezTo>
                <a:lnTo>
                  <a:pt x="138746" y="26833"/>
                </a:lnTo>
                <a:moveTo>
                  <a:pt x="109728" y="68580"/>
                </a:moveTo>
                <a:cubicBezTo>
                  <a:pt x="130302" y="68580"/>
                  <a:pt x="142304" y="75438"/>
                  <a:pt x="154305" y="82296"/>
                </a:cubicBezTo>
                <a:cubicBezTo>
                  <a:pt x="166307" y="89154"/>
                  <a:pt x="178308" y="96012"/>
                  <a:pt x="198882" y="96012"/>
                </a:cubicBezTo>
                <a:cubicBezTo>
                  <a:pt x="223055" y="96012"/>
                  <a:pt x="274320" y="89154"/>
                  <a:pt x="274320" y="54864"/>
                </a:cubicBezTo>
                <a:cubicBezTo>
                  <a:pt x="274320" y="20574"/>
                  <a:pt x="219456" y="0"/>
                  <a:pt x="178308" y="0"/>
                </a:cubicBezTo>
                <a:cubicBezTo>
                  <a:pt x="151005" y="0"/>
                  <a:pt x="109728" y="13716"/>
                  <a:pt x="109728" y="13716"/>
                </a:cubicBezTo>
                <a:lnTo>
                  <a:pt x="109728" y="48006"/>
                </a:lnTo>
                <a:lnTo>
                  <a:pt x="109728" y="68580"/>
                </a:lnTo>
                <a:moveTo>
                  <a:pt x="54864" y="41148"/>
                </a:moveTo>
                <a:cubicBezTo>
                  <a:pt x="54864" y="56280"/>
                  <a:pt x="67164" y="68580"/>
                  <a:pt x="82296" y="68580"/>
                </a:cubicBezTo>
                <a:lnTo>
                  <a:pt x="96012" y="68580"/>
                </a:lnTo>
                <a:lnTo>
                  <a:pt x="96012" y="13716"/>
                </a:lnTo>
                <a:lnTo>
                  <a:pt x="82296" y="13716"/>
                </a:lnTo>
                <a:cubicBezTo>
                  <a:pt x="67164" y="13716"/>
                  <a:pt x="54864" y="26016"/>
                  <a:pt x="54864" y="41148"/>
                </a:cubicBezTo>
                <a:lnTo>
                  <a:pt x="54864" y="41148"/>
                </a:lnTo>
                <a:moveTo>
                  <a:pt x="83882" y="192623"/>
                </a:moveTo>
                <a:cubicBezTo>
                  <a:pt x="80880" y="191851"/>
                  <a:pt x="78008" y="191122"/>
                  <a:pt x="75438" y="190393"/>
                </a:cubicBezTo>
                <a:lnTo>
                  <a:pt x="75438" y="169348"/>
                </a:lnTo>
                <a:cubicBezTo>
                  <a:pt x="90010" y="166218"/>
                  <a:pt x="100514" y="160218"/>
                  <a:pt x="109341" y="155204"/>
                </a:cubicBezTo>
                <a:lnTo>
                  <a:pt x="109640" y="155032"/>
                </a:lnTo>
                <a:cubicBezTo>
                  <a:pt x="121085" y="148475"/>
                  <a:pt x="129142" y="144016"/>
                  <a:pt x="144015" y="144016"/>
                </a:cubicBezTo>
                <a:cubicBezTo>
                  <a:pt x="154815" y="144016"/>
                  <a:pt x="170890" y="145602"/>
                  <a:pt x="183493" y="150402"/>
                </a:cubicBezTo>
                <a:cubicBezTo>
                  <a:pt x="196693" y="155375"/>
                  <a:pt x="198879" y="160560"/>
                  <a:pt x="198879" y="164590"/>
                </a:cubicBezTo>
                <a:cubicBezTo>
                  <a:pt x="198879" y="169604"/>
                  <a:pt x="194594" y="178005"/>
                  <a:pt x="177663" y="186491"/>
                </a:cubicBezTo>
                <a:cubicBezTo>
                  <a:pt x="161934" y="194335"/>
                  <a:pt x="141102" y="198880"/>
                  <a:pt x="123441" y="198880"/>
                </a:cubicBezTo>
                <a:cubicBezTo>
                  <a:pt x="112425" y="198880"/>
                  <a:pt x="97337" y="196007"/>
                  <a:pt x="83879" y="192621"/>
                </a:cubicBezTo>
                <a:lnTo>
                  <a:pt x="83882" y="192623"/>
                </a:lnTo>
                <a:moveTo>
                  <a:pt x="54864" y="150876"/>
                </a:moveTo>
                <a:lnTo>
                  <a:pt x="54864" y="150876"/>
                </a:lnTo>
                <a:lnTo>
                  <a:pt x="54864" y="171450"/>
                </a:lnTo>
                <a:lnTo>
                  <a:pt x="54864" y="205740"/>
                </a:lnTo>
                <a:cubicBezTo>
                  <a:pt x="54864" y="205740"/>
                  <a:pt x="96141" y="219456"/>
                  <a:pt x="123444" y="219456"/>
                </a:cubicBezTo>
                <a:cubicBezTo>
                  <a:pt x="164592" y="219456"/>
                  <a:pt x="219456" y="198882"/>
                  <a:pt x="219456" y="164592"/>
                </a:cubicBezTo>
                <a:cubicBezTo>
                  <a:pt x="219456" y="130302"/>
                  <a:pt x="168194" y="123444"/>
                  <a:pt x="144018" y="123444"/>
                </a:cubicBezTo>
                <a:cubicBezTo>
                  <a:pt x="123444" y="123444"/>
                  <a:pt x="111443" y="130302"/>
                  <a:pt x="99441" y="137160"/>
                </a:cubicBezTo>
                <a:cubicBezTo>
                  <a:pt x="87440" y="144018"/>
                  <a:pt x="75438" y="150876"/>
                  <a:pt x="54864" y="150876"/>
                </a:cubicBezTo>
                <a:moveTo>
                  <a:pt x="0" y="178308"/>
                </a:moveTo>
                <a:cubicBezTo>
                  <a:pt x="0" y="193440"/>
                  <a:pt x="12300" y="205740"/>
                  <a:pt x="27432" y="205740"/>
                </a:cubicBezTo>
                <a:lnTo>
                  <a:pt x="41148" y="205740"/>
                </a:lnTo>
                <a:lnTo>
                  <a:pt x="41148" y="150876"/>
                </a:lnTo>
                <a:lnTo>
                  <a:pt x="27432" y="150876"/>
                </a:lnTo>
                <a:cubicBezTo>
                  <a:pt x="12300" y="150876"/>
                  <a:pt x="0" y="163176"/>
                  <a:pt x="0" y="178308"/>
                </a:cubicBezTo>
                <a:lnTo>
                  <a:pt x="0" y="1783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Appreciating the unique cultural identity of different town and country locations.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how these identities shape the experiences of residents and visitors.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Unique Cultural Identity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062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cultural significance of town and country locations.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impact of human activities on the environment and cultural heritage.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Significance of Locations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47949" r="-47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Urban and Rural Areas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Cities like New York and Tokyo are examples of urban areas.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Countryside regions, such as the American Midwest, represent rural areas.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Urban and Rural Areas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 differences between urban and rural areas is crucial for effective planning and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helps address the unique needs and challenges of each area.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Urban and Rural Differences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Urban and rural areas differ significantly in terms of population density and economic opportunities.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While urban areas are bustling and diverse, rural areas are quieter and more specialized.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Urban and Rural Areas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Rural areas typically have low population density.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Economic activities in these areas are often limited and focused on agriculture or resource-based industries.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Characteristics of Rural Areas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Urban areas are characterized by high population density.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feature diverse economies with various industries and services.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Characteristics of Urban Areas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Map Skills Activity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map skills in real-life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tasks like travel planning and emergency preparedness.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Map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67749" y="1656374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map skills to navigate a town or country location.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in developing practical navigation abilities.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Locations with Maps</a:t>
            </a:r>
            <a:endParaRPr lang="en-US" sz="1288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basic features on a simple map, such as roads, buildings, and natural landmarks.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are essential for interpreting and utilizing maps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Map Features</a:t>
            </a:r>
            <a:endParaRPr lang="en-US" sz="1425" dirty="0"/>
          </a:p>
        </p:txBody>
      </p:sp>
      <p:sp>
        <p:nvSpPr>
          <p:cNvPr id="17" name="Text 15"/>
          <p:cNvSpPr/>
          <p:nvPr/>
        </p:nvSpPr>
        <p:spPr>
          <a:xfrm>
            <a:off x="3676963" y="1694872"/>
            <a:ext cx="365760" cy="288764"/>
          </a:xfrm>
          <a:custGeom>
            <a:avLst/>
            <a:gdLst/>
            <a:ahLst/>
            <a:cxnLst/>
            <a:rect l="l" t="t" r="r" b="b"/>
            <a:pathLst>
              <a:path w="365760" h="288764">
                <a:moveTo>
                  <a:pt x="116941" y="0"/>
                </a:moveTo>
                <a:cubicBezTo>
                  <a:pt x="97347" y="0"/>
                  <a:pt x="79878" y="12246"/>
                  <a:pt x="73306" y="30681"/>
                </a:cubicBezTo>
                <a:lnTo>
                  <a:pt x="2791" y="226628"/>
                </a:lnTo>
                <a:cubicBezTo>
                  <a:pt x="-8102" y="256859"/>
                  <a:pt x="14265" y="288764"/>
                  <a:pt x="46426" y="288764"/>
                </a:cubicBezTo>
                <a:lnTo>
                  <a:pt x="319334" y="288764"/>
                </a:lnTo>
                <a:cubicBezTo>
                  <a:pt x="351499" y="288764"/>
                  <a:pt x="373865" y="256859"/>
                  <a:pt x="362969" y="226628"/>
                </a:cubicBezTo>
                <a:lnTo>
                  <a:pt x="292454" y="30681"/>
                </a:lnTo>
                <a:cubicBezTo>
                  <a:pt x="285816" y="12247"/>
                  <a:pt x="268347" y="0"/>
                  <a:pt x="248819" y="0"/>
                </a:cubicBezTo>
                <a:lnTo>
                  <a:pt x="116941" y="0"/>
                </a:lnTo>
                <a:moveTo>
                  <a:pt x="102438" y="41186"/>
                </a:moveTo>
                <a:cubicBezTo>
                  <a:pt x="104629" y="35062"/>
                  <a:pt x="110496" y="30938"/>
                  <a:pt x="117007" y="30938"/>
                </a:cubicBezTo>
                <a:lnTo>
                  <a:pt x="167412" y="30938"/>
                </a:lnTo>
                <a:lnTo>
                  <a:pt x="167412" y="46407"/>
                </a:lnTo>
                <a:cubicBezTo>
                  <a:pt x="167412" y="54981"/>
                  <a:pt x="174310" y="61876"/>
                  <a:pt x="182880" y="61876"/>
                </a:cubicBezTo>
                <a:cubicBezTo>
                  <a:pt x="191453" y="61876"/>
                  <a:pt x="198348" y="54981"/>
                  <a:pt x="198348" y="46407"/>
                </a:cubicBezTo>
                <a:lnTo>
                  <a:pt x="198348" y="30938"/>
                </a:lnTo>
                <a:lnTo>
                  <a:pt x="248816" y="30938"/>
                </a:lnTo>
                <a:cubicBezTo>
                  <a:pt x="255326" y="30938"/>
                  <a:pt x="261193" y="34998"/>
                  <a:pt x="263384" y="41186"/>
                </a:cubicBezTo>
                <a:lnTo>
                  <a:pt x="333899" y="237133"/>
                </a:lnTo>
                <a:cubicBezTo>
                  <a:pt x="337509" y="247188"/>
                  <a:pt x="330033" y="257823"/>
                  <a:pt x="319330" y="257823"/>
                </a:cubicBezTo>
                <a:lnTo>
                  <a:pt x="198344" y="257823"/>
                </a:lnTo>
                <a:lnTo>
                  <a:pt x="198344" y="242354"/>
                </a:lnTo>
                <a:cubicBezTo>
                  <a:pt x="198344" y="233781"/>
                  <a:pt x="191446" y="226885"/>
                  <a:pt x="182876" y="226885"/>
                </a:cubicBezTo>
                <a:cubicBezTo>
                  <a:pt x="174303" y="226885"/>
                  <a:pt x="167408" y="233781"/>
                  <a:pt x="167408" y="242354"/>
                </a:cubicBezTo>
                <a:lnTo>
                  <a:pt x="167408" y="257823"/>
                </a:lnTo>
                <a:lnTo>
                  <a:pt x="46422" y="257823"/>
                </a:lnTo>
                <a:cubicBezTo>
                  <a:pt x="35724" y="257823"/>
                  <a:pt x="28244" y="247188"/>
                  <a:pt x="31854" y="237133"/>
                </a:cubicBezTo>
                <a:lnTo>
                  <a:pt x="102369" y="41186"/>
                </a:lnTo>
                <a:lnTo>
                  <a:pt x="102438" y="41186"/>
                </a:lnTo>
                <a:moveTo>
                  <a:pt x="198348" y="118598"/>
                </a:moveTo>
                <a:cubicBezTo>
                  <a:pt x="198348" y="110025"/>
                  <a:pt x="191450" y="103129"/>
                  <a:pt x="182880" y="103129"/>
                </a:cubicBezTo>
                <a:cubicBezTo>
                  <a:pt x="174307" y="103129"/>
                  <a:pt x="167412" y="110025"/>
                  <a:pt x="167412" y="118598"/>
                </a:cubicBezTo>
                <a:lnTo>
                  <a:pt x="167412" y="170163"/>
                </a:lnTo>
                <a:cubicBezTo>
                  <a:pt x="167412" y="178737"/>
                  <a:pt x="174310" y="185632"/>
                  <a:pt x="182880" y="185632"/>
                </a:cubicBezTo>
                <a:cubicBezTo>
                  <a:pt x="191453" y="185632"/>
                  <a:pt x="198348" y="178736"/>
                  <a:pt x="198348" y="170163"/>
                </a:cubicBezTo>
                <a:lnTo>
                  <a:pt x="198348" y="1185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listening and speaking skills in communicating geographic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effective exchange of ideas about locations.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Skills in Communication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Describing a town or country location to a partner using vocabulary learned earlier.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the use of learned terms in practical communication.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Locations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Listening to a short audio description of a town or country location.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in understanding geographic concepts through auditory learning.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to Descriptions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and Speaking Activity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Activity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activities improve understanding of geographic vocabulary.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strengthen sentence construction abilities.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Communication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writing skills in communicating geographic concepts.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helps convey ideas about places effectively.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a Location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short paragraph describing a town or country location of choice.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vocabulary and sentence structures learned earlier.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8" y="491258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8" y="3340517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35676" y="1757598"/>
            <a:ext cx="128588" cy="228600"/>
          </a:xfrm>
          <a:custGeom>
            <a:avLst/>
            <a:gdLst/>
            <a:ahLst/>
            <a:cxnLst/>
            <a:rect l="l" t="t" r="r" b="b"/>
            <a:pathLst>
              <a:path w="128588" h="228600">
                <a:moveTo>
                  <a:pt x="21432" y="64294"/>
                </a:moveTo>
                <a:cubicBezTo>
                  <a:pt x="21432" y="40622"/>
                  <a:pt x="40622" y="21431"/>
                  <a:pt x="64294" y="21431"/>
                </a:cubicBezTo>
                <a:cubicBezTo>
                  <a:pt x="87966" y="21431"/>
                  <a:pt x="107156" y="40622"/>
                  <a:pt x="107156" y="64294"/>
                </a:cubicBezTo>
                <a:cubicBezTo>
                  <a:pt x="107156" y="87965"/>
                  <a:pt x="87966" y="107156"/>
                  <a:pt x="64294" y="107156"/>
                </a:cubicBezTo>
                <a:cubicBezTo>
                  <a:pt x="40622" y="107156"/>
                  <a:pt x="21432" y="87965"/>
                  <a:pt x="21432" y="64294"/>
                </a:cubicBezTo>
                <a:lnTo>
                  <a:pt x="21432" y="64294"/>
                </a:lnTo>
                <a:moveTo>
                  <a:pt x="75009" y="127694"/>
                </a:moveTo>
                <a:cubicBezTo>
                  <a:pt x="105415" y="122603"/>
                  <a:pt x="128588" y="96126"/>
                  <a:pt x="128588" y="64294"/>
                </a:cubicBezTo>
                <a:cubicBezTo>
                  <a:pt x="128588" y="28799"/>
                  <a:pt x="99789" y="0"/>
                  <a:pt x="64294" y="0"/>
                </a:cubicBezTo>
                <a:cubicBezTo>
                  <a:pt x="28799" y="0"/>
                  <a:pt x="0" y="28799"/>
                  <a:pt x="0" y="64294"/>
                </a:cubicBezTo>
                <a:cubicBezTo>
                  <a:pt x="0" y="96172"/>
                  <a:pt x="23173" y="122605"/>
                  <a:pt x="53579" y="127694"/>
                </a:cubicBezTo>
                <a:lnTo>
                  <a:pt x="53579" y="217883"/>
                </a:lnTo>
                <a:cubicBezTo>
                  <a:pt x="53579" y="223822"/>
                  <a:pt x="58356" y="228600"/>
                  <a:pt x="64294" y="228600"/>
                </a:cubicBezTo>
                <a:cubicBezTo>
                  <a:pt x="70232" y="228600"/>
                  <a:pt x="75009" y="223822"/>
                  <a:pt x="75009" y="217886"/>
                </a:cubicBezTo>
                <a:lnTo>
                  <a:pt x="75009" y="1276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independent practice in reinforcing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tasks solidify knowledge and build confidence.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Reinforcing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Writing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short paragraph describing a town or country location of choice.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enhances descriptive language skills and personal expression.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Maps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simple map of a town or country location.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creativity and spatial understanding.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Labeling Diagrams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Labeling a simple diagram of a town or country location using vocabulary learned earlier.</a:t>
            </a:r>
            <a:endParaRPr lang="en-US" sz="1371" dirty="0"/>
          </a:p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connect visual elements with learned terms.</a:t>
            </a:r>
            <a:endParaRPr lang="en-US" sz="13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7176" r="-271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assessment and evaluation methods, such as quizzes and class discussions.</a:t>
            </a:r>
            <a:endParaRPr lang="en-US" sz="1371" dirty="0"/>
          </a:p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encourage active participation and gauge understanding.</a:t>
            </a:r>
            <a:endParaRPr lang="en-US" sz="1371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Assessment and Evaluation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Assessment and Evaluation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assessment and evaluation in measuring student progress.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the effectiveness of teaching methods.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and Navigating Locations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student ability to describe and navigate town and country locations.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can apply their knowledge in real-world scenarios.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Vocabulary and Map Skills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Assessing student understanding of vocabulary and map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identifying areas where students need improvement.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376" r="-1003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and topics to explore.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will build upon the foundational knowledge of town and country locations.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Exploration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town and country locations in daily life.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aids in making informed decisions and navigating environments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Life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concepts and vocabulary learned.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terms enhances comprehension of town and country dynamics.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and Vocabulary</a:t>
            </a:r>
            <a:endParaRPr lang="en-US" sz="1366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2944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6020"/>
            <a:ext cx="274320" cy="271989"/>
          </a:xfrm>
          <a:custGeom>
            <a:avLst/>
            <a:gdLst/>
            <a:ahLst/>
            <a:cxnLst/>
            <a:rect l="l" t="t" r="r" b="b"/>
            <a:pathLst>
              <a:path w="274320" h="271989">
                <a:moveTo>
                  <a:pt x="138661" y="25972"/>
                </a:moveTo>
                <a:cubicBezTo>
                  <a:pt x="137695" y="25597"/>
                  <a:pt x="136625" y="25597"/>
                  <a:pt x="135607" y="25972"/>
                </a:cubicBezTo>
                <a:lnTo>
                  <a:pt x="34076" y="64494"/>
                </a:lnTo>
                <a:lnTo>
                  <a:pt x="137160" y="104999"/>
                </a:lnTo>
                <a:lnTo>
                  <a:pt x="240244" y="64494"/>
                </a:lnTo>
                <a:lnTo>
                  <a:pt x="138661" y="25972"/>
                </a:lnTo>
                <a:moveTo>
                  <a:pt x="25718" y="201280"/>
                </a:moveTo>
                <a:cubicBezTo>
                  <a:pt x="25718" y="203048"/>
                  <a:pt x="26842" y="204656"/>
                  <a:pt x="28505" y="205298"/>
                </a:cubicBezTo>
                <a:lnTo>
                  <a:pt x="124303" y="241624"/>
                </a:lnTo>
                <a:lnTo>
                  <a:pt x="124303" y="127558"/>
                </a:lnTo>
                <a:lnTo>
                  <a:pt x="25720" y="88875"/>
                </a:lnTo>
                <a:lnTo>
                  <a:pt x="25718" y="201280"/>
                </a:lnTo>
                <a:moveTo>
                  <a:pt x="150020" y="241624"/>
                </a:moveTo>
                <a:lnTo>
                  <a:pt x="245818" y="205298"/>
                </a:lnTo>
                <a:cubicBezTo>
                  <a:pt x="247478" y="204656"/>
                  <a:pt x="248605" y="203048"/>
                  <a:pt x="248605" y="201280"/>
                </a:cubicBezTo>
                <a:lnTo>
                  <a:pt x="248605" y="88873"/>
                </a:lnTo>
                <a:lnTo>
                  <a:pt x="150023" y="127609"/>
                </a:lnTo>
                <a:lnTo>
                  <a:pt x="150023" y="241676"/>
                </a:lnTo>
                <a:lnTo>
                  <a:pt x="150020" y="241624"/>
                </a:lnTo>
                <a:moveTo>
                  <a:pt x="126497" y="1969"/>
                </a:moveTo>
                <a:cubicBezTo>
                  <a:pt x="133355" y="-656"/>
                  <a:pt x="140910" y="-656"/>
                  <a:pt x="147768" y="1969"/>
                </a:cubicBezTo>
                <a:lnTo>
                  <a:pt x="254925" y="42634"/>
                </a:lnTo>
                <a:cubicBezTo>
                  <a:pt x="266606" y="47027"/>
                  <a:pt x="274320" y="58173"/>
                  <a:pt x="274320" y="70655"/>
                </a:cubicBezTo>
                <a:lnTo>
                  <a:pt x="274320" y="201278"/>
                </a:lnTo>
                <a:cubicBezTo>
                  <a:pt x="274320" y="213762"/>
                  <a:pt x="266606" y="224905"/>
                  <a:pt x="254978" y="229352"/>
                </a:cubicBezTo>
                <a:lnTo>
                  <a:pt x="147823" y="270017"/>
                </a:lnTo>
                <a:cubicBezTo>
                  <a:pt x="140965" y="272642"/>
                  <a:pt x="133410" y="272642"/>
                  <a:pt x="126552" y="270017"/>
                </a:cubicBezTo>
                <a:lnTo>
                  <a:pt x="19397" y="229352"/>
                </a:lnTo>
                <a:cubicBezTo>
                  <a:pt x="7716" y="224905"/>
                  <a:pt x="3" y="213762"/>
                  <a:pt x="3" y="201278"/>
                </a:cubicBezTo>
                <a:lnTo>
                  <a:pt x="3" y="70655"/>
                </a:lnTo>
                <a:cubicBezTo>
                  <a:pt x="3" y="58170"/>
                  <a:pt x="7716" y="47027"/>
                  <a:pt x="19345" y="42580"/>
                </a:cubicBezTo>
                <a:lnTo>
                  <a:pt x="126502" y="1915"/>
                </a:lnTo>
                <a:lnTo>
                  <a:pt x="126497" y="196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11415"/>
            <a:ext cx="274320" cy="240070"/>
          </a:xfrm>
          <a:custGeom>
            <a:avLst/>
            <a:gdLst/>
            <a:ahLst/>
            <a:cxnLst/>
            <a:rect l="l" t="t" r="r" b="b"/>
            <a:pathLst>
              <a:path w="274320" h="240070">
                <a:moveTo>
                  <a:pt x="80154" y="108483"/>
                </a:moveTo>
                <a:cubicBezTo>
                  <a:pt x="91351" y="104894"/>
                  <a:pt x="103301" y="102911"/>
                  <a:pt x="115730" y="102911"/>
                </a:cubicBezTo>
                <a:lnTo>
                  <a:pt x="158593" y="102911"/>
                </a:lnTo>
                <a:cubicBezTo>
                  <a:pt x="165719" y="102911"/>
                  <a:pt x="171453" y="108644"/>
                  <a:pt x="171453" y="115769"/>
                </a:cubicBezTo>
                <a:cubicBezTo>
                  <a:pt x="171453" y="122894"/>
                  <a:pt x="165719" y="128627"/>
                  <a:pt x="158595" y="128627"/>
                </a:cubicBezTo>
                <a:lnTo>
                  <a:pt x="115733" y="128627"/>
                </a:lnTo>
                <a:cubicBezTo>
                  <a:pt x="102124" y="128627"/>
                  <a:pt x="89212" y="131628"/>
                  <a:pt x="77693" y="137039"/>
                </a:cubicBezTo>
                <a:cubicBezTo>
                  <a:pt x="81819" y="170954"/>
                  <a:pt x="110696" y="197208"/>
                  <a:pt x="145683" y="197208"/>
                </a:cubicBezTo>
                <a:cubicBezTo>
                  <a:pt x="145683" y="197208"/>
                  <a:pt x="145683" y="197208"/>
                  <a:pt x="145738" y="197208"/>
                </a:cubicBezTo>
                <a:lnTo>
                  <a:pt x="146166" y="197208"/>
                </a:lnTo>
                <a:cubicBezTo>
                  <a:pt x="146166" y="197208"/>
                  <a:pt x="146166" y="197208"/>
                  <a:pt x="146221" y="197208"/>
                </a:cubicBezTo>
                <a:cubicBezTo>
                  <a:pt x="198352" y="196939"/>
                  <a:pt x="248608" y="143469"/>
                  <a:pt x="248608" y="66800"/>
                </a:cubicBezTo>
                <a:cubicBezTo>
                  <a:pt x="248608" y="59941"/>
                  <a:pt x="248180" y="53245"/>
                  <a:pt x="247376" y="46708"/>
                </a:cubicBezTo>
                <a:cubicBezTo>
                  <a:pt x="234143" y="55173"/>
                  <a:pt x="218391" y="60049"/>
                  <a:pt x="201461" y="60049"/>
                </a:cubicBezTo>
                <a:lnTo>
                  <a:pt x="145741" y="60049"/>
                </a:lnTo>
                <a:cubicBezTo>
                  <a:pt x="114880" y="60049"/>
                  <a:pt x="88786" y="80462"/>
                  <a:pt x="80162" y="108483"/>
                </a:cubicBezTo>
                <a:lnTo>
                  <a:pt x="80154" y="108483"/>
                </a:lnTo>
                <a:moveTo>
                  <a:pt x="51649" y="122251"/>
                </a:moveTo>
                <a:cubicBezTo>
                  <a:pt x="54916" y="73173"/>
                  <a:pt x="95798" y="34330"/>
                  <a:pt x="145733" y="34330"/>
                </a:cubicBezTo>
                <a:lnTo>
                  <a:pt x="201455" y="34330"/>
                </a:lnTo>
                <a:cubicBezTo>
                  <a:pt x="216831" y="34330"/>
                  <a:pt x="230816" y="28544"/>
                  <a:pt x="241424" y="19059"/>
                </a:cubicBezTo>
                <a:cubicBezTo>
                  <a:pt x="241799" y="18737"/>
                  <a:pt x="242172" y="18363"/>
                  <a:pt x="242548" y="18041"/>
                </a:cubicBezTo>
                <a:cubicBezTo>
                  <a:pt x="246084" y="14719"/>
                  <a:pt x="249244" y="10969"/>
                  <a:pt x="251870" y="6844"/>
                </a:cubicBezTo>
                <a:cubicBezTo>
                  <a:pt x="252728" y="5505"/>
                  <a:pt x="253584" y="4112"/>
                  <a:pt x="254333" y="2665"/>
                </a:cubicBezTo>
                <a:cubicBezTo>
                  <a:pt x="256209" y="-819"/>
                  <a:pt x="261619" y="-980"/>
                  <a:pt x="263012" y="2717"/>
                </a:cubicBezTo>
                <a:cubicBezTo>
                  <a:pt x="263709" y="4592"/>
                  <a:pt x="264351" y="6467"/>
                  <a:pt x="264996" y="8397"/>
                </a:cubicBezTo>
                <a:cubicBezTo>
                  <a:pt x="266548" y="13165"/>
                  <a:pt x="267942" y="17988"/>
                  <a:pt x="269174" y="22970"/>
                </a:cubicBezTo>
                <a:cubicBezTo>
                  <a:pt x="269442" y="23988"/>
                  <a:pt x="269656" y="25006"/>
                  <a:pt x="269870" y="25971"/>
                </a:cubicBezTo>
                <a:cubicBezTo>
                  <a:pt x="272764" y="38990"/>
                  <a:pt x="274317" y="52652"/>
                  <a:pt x="274317" y="66797"/>
                </a:cubicBezTo>
                <a:cubicBezTo>
                  <a:pt x="274317" y="152790"/>
                  <a:pt x="217042" y="222547"/>
                  <a:pt x="146264" y="222924"/>
                </a:cubicBezTo>
                <a:lnTo>
                  <a:pt x="145730" y="222924"/>
                </a:lnTo>
                <a:cubicBezTo>
                  <a:pt x="101956" y="222924"/>
                  <a:pt x="65148" y="193081"/>
                  <a:pt x="54540" y="152629"/>
                </a:cubicBezTo>
                <a:cubicBezTo>
                  <a:pt x="36805" y="169079"/>
                  <a:pt x="25715" y="192546"/>
                  <a:pt x="25715" y="218637"/>
                </a:cubicBezTo>
                <a:lnTo>
                  <a:pt x="25715" y="227209"/>
                </a:lnTo>
                <a:cubicBezTo>
                  <a:pt x="25715" y="234335"/>
                  <a:pt x="19981" y="240068"/>
                  <a:pt x="12857" y="240068"/>
                </a:cubicBezTo>
                <a:cubicBezTo>
                  <a:pt x="5730" y="240068"/>
                  <a:pt x="0" y="234335"/>
                  <a:pt x="0" y="227209"/>
                </a:cubicBezTo>
                <a:lnTo>
                  <a:pt x="0" y="218637"/>
                </a:lnTo>
                <a:cubicBezTo>
                  <a:pt x="0" y="178398"/>
                  <a:pt x="20519" y="142983"/>
                  <a:pt x="51649" y="122248"/>
                </a:cubicBezTo>
                <a:lnTo>
                  <a:pt x="51649" y="12225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82656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extension activities in promoting deeper learning and application.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students connect theoretical knowledge to real-world scenarios.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Deeper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3D Modeling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3D model of a town or country location.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enhances spatial understanding and design skills.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Design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a sustainable town or country location.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creativity and awareness of environmental considerations.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and Presentation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Researching a town or country location and creating a multimedia presentation.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exploration and the use of technology to share findings.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Activities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parent engagement activities, such as volunteering in the classroom.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promoting parent involvement and support.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Parent-Teacher Communication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parent-teacher communication and homework support.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parent engagement activities, such as volunteering in the classroom.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Parent Involvement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promoting parent involvement and support.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parent-teacher communication and homework support.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75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69092"/>
            <a:ext cx="228600" cy="171450"/>
          </a:xfrm>
          <a:custGeom>
            <a:avLst/>
            <a:gdLst/>
            <a:ahLst/>
            <a:cxnLst/>
            <a:rect l="l" t="t" r="r" b="b"/>
            <a:pathLst>
              <a:path w="228600" h="171450">
                <a:moveTo>
                  <a:pt x="28575" y="21431"/>
                </a:moveTo>
                <a:cubicBezTo>
                  <a:pt x="24645" y="21431"/>
                  <a:pt x="21431" y="24646"/>
                  <a:pt x="21431" y="28576"/>
                </a:cubicBezTo>
                <a:lnTo>
                  <a:pt x="21431" y="38443"/>
                </a:lnTo>
                <a:lnTo>
                  <a:pt x="98449" y="101665"/>
                </a:lnTo>
                <a:cubicBezTo>
                  <a:pt x="107691" y="109255"/>
                  <a:pt x="120952" y="109255"/>
                  <a:pt x="130195" y="101665"/>
                </a:cubicBezTo>
                <a:lnTo>
                  <a:pt x="207169" y="38443"/>
                </a:lnTo>
                <a:lnTo>
                  <a:pt x="207169" y="28576"/>
                </a:lnTo>
                <a:cubicBezTo>
                  <a:pt x="207169" y="24646"/>
                  <a:pt x="203955" y="21431"/>
                  <a:pt x="200025" y="21431"/>
                </a:cubicBezTo>
                <a:lnTo>
                  <a:pt x="28575" y="21431"/>
                </a:lnTo>
                <a:moveTo>
                  <a:pt x="21431" y="66169"/>
                </a:moveTo>
                <a:lnTo>
                  <a:pt x="21431" y="142876"/>
                </a:lnTo>
                <a:cubicBezTo>
                  <a:pt x="21431" y="146806"/>
                  <a:pt x="24645" y="150020"/>
                  <a:pt x="28575" y="150020"/>
                </a:cubicBezTo>
                <a:lnTo>
                  <a:pt x="200025" y="150020"/>
                </a:lnTo>
                <a:cubicBezTo>
                  <a:pt x="203955" y="150020"/>
                  <a:pt x="207169" y="146806"/>
                  <a:pt x="207169" y="142876"/>
                </a:cubicBezTo>
                <a:lnTo>
                  <a:pt x="207169" y="66169"/>
                </a:lnTo>
                <a:lnTo>
                  <a:pt x="143769" y="118230"/>
                </a:lnTo>
                <a:cubicBezTo>
                  <a:pt x="126624" y="132294"/>
                  <a:pt x="101933" y="132294"/>
                  <a:pt x="84833" y="118230"/>
                </a:cubicBezTo>
                <a:lnTo>
                  <a:pt x="21431" y="66169"/>
                </a:lnTo>
                <a:moveTo>
                  <a:pt x="0" y="28576"/>
                </a:moveTo>
                <a:cubicBezTo>
                  <a:pt x="0" y="12814"/>
                  <a:pt x="12813" y="0"/>
                  <a:pt x="28575" y="0"/>
                </a:cubicBezTo>
                <a:lnTo>
                  <a:pt x="200025" y="0"/>
                </a:lnTo>
                <a:cubicBezTo>
                  <a:pt x="215787" y="0"/>
                  <a:pt x="228600" y="12814"/>
                  <a:pt x="228600" y="28576"/>
                </a:cubicBezTo>
                <a:lnTo>
                  <a:pt x="228600" y="142876"/>
                </a:lnTo>
                <a:cubicBezTo>
                  <a:pt x="228600" y="158638"/>
                  <a:pt x="215787" y="171452"/>
                  <a:pt x="200025" y="171452"/>
                </a:cubicBezTo>
                <a:lnTo>
                  <a:pt x="28575" y="171452"/>
                </a:lnTo>
                <a:cubicBezTo>
                  <a:pt x="12813" y="171452"/>
                  <a:pt x="0" y="158638"/>
                  <a:pt x="0" y="142876"/>
                </a:cubicBezTo>
                <a:lnTo>
                  <a:pt x="0" y="285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8119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Student Well-Being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promoting student well-being and safety.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creating a safe and inclusive learning environment.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Preparedness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safety considerations, such as emergency procedures.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role of first aid in ensuring student safety.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Learning Environment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creating a safe and inclusive learning environment.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promoting student well-being and safety.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0047" r="-1000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in Real-Life Scenarios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9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can be provided for students to apply their knowledge of town and country locations in real-life scenarios?</a:t>
            </a:r>
            <a:endParaRPr lang="en-US" sz="956" dirty="0"/>
          </a:p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9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practical applications of the lesson content for students.</a:t>
            </a:r>
            <a:endParaRPr lang="en-US" sz="956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Differentiating for Mixed-Ability Groups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 lesson be differentiated further to meet the needs of mixed-ability groups?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focuses on adapting lessons to cater to diverse learning abilities.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Beginner EALD Learners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beginner EALD learners and promoting their participation in the lesson?</a:t>
            </a:r>
            <a:endParaRPr lang="en-US" sz="1004" dirty="0"/>
          </a:p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encourages reflection on teaching methods tailored to beginner EALD students.</a:t>
            </a:r>
            <a:endParaRPr lang="en-US" sz="1004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Town and Country Locations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404932" b="-40493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next steps, such as exploring urban environments and investigating rural environments.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provides practical applications for further exploration.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Investigating Environments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building on key takeaways and reflection questions.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deeper understanding and personal growth.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Key Takeaways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future lessons and topics to explore.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sets the stage for continued learning and discovery.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Future Lessons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52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8844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2025-09-08T07:49:23Z</dcterms:created>
  <dcterms:modified xsi:type="dcterms:W3CDTF">2025-09-08T07:49:23Z</dcterms:modified>
</cp:coreProperties>
</file>