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164e6904c9b6916a3d8135c71973a7ab811f46b8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c17d5c6ca6f4bb3dd7f0a501da2944b689c282ba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5158409"/>
            <a:ext cx="12192000" cy="1699591"/>
          </a:xfrm>
          <a:custGeom>
            <a:avLst/>
            <a:gdLst/>
            <a:ahLst/>
            <a:cxnLst/>
            <a:rect l="l" t="t" r="r" b="b"/>
            <a:pathLst>
              <a:path w="12192000" h="1699591">
                <a:moveTo>
                  <a:pt x="0" y="1699591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1699591"/>
                </a:lnTo>
                <a:lnTo>
                  <a:pt x="0" y="169959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 l="34292" r="34292" t="0" b="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1969477"/>
            <a:ext cx="7182196" cy="2658968"/>
          </a:xfrm>
          <a:custGeom>
            <a:avLst/>
            <a:gdLst/>
            <a:ahLst/>
            <a:cxnLst/>
            <a:rect l="l" t="t" r="r" b="b"/>
            <a:pathLst>
              <a:path w="7182196" h="2658968">
                <a:moveTo>
                  <a:pt x="0" y="2658968"/>
                </a:moveTo>
                <a:lnTo>
                  <a:pt x="0" y="0"/>
                </a:lnTo>
                <a:lnTo>
                  <a:pt x="7182196" y="0"/>
                </a:lnTo>
                <a:lnTo>
                  <a:pt x="7182196" y="2658968"/>
                </a:lnTo>
                <a:lnTo>
                  <a:pt x="0" y="265896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Mastering Numbers: A Comprehensive Guide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731521" y="5508978"/>
            <a:ext cx="7182195" cy="1027077"/>
          </a:xfrm>
          <a:custGeom>
            <a:avLst/>
            <a:gdLst/>
            <a:ahLst/>
            <a:cxnLst/>
            <a:rect l="l" t="t" r="r" b="b"/>
            <a:pathLst>
              <a:path w="7182195" h="1027077">
                <a:moveTo>
                  <a:pt x="0" y="1027077"/>
                </a:moveTo>
                <a:lnTo>
                  <a:pt x="0" y="0"/>
                </a:lnTo>
                <a:lnTo>
                  <a:pt x="7182195" y="0"/>
                </a:lnTo>
                <a:lnTo>
                  <a:pt x="7182195" y="1027077"/>
                </a:lnTo>
                <a:lnTo>
                  <a:pt x="0" y="10270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Unlocking the Secrets of Numerical Proficiency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95836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1097280"/>
                </a:moveTo>
                <a:lnTo>
                  <a:pt x="0" y="0"/>
                </a:lnTo>
                <a:lnTo>
                  <a:pt x="1097280" y="0"/>
                </a:lnTo>
                <a:lnTo>
                  <a:pt x="1097280" y="1097280"/>
                </a:lnTo>
                <a:lnTo>
                  <a:pt x="0" y="109728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E7E6E6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911840" y="932927"/>
            <a:ext cx="548640" cy="5486400"/>
          </a:xfrm>
          <a:custGeom>
            <a:avLst/>
            <a:gdLst/>
            <a:ahLst/>
            <a:cxnLst/>
            <a:rect l="l" t="t" r="r" b="b"/>
            <a:pathLst>
              <a:path w="548640" h="5486400">
                <a:moveTo>
                  <a:pt x="0" y="5486400"/>
                </a:moveTo>
                <a:lnTo>
                  <a:pt x="0" y="0"/>
                </a:lnTo>
                <a:lnTo>
                  <a:pt x="548640" y="0"/>
                </a:lnTo>
                <a:lnTo>
                  <a:pt x="548640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455268" y="932927"/>
            <a:ext cx="6298872" cy="5486400"/>
          </a:xfrm>
          <a:custGeom>
            <a:avLst/>
            <a:gdLst/>
            <a:ahLst/>
            <a:cxnLst/>
            <a:rect l="l" t="t" r="r" b="b"/>
            <a:pathLst>
              <a:path w="6298872" h="5486400">
                <a:moveTo>
                  <a:pt x="0" y="5486400"/>
                </a:moveTo>
                <a:lnTo>
                  <a:pt x="0" y="0"/>
                </a:lnTo>
                <a:lnTo>
                  <a:pt x="6298872" y="0"/>
                </a:lnTo>
                <a:lnTo>
                  <a:pt x="6298872" y="5486400"/>
                </a:lnTo>
                <a:lnTo>
                  <a:pt x="0" y="5486400"/>
                </a:lnTo>
              </a:path>
            </a:pathLst>
          </a:custGeom>
          <a:noFill/>
          <a:ln/>
        </p:spPr>
        <p:txBody>
          <a:bodyPr wrap="square" lIns="0" tIns="0" rIns="0" bIns="0" rtlCol="0" anchor="t" numCol="1" spcCol="548640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Introduction to Mastering Numbers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932929"/>
            <a:ext cx="3364619" cy="1574845"/>
          </a:xfrm>
          <a:custGeom>
            <a:avLst/>
            <a:gdLst/>
            <a:ahLst/>
            <a:cxnLst/>
            <a:rect l="l" t="t" r="r" b="b"/>
            <a:pathLst>
              <a:path w="3364619" h="1574845">
                <a:moveTo>
                  <a:pt x="0" y="1574845"/>
                </a:moveTo>
                <a:lnTo>
                  <a:pt x="0" y="0"/>
                </a:lnTo>
                <a:lnTo>
                  <a:pt x="3364619" y="0"/>
                </a:lnTo>
                <a:lnTo>
                  <a:pt x="3364619" y="1574845"/>
                </a:lnTo>
                <a:lnTo>
                  <a:pt x="0" y="1574845"/>
                </a:lnTo>
              </a:path>
            </a:pathLst>
          </a:custGeom>
          <a:noFill/>
          <a:ln/>
        </p:spPr>
        <p:txBody>
          <a:bodyPr wrap="square" lIns="0" tIns="46800" rIns="90000" bIns="4680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40436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algn="ctr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19373" y="0"/>
            <a:ext cx="4772628" cy="2824223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1"/>
            <a:srcRect l="0" r="0" t="5601" b="5601"/>
            <a:stretch/>
          </a:blip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720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To find factors, identify all numbers that divide evenly into a given number.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For example, the factors of 12 are 1, 2, 3, 4, 6, and 12.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7720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Finding Factors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1436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7154" y="111466"/>
                </a:moveTo>
                <a:cubicBezTo>
                  <a:pt x="197154" y="64121"/>
                  <a:pt x="158774" y="25741"/>
                  <a:pt x="111429" y="25741"/>
                </a:cubicBezTo>
                <a:cubicBezTo>
                  <a:pt x="64084" y="25741"/>
                  <a:pt x="25704" y="64121"/>
                  <a:pt x="25704" y="111466"/>
                </a:cubicBezTo>
                <a:cubicBezTo>
                  <a:pt x="25704" y="158811"/>
                  <a:pt x="64084" y="197191"/>
                  <a:pt x="111429" y="197191"/>
                </a:cubicBezTo>
                <a:cubicBezTo>
                  <a:pt x="158774" y="197191"/>
                  <a:pt x="197154" y="158811"/>
                  <a:pt x="197154" y="111466"/>
                </a:cubicBezTo>
                <a:lnTo>
                  <a:pt x="197154" y="111466"/>
                </a:lnTo>
                <a:moveTo>
                  <a:pt x="180598" y="198852"/>
                </a:moveTo>
                <a:cubicBezTo>
                  <a:pt x="161632" y="213907"/>
                  <a:pt x="137575" y="222908"/>
                  <a:pt x="111429" y="222908"/>
                </a:cubicBezTo>
                <a:cubicBezTo>
                  <a:pt x="49868" y="222908"/>
                  <a:pt x="-13" y="173027"/>
                  <a:pt x="-13" y="111466"/>
                </a:cubicBezTo>
                <a:cubicBezTo>
                  <a:pt x="-13" y="49905"/>
                  <a:pt x="49868" y="23"/>
                  <a:pt x="111429" y="23"/>
                </a:cubicBezTo>
                <a:cubicBezTo>
                  <a:pt x="172990" y="23"/>
                  <a:pt x="222872" y="49905"/>
                  <a:pt x="222872" y="111466"/>
                </a:cubicBezTo>
                <a:cubicBezTo>
                  <a:pt x="222872" y="137612"/>
                  <a:pt x="213870" y="161668"/>
                  <a:pt x="198815" y="180635"/>
                </a:cubicBezTo>
                <a:lnTo>
                  <a:pt x="270556" y="252376"/>
                </a:lnTo>
                <a:cubicBezTo>
                  <a:pt x="275592" y="257413"/>
                  <a:pt x="275592" y="265557"/>
                  <a:pt x="270556" y="270539"/>
                </a:cubicBezTo>
                <a:cubicBezTo>
                  <a:pt x="265520" y="275522"/>
                  <a:pt x="257376" y="275576"/>
                  <a:pt x="252393" y="270539"/>
                </a:cubicBezTo>
                <a:lnTo>
                  <a:pt x="180598" y="198852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04361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Even numbers are divisible by 2 (e.g., 2, 4, 6).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Odd numbers are not divisible by 2 (e.g., 1, 3, 5).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04361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Even vs Odd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14313" y="94298"/>
                </a:moveTo>
                <a:lnTo>
                  <a:pt x="214313" y="240030"/>
                </a:lnTo>
                <a:cubicBezTo>
                  <a:pt x="214313" y="244745"/>
                  <a:pt x="210455" y="248603"/>
                  <a:pt x="205740" y="248603"/>
                </a:cubicBezTo>
                <a:lnTo>
                  <a:pt x="68580" y="248603"/>
                </a:lnTo>
                <a:cubicBezTo>
                  <a:pt x="63865" y="248603"/>
                  <a:pt x="60008" y="244745"/>
                  <a:pt x="60008" y="240030"/>
                </a:cubicBezTo>
                <a:lnTo>
                  <a:pt x="60008" y="94298"/>
                </a:lnTo>
                <a:lnTo>
                  <a:pt x="214313" y="94298"/>
                </a:lnTo>
                <a:moveTo>
                  <a:pt x="214313" y="68580"/>
                </a:moveTo>
                <a:lnTo>
                  <a:pt x="60008" y="68580"/>
                </a:lnTo>
                <a:lnTo>
                  <a:pt x="60008" y="34290"/>
                </a:lnTo>
                <a:cubicBezTo>
                  <a:pt x="60008" y="29575"/>
                  <a:pt x="63865" y="25718"/>
                  <a:pt x="68580" y="25718"/>
                </a:cubicBezTo>
                <a:lnTo>
                  <a:pt x="205740" y="25718"/>
                </a:lnTo>
                <a:cubicBezTo>
                  <a:pt x="210455" y="25718"/>
                  <a:pt x="214313" y="29575"/>
                  <a:pt x="214313" y="34290"/>
                </a:cubicBezTo>
                <a:lnTo>
                  <a:pt x="214313" y="68580"/>
                </a:lnTo>
                <a:moveTo>
                  <a:pt x="240030" y="68580"/>
                </a:moveTo>
                <a:lnTo>
                  <a:pt x="240030" y="34290"/>
                </a:lnTo>
                <a:cubicBezTo>
                  <a:pt x="240030" y="15377"/>
                  <a:pt x="224653" y="0"/>
                  <a:pt x="205740" y="0"/>
                </a:cubicBezTo>
                <a:lnTo>
                  <a:pt x="68580" y="0"/>
                </a:lnTo>
                <a:cubicBezTo>
                  <a:pt x="49667" y="0"/>
                  <a:pt x="34290" y="15377"/>
                  <a:pt x="34290" y="34290"/>
                </a:cubicBezTo>
                <a:lnTo>
                  <a:pt x="34290" y="68580"/>
                </a:lnTo>
                <a:lnTo>
                  <a:pt x="34290" y="81439"/>
                </a:lnTo>
                <a:lnTo>
                  <a:pt x="34290" y="94298"/>
                </a:lnTo>
                <a:lnTo>
                  <a:pt x="34290" y="240030"/>
                </a:lnTo>
                <a:cubicBezTo>
                  <a:pt x="34290" y="258943"/>
                  <a:pt x="49667" y="274320"/>
                  <a:pt x="68580" y="274320"/>
                </a:cubicBezTo>
                <a:lnTo>
                  <a:pt x="205740" y="274320"/>
                </a:lnTo>
                <a:cubicBezTo>
                  <a:pt x="224653" y="274320"/>
                  <a:pt x="240030" y="258943"/>
                  <a:pt x="240030" y="240030"/>
                </a:cubicBezTo>
                <a:lnTo>
                  <a:pt x="240030" y="94298"/>
                </a:lnTo>
                <a:lnTo>
                  <a:pt x="240030" y="81439"/>
                </a:lnTo>
                <a:lnTo>
                  <a:pt x="240030" y="68580"/>
                </a:lnTo>
                <a:moveTo>
                  <a:pt x="77152" y="124301"/>
                </a:moveTo>
                <a:cubicBezTo>
                  <a:pt x="77152" y="131403"/>
                  <a:pt x="82910" y="137160"/>
                  <a:pt x="90011" y="137160"/>
                </a:cubicBezTo>
                <a:cubicBezTo>
                  <a:pt x="97113" y="137160"/>
                  <a:pt x="102870" y="131403"/>
                  <a:pt x="102870" y="124301"/>
                </a:cubicBezTo>
                <a:cubicBezTo>
                  <a:pt x="102870" y="117200"/>
                  <a:pt x="97113" y="111443"/>
                  <a:pt x="90011" y="111443"/>
                </a:cubicBezTo>
                <a:cubicBezTo>
                  <a:pt x="82910" y="111443"/>
                  <a:pt x="77152" y="117200"/>
                  <a:pt x="77152" y="124301"/>
                </a:cubicBezTo>
                <a:moveTo>
                  <a:pt x="90011" y="158591"/>
                </a:moveTo>
                <a:cubicBezTo>
                  <a:pt x="82910" y="158591"/>
                  <a:pt x="77152" y="164348"/>
                  <a:pt x="77152" y="171450"/>
                </a:cubicBezTo>
                <a:cubicBezTo>
                  <a:pt x="77152" y="178552"/>
                  <a:pt x="82910" y="184309"/>
                  <a:pt x="90011" y="184309"/>
                </a:cubicBezTo>
                <a:cubicBezTo>
                  <a:pt x="97113" y="184309"/>
                  <a:pt x="102870" y="178552"/>
                  <a:pt x="102870" y="171450"/>
                </a:cubicBezTo>
                <a:cubicBezTo>
                  <a:pt x="102870" y="164348"/>
                  <a:pt x="97113" y="158591"/>
                  <a:pt x="90011" y="158591"/>
                </a:cubicBezTo>
                <a:moveTo>
                  <a:pt x="77152" y="218599"/>
                </a:moveTo>
                <a:cubicBezTo>
                  <a:pt x="77152" y="225725"/>
                  <a:pt x="82885" y="231458"/>
                  <a:pt x="90011" y="231458"/>
                </a:cubicBezTo>
                <a:lnTo>
                  <a:pt x="137160" y="231458"/>
                </a:lnTo>
                <a:cubicBezTo>
                  <a:pt x="144286" y="231458"/>
                  <a:pt x="150019" y="225725"/>
                  <a:pt x="150019" y="218599"/>
                </a:cubicBezTo>
                <a:cubicBezTo>
                  <a:pt x="150019" y="211473"/>
                  <a:pt x="144286" y="205740"/>
                  <a:pt x="137160" y="205740"/>
                </a:cubicBezTo>
                <a:lnTo>
                  <a:pt x="90011" y="205740"/>
                </a:lnTo>
                <a:cubicBezTo>
                  <a:pt x="82885" y="205740"/>
                  <a:pt x="77152" y="211473"/>
                  <a:pt x="77152" y="218599"/>
                </a:cubicBezTo>
                <a:moveTo>
                  <a:pt x="137160" y="111443"/>
                </a:moveTo>
                <a:cubicBezTo>
                  <a:pt x="130058" y="111443"/>
                  <a:pt x="124301" y="117200"/>
                  <a:pt x="124301" y="124301"/>
                </a:cubicBezTo>
                <a:cubicBezTo>
                  <a:pt x="124301" y="131403"/>
                  <a:pt x="130058" y="137160"/>
                  <a:pt x="137160" y="137160"/>
                </a:cubicBezTo>
                <a:cubicBezTo>
                  <a:pt x="144262" y="137160"/>
                  <a:pt x="150019" y="131403"/>
                  <a:pt x="150019" y="124301"/>
                </a:cubicBezTo>
                <a:cubicBezTo>
                  <a:pt x="150019" y="117200"/>
                  <a:pt x="144262" y="111443"/>
                  <a:pt x="137160" y="111443"/>
                </a:cubicBezTo>
                <a:moveTo>
                  <a:pt x="124301" y="171450"/>
                </a:moveTo>
                <a:cubicBezTo>
                  <a:pt x="124301" y="178552"/>
                  <a:pt x="130058" y="184309"/>
                  <a:pt x="137160" y="184309"/>
                </a:cubicBezTo>
                <a:cubicBezTo>
                  <a:pt x="144262" y="184309"/>
                  <a:pt x="150019" y="178552"/>
                  <a:pt x="150019" y="171450"/>
                </a:cubicBezTo>
                <a:cubicBezTo>
                  <a:pt x="150019" y="164348"/>
                  <a:pt x="144262" y="158591"/>
                  <a:pt x="137160" y="158591"/>
                </a:cubicBezTo>
                <a:cubicBezTo>
                  <a:pt x="130058" y="158591"/>
                  <a:pt x="124301" y="164348"/>
                  <a:pt x="124301" y="171450"/>
                </a:cubicBezTo>
                <a:moveTo>
                  <a:pt x="184309" y="111443"/>
                </a:moveTo>
                <a:cubicBezTo>
                  <a:pt x="177207" y="111443"/>
                  <a:pt x="171450" y="117200"/>
                  <a:pt x="171450" y="124301"/>
                </a:cubicBezTo>
                <a:cubicBezTo>
                  <a:pt x="171450" y="131403"/>
                  <a:pt x="177207" y="137160"/>
                  <a:pt x="184309" y="137160"/>
                </a:cubicBezTo>
                <a:cubicBezTo>
                  <a:pt x="191410" y="137160"/>
                  <a:pt x="197168" y="131403"/>
                  <a:pt x="197168" y="124301"/>
                </a:cubicBezTo>
                <a:cubicBezTo>
                  <a:pt x="197168" y="117200"/>
                  <a:pt x="191410" y="111443"/>
                  <a:pt x="184309" y="111443"/>
                </a:cubicBezTo>
                <a:moveTo>
                  <a:pt x="171450" y="171450"/>
                </a:moveTo>
                <a:cubicBezTo>
                  <a:pt x="171450" y="178552"/>
                  <a:pt x="177207" y="184309"/>
                  <a:pt x="184309" y="184309"/>
                </a:cubicBezTo>
                <a:cubicBezTo>
                  <a:pt x="191410" y="184309"/>
                  <a:pt x="197168" y="178552"/>
                  <a:pt x="197168" y="171450"/>
                </a:cubicBezTo>
                <a:cubicBezTo>
                  <a:pt x="197168" y="164348"/>
                  <a:pt x="191410" y="158591"/>
                  <a:pt x="184309" y="158591"/>
                </a:cubicBezTo>
                <a:cubicBezTo>
                  <a:pt x="177207" y="158591"/>
                  <a:pt x="171450" y="164348"/>
                  <a:pt x="171450" y="171450"/>
                </a:cubicBezTo>
                <a:moveTo>
                  <a:pt x="184309" y="205740"/>
                </a:moveTo>
                <a:cubicBezTo>
                  <a:pt x="177207" y="205740"/>
                  <a:pt x="171450" y="211497"/>
                  <a:pt x="171450" y="218599"/>
                </a:cubicBezTo>
                <a:cubicBezTo>
                  <a:pt x="171450" y="225700"/>
                  <a:pt x="177207" y="231458"/>
                  <a:pt x="184309" y="231458"/>
                </a:cubicBezTo>
                <a:cubicBezTo>
                  <a:pt x="191410" y="231458"/>
                  <a:pt x="197168" y="225700"/>
                  <a:pt x="197168" y="218599"/>
                </a:cubicBezTo>
                <a:cubicBezTo>
                  <a:pt x="197168" y="211497"/>
                  <a:pt x="191410" y="205740"/>
                  <a:pt x="184309" y="20574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0" y="4410394"/>
            <a:ext cx="3383280" cy="1645920"/>
          </a:xfrm>
          <a:custGeom>
            <a:avLst/>
            <a:gdLst/>
            <a:ahLst/>
            <a:cxnLst/>
            <a:rect l="l" t="t" r="r" b="b"/>
            <a:pathLst>
              <a:path w="3383280" h="1645920">
                <a:moveTo>
                  <a:pt x="0" y="1645920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This lesson covers counting numbers.</a:t>
            </a:r>
            <a:endParaRPr lang="en-US" sz="11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You will learn how to count from 1 to 100.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18" y="3823376"/>
            <a:ext cx="3383280" cy="461665"/>
          </a:xfrm>
          <a:custGeom>
            <a:avLst/>
            <a:gdLst/>
            <a:ahLst/>
            <a:cxnLst/>
            <a:rect l="l" t="t" r="r" b="b"/>
            <a:pathLst>
              <a:path w="3383280" h="461665">
                <a:moveTo>
                  <a:pt x="0" y="461665"/>
                </a:moveTo>
                <a:lnTo>
                  <a:pt x="0" y="0"/>
                </a:lnTo>
                <a:lnTo>
                  <a:pt x="3383280" y="0"/>
                </a:lnTo>
                <a:lnTo>
                  <a:pt x="3383280" y="461665"/>
                </a:lnTo>
                <a:lnTo>
                  <a:pt x="0" y="461665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Counting Numbers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78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54864" y="44577"/>
                </a:moveTo>
                <a:cubicBezTo>
                  <a:pt x="60565" y="44577"/>
                  <a:pt x="65151" y="49163"/>
                  <a:pt x="65151" y="54864"/>
                </a:cubicBezTo>
                <a:lnTo>
                  <a:pt x="65151" y="150319"/>
                </a:lnTo>
                <a:lnTo>
                  <a:pt x="99441" y="138875"/>
                </a:lnTo>
                <a:lnTo>
                  <a:pt x="99441" y="54864"/>
                </a:lnTo>
                <a:cubicBezTo>
                  <a:pt x="99441" y="49163"/>
                  <a:pt x="104027" y="44577"/>
                  <a:pt x="109728" y="44577"/>
                </a:cubicBezTo>
                <a:cubicBezTo>
                  <a:pt x="115429" y="44577"/>
                  <a:pt x="120015" y="49163"/>
                  <a:pt x="120015" y="54864"/>
                </a:cubicBezTo>
                <a:lnTo>
                  <a:pt x="120015" y="132017"/>
                </a:lnTo>
                <a:lnTo>
                  <a:pt x="154305" y="120572"/>
                </a:lnTo>
                <a:lnTo>
                  <a:pt x="154305" y="54864"/>
                </a:lnTo>
                <a:cubicBezTo>
                  <a:pt x="154305" y="49163"/>
                  <a:pt x="158891" y="44577"/>
                  <a:pt x="164592" y="44577"/>
                </a:cubicBezTo>
                <a:cubicBezTo>
                  <a:pt x="170293" y="44577"/>
                  <a:pt x="174879" y="49163"/>
                  <a:pt x="174879" y="54864"/>
                </a:cubicBezTo>
                <a:lnTo>
                  <a:pt x="174879" y="113757"/>
                </a:lnTo>
                <a:lnTo>
                  <a:pt x="209169" y="102313"/>
                </a:lnTo>
                <a:lnTo>
                  <a:pt x="209169" y="54864"/>
                </a:lnTo>
                <a:cubicBezTo>
                  <a:pt x="209169" y="49163"/>
                  <a:pt x="213755" y="44577"/>
                  <a:pt x="219456" y="44577"/>
                </a:cubicBezTo>
                <a:cubicBezTo>
                  <a:pt x="225157" y="44577"/>
                  <a:pt x="229743" y="49163"/>
                  <a:pt x="229743" y="54864"/>
                </a:cubicBezTo>
                <a:lnTo>
                  <a:pt x="229743" y="95455"/>
                </a:lnTo>
                <a:lnTo>
                  <a:pt x="257346" y="86239"/>
                </a:lnTo>
                <a:cubicBezTo>
                  <a:pt x="262747" y="84439"/>
                  <a:pt x="268576" y="87354"/>
                  <a:pt x="270377" y="92754"/>
                </a:cubicBezTo>
                <a:cubicBezTo>
                  <a:pt x="272177" y="98155"/>
                  <a:pt x="269262" y="103984"/>
                  <a:pt x="263862" y="105785"/>
                </a:cubicBezTo>
                <a:lnTo>
                  <a:pt x="229743" y="117143"/>
                </a:lnTo>
                <a:lnTo>
                  <a:pt x="229743" y="219456"/>
                </a:lnTo>
                <a:cubicBezTo>
                  <a:pt x="229743" y="225157"/>
                  <a:pt x="225157" y="229743"/>
                  <a:pt x="219456" y="229743"/>
                </a:cubicBezTo>
                <a:cubicBezTo>
                  <a:pt x="213755" y="229743"/>
                  <a:pt x="209169" y="225157"/>
                  <a:pt x="209169" y="219456"/>
                </a:cubicBezTo>
                <a:lnTo>
                  <a:pt x="209169" y="124001"/>
                </a:lnTo>
                <a:lnTo>
                  <a:pt x="174879" y="135445"/>
                </a:lnTo>
                <a:lnTo>
                  <a:pt x="174879" y="219456"/>
                </a:lnTo>
                <a:cubicBezTo>
                  <a:pt x="174879" y="225157"/>
                  <a:pt x="170293" y="229743"/>
                  <a:pt x="164592" y="229743"/>
                </a:cubicBezTo>
                <a:cubicBezTo>
                  <a:pt x="158891" y="229743"/>
                  <a:pt x="154305" y="225157"/>
                  <a:pt x="154305" y="219456"/>
                </a:cubicBezTo>
                <a:lnTo>
                  <a:pt x="154305" y="142304"/>
                </a:lnTo>
                <a:lnTo>
                  <a:pt x="120015" y="153748"/>
                </a:lnTo>
                <a:lnTo>
                  <a:pt x="120015" y="219456"/>
                </a:lnTo>
                <a:cubicBezTo>
                  <a:pt x="120015" y="225157"/>
                  <a:pt x="115429" y="229743"/>
                  <a:pt x="109728" y="229743"/>
                </a:cubicBezTo>
                <a:cubicBezTo>
                  <a:pt x="104027" y="229743"/>
                  <a:pt x="99441" y="225157"/>
                  <a:pt x="99441" y="219456"/>
                </a:cubicBezTo>
                <a:lnTo>
                  <a:pt x="99441" y="160563"/>
                </a:lnTo>
                <a:lnTo>
                  <a:pt x="65151" y="172007"/>
                </a:lnTo>
                <a:lnTo>
                  <a:pt x="65151" y="219456"/>
                </a:lnTo>
                <a:cubicBezTo>
                  <a:pt x="65151" y="225157"/>
                  <a:pt x="60565" y="229743"/>
                  <a:pt x="54864" y="229743"/>
                </a:cubicBezTo>
                <a:cubicBezTo>
                  <a:pt x="49163" y="229743"/>
                  <a:pt x="44577" y="225157"/>
                  <a:pt x="44577" y="219456"/>
                </a:cubicBezTo>
                <a:lnTo>
                  <a:pt x="44577" y="178865"/>
                </a:lnTo>
                <a:lnTo>
                  <a:pt x="16974" y="188081"/>
                </a:lnTo>
                <a:cubicBezTo>
                  <a:pt x="11573" y="189881"/>
                  <a:pt x="5744" y="186966"/>
                  <a:pt x="3943" y="181566"/>
                </a:cubicBezTo>
                <a:cubicBezTo>
                  <a:pt x="2143" y="176165"/>
                  <a:pt x="5058" y="170336"/>
                  <a:pt x="10458" y="168535"/>
                </a:cubicBezTo>
                <a:lnTo>
                  <a:pt x="44577" y="157177"/>
                </a:lnTo>
                <a:lnTo>
                  <a:pt x="44577" y="54864"/>
                </a:lnTo>
                <a:cubicBezTo>
                  <a:pt x="44577" y="49163"/>
                  <a:pt x="49163" y="44577"/>
                  <a:pt x="54864" y="44577"/>
                </a:cubicBezTo>
                <a:lnTo>
                  <a:pt x="54864" y="44577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 h="0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algn="l" marL="0" indent="0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6238240" cy="548640"/>
          </a:xfrm>
          <a:custGeom>
            <a:avLst/>
            <a:gdLst/>
            <a:ahLst/>
            <a:cxnLst/>
            <a:rect l="l" t="t" r="r" b="b"/>
            <a:pathLst>
              <a:path w="6238240" h="548640">
                <a:moveTo>
                  <a:pt x="0" y="548640"/>
                </a:moveTo>
                <a:lnTo>
                  <a:pt x="0" y="0"/>
                </a:lnTo>
                <a:lnTo>
                  <a:pt x="6238240" y="0"/>
                </a:lnTo>
                <a:lnTo>
                  <a:pt x="62382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Mastering Numbers: A Comprehensive Guide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238241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Introduction to Mastering Numbers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2025-03-14T22:49:25Z</dcterms:created>
  <dcterms:modified xsi:type="dcterms:W3CDTF">2025-03-14T22:49:25Z</dcterms:modified>
</cp:coreProperties>
</file>