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8c8e2911629eb06ee819983cb6ecf5946a8d21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31abb511e11c2e7a3654fd2215e94213a5cac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d4a973237c2c7f72d56c95181978cd83a073ad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1572cce72bcc040f21b3fdac73250b3afada83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5dc66f336fd70e82e37577443f82a69dbaa669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4d1149699f826cc64dec48fca1a764e61d5d17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67c94e4b7a82aac207793813da0609371cbe80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176b96f52af43358e1ea365e15e00acf3f7d15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deacc1308e8e0e74e9087d27027978ee9a019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87518d62dd9a9590fb435213b55ee5f5627082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Misa: Celebración, Fe y Comunidad en la Vida Católica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Explorando su Historia, Estructura, Significado y Participación para Estudiantes de 4to Grado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Introducción a la Misa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Historia de la Misa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Estructura de la Misa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Importancia de la Comunión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en la Vida Diaria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Participación Activa en la Misa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y la Comunidad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y la Fe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Conclusión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Reflexión Final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Preguntas Frecuentes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Actividades para el Hogar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Recursos Adicionales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Conexiones con Otras Materias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Evaluación Sumativa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Evaluación Formativa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Seguridad y Prevención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Conclusión Final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Exploraremos la relevancia de la Misa para estudiantes de 4to grado en España.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Buscamos profundizar en su significado y enseñanza.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Objetivo de la presentación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tiene un significado especial para los creyentes.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momento de reflexión y conexión espiritual.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Misa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tema fundamental en la fe católica.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celebración que conmemora la Última Cena de Jesucristo.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 en la fe católica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Introducción a la Misa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137158" y="120015"/>
                </a:moveTo>
                <a:cubicBezTo>
                  <a:pt x="137158" y="138981"/>
                  <a:pt x="152481" y="154305"/>
                  <a:pt x="171449" y="154305"/>
                </a:cubicBezTo>
                <a:cubicBezTo>
                  <a:pt x="190416" y="154305"/>
                  <a:pt x="205739" y="138981"/>
                  <a:pt x="205739" y="120015"/>
                </a:cubicBezTo>
                <a:cubicBezTo>
                  <a:pt x="205739" y="116586"/>
                  <a:pt x="201880" y="104154"/>
                  <a:pt x="187094" y="84013"/>
                </a:cubicBezTo>
                <a:cubicBezTo>
                  <a:pt x="182058" y="77155"/>
                  <a:pt x="176590" y="70621"/>
                  <a:pt x="171448" y="64619"/>
                </a:cubicBezTo>
                <a:cubicBezTo>
                  <a:pt x="166197" y="70511"/>
                  <a:pt x="160839" y="77155"/>
                  <a:pt x="155803" y="84013"/>
                </a:cubicBezTo>
                <a:cubicBezTo>
                  <a:pt x="141017" y="104159"/>
                  <a:pt x="137158" y="116586"/>
                  <a:pt x="137158" y="120015"/>
                </a:cubicBezTo>
                <a:lnTo>
                  <a:pt x="137158" y="120015"/>
                </a:lnTo>
                <a:moveTo>
                  <a:pt x="171449" y="205740"/>
                </a:moveTo>
                <a:cubicBezTo>
                  <a:pt x="124086" y="205740"/>
                  <a:pt x="85724" y="167379"/>
                  <a:pt x="85724" y="120015"/>
                </a:cubicBezTo>
                <a:cubicBezTo>
                  <a:pt x="85724" y="77583"/>
                  <a:pt x="138339" y="23465"/>
                  <a:pt x="156663" y="5788"/>
                </a:cubicBezTo>
                <a:cubicBezTo>
                  <a:pt x="160628" y="2035"/>
                  <a:pt x="165880" y="0"/>
                  <a:pt x="171449" y="0"/>
                </a:cubicBezTo>
                <a:cubicBezTo>
                  <a:pt x="177022" y="0"/>
                  <a:pt x="182269" y="2035"/>
                  <a:pt x="186235" y="5788"/>
                </a:cubicBezTo>
                <a:cubicBezTo>
                  <a:pt x="204558" y="23471"/>
                  <a:pt x="257173" y="77583"/>
                  <a:pt x="257173" y="120015"/>
                </a:cubicBezTo>
                <a:cubicBezTo>
                  <a:pt x="257173" y="167379"/>
                  <a:pt x="218811" y="205740"/>
                  <a:pt x="171449" y="205740"/>
                </a:cubicBezTo>
                <a:lnTo>
                  <a:pt x="171449" y="205740"/>
                </a:lnTo>
                <a:moveTo>
                  <a:pt x="137158" y="291465"/>
                </a:moveTo>
                <a:lnTo>
                  <a:pt x="102867" y="291465"/>
                </a:lnTo>
                <a:lnTo>
                  <a:pt x="102867" y="497205"/>
                </a:lnTo>
                <a:lnTo>
                  <a:pt x="240025" y="497205"/>
                </a:lnTo>
                <a:lnTo>
                  <a:pt x="240025" y="291465"/>
                </a:lnTo>
                <a:lnTo>
                  <a:pt x="188591" y="291465"/>
                </a:lnTo>
                <a:lnTo>
                  <a:pt x="188591" y="351475"/>
                </a:lnTo>
                <a:cubicBezTo>
                  <a:pt x="188591" y="365729"/>
                  <a:pt x="177128" y="377196"/>
                  <a:pt x="162875" y="377196"/>
                </a:cubicBezTo>
                <a:cubicBezTo>
                  <a:pt x="148622" y="377196"/>
                  <a:pt x="137158" y="365729"/>
                  <a:pt x="137158" y="351481"/>
                </a:cubicBezTo>
                <a:lnTo>
                  <a:pt x="137158" y="291465"/>
                </a:lnTo>
                <a:moveTo>
                  <a:pt x="51434" y="497205"/>
                </a:moveTo>
                <a:lnTo>
                  <a:pt x="51434" y="291465"/>
                </a:lnTo>
                <a:cubicBezTo>
                  <a:pt x="51434" y="263067"/>
                  <a:pt x="74472" y="240030"/>
                  <a:pt x="102867" y="240030"/>
                </a:cubicBezTo>
                <a:lnTo>
                  <a:pt x="240025" y="240030"/>
                </a:lnTo>
                <a:cubicBezTo>
                  <a:pt x="268421" y="240030"/>
                  <a:pt x="291459" y="263067"/>
                  <a:pt x="291459" y="291465"/>
                </a:cubicBezTo>
                <a:lnTo>
                  <a:pt x="291459" y="497205"/>
                </a:lnTo>
                <a:lnTo>
                  <a:pt x="330142" y="497205"/>
                </a:lnTo>
                <a:cubicBezTo>
                  <a:pt x="327247" y="489167"/>
                  <a:pt x="325750" y="480488"/>
                  <a:pt x="325750" y="471490"/>
                </a:cubicBezTo>
                <a:cubicBezTo>
                  <a:pt x="325750" y="428844"/>
                  <a:pt x="360256" y="394341"/>
                  <a:pt x="402900" y="394341"/>
                </a:cubicBezTo>
                <a:cubicBezTo>
                  <a:pt x="445549" y="394341"/>
                  <a:pt x="480050" y="428844"/>
                  <a:pt x="480050" y="471496"/>
                </a:cubicBezTo>
                <a:cubicBezTo>
                  <a:pt x="480050" y="514037"/>
                  <a:pt x="445544" y="548541"/>
                  <a:pt x="403111" y="548651"/>
                </a:cubicBezTo>
                <a:lnTo>
                  <a:pt x="403006" y="548651"/>
                </a:lnTo>
                <a:cubicBezTo>
                  <a:pt x="403006" y="548651"/>
                  <a:pt x="403006" y="548651"/>
                  <a:pt x="402900" y="548651"/>
                </a:cubicBezTo>
                <a:lnTo>
                  <a:pt x="291459" y="548651"/>
                </a:lnTo>
                <a:lnTo>
                  <a:pt x="240025" y="548651"/>
                </a:lnTo>
                <a:lnTo>
                  <a:pt x="102867" y="548651"/>
                </a:lnTo>
                <a:lnTo>
                  <a:pt x="51433" y="548651"/>
                </a:lnTo>
                <a:lnTo>
                  <a:pt x="25717" y="548651"/>
                </a:lnTo>
                <a:cubicBezTo>
                  <a:pt x="11464" y="548651"/>
                  <a:pt x="0" y="537184"/>
                  <a:pt x="0" y="522936"/>
                </a:cubicBezTo>
                <a:cubicBezTo>
                  <a:pt x="0" y="508683"/>
                  <a:pt x="11464" y="497222"/>
                  <a:pt x="25717" y="497222"/>
                </a:cubicBezTo>
                <a:lnTo>
                  <a:pt x="51434" y="497205"/>
                </a:lnTo>
                <a:moveTo>
                  <a:pt x="428626" y="471490"/>
                </a:moveTo>
                <a:cubicBezTo>
                  <a:pt x="428626" y="457286"/>
                  <a:pt x="417115" y="445776"/>
                  <a:pt x="402910" y="445776"/>
                </a:cubicBezTo>
                <a:cubicBezTo>
                  <a:pt x="388704" y="445776"/>
                  <a:pt x="377193" y="457291"/>
                  <a:pt x="377193" y="471496"/>
                </a:cubicBezTo>
                <a:cubicBezTo>
                  <a:pt x="377193" y="485700"/>
                  <a:pt x="388704" y="497216"/>
                  <a:pt x="402910" y="497216"/>
                </a:cubicBezTo>
                <a:cubicBezTo>
                  <a:pt x="417115" y="497216"/>
                  <a:pt x="428626" y="485700"/>
                  <a:pt x="428626" y="471501"/>
                </a:cubicBezTo>
                <a:lnTo>
                  <a:pt x="428626" y="4714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120016" y="51435"/>
                </a:moveTo>
                <a:cubicBezTo>
                  <a:pt x="120016" y="23037"/>
                  <a:pt x="143055" y="0"/>
                  <a:pt x="171451" y="0"/>
                </a:cubicBezTo>
                <a:lnTo>
                  <a:pt x="240033" y="0"/>
                </a:lnTo>
                <a:cubicBezTo>
                  <a:pt x="268429" y="0"/>
                  <a:pt x="291468" y="23037"/>
                  <a:pt x="291468" y="51435"/>
                </a:cubicBezTo>
                <a:lnTo>
                  <a:pt x="291468" y="120015"/>
                </a:lnTo>
                <a:lnTo>
                  <a:pt x="360049" y="120015"/>
                </a:lnTo>
                <a:cubicBezTo>
                  <a:pt x="388445" y="120015"/>
                  <a:pt x="411484" y="143052"/>
                  <a:pt x="411484" y="171450"/>
                </a:cubicBezTo>
                <a:lnTo>
                  <a:pt x="411484" y="240030"/>
                </a:lnTo>
                <a:cubicBezTo>
                  <a:pt x="411484" y="268428"/>
                  <a:pt x="388445" y="291465"/>
                  <a:pt x="360049" y="291465"/>
                </a:cubicBezTo>
                <a:lnTo>
                  <a:pt x="291468" y="291465"/>
                </a:lnTo>
                <a:lnTo>
                  <a:pt x="291468" y="497205"/>
                </a:lnTo>
                <a:cubicBezTo>
                  <a:pt x="291468" y="525603"/>
                  <a:pt x="268429" y="548640"/>
                  <a:pt x="240033" y="548640"/>
                </a:cubicBezTo>
                <a:lnTo>
                  <a:pt x="171451" y="548640"/>
                </a:lnTo>
                <a:cubicBezTo>
                  <a:pt x="143055" y="548640"/>
                  <a:pt x="120016" y="525603"/>
                  <a:pt x="120016" y="497205"/>
                </a:cubicBezTo>
                <a:lnTo>
                  <a:pt x="120016" y="291465"/>
                </a:lnTo>
                <a:lnTo>
                  <a:pt x="51435" y="291465"/>
                </a:lnTo>
                <a:cubicBezTo>
                  <a:pt x="23039" y="291465"/>
                  <a:pt x="0" y="268428"/>
                  <a:pt x="0" y="240030"/>
                </a:cubicBezTo>
                <a:lnTo>
                  <a:pt x="0" y="171450"/>
                </a:lnTo>
                <a:cubicBezTo>
                  <a:pt x="0" y="143052"/>
                  <a:pt x="23039" y="120015"/>
                  <a:pt x="51435" y="120015"/>
                </a:cubicBezTo>
                <a:lnTo>
                  <a:pt x="120016" y="120015"/>
                </a:lnTo>
                <a:lnTo>
                  <a:pt x="120016" y="51435"/>
                </a:lnTo>
                <a:moveTo>
                  <a:pt x="240029" y="51435"/>
                </a:moveTo>
                <a:lnTo>
                  <a:pt x="171447" y="51435"/>
                </a:lnTo>
                <a:lnTo>
                  <a:pt x="171447" y="145735"/>
                </a:lnTo>
                <a:cubicBezTo>
                  <a:pt x="171447" y="159989"/>
                  <a:pt x="159984" y="171456"/>
                  <a:pt x="145730" y="171456"/>
                </a:cubicBezTo>
                <a:lnTo>
                  <a:pt x="51431" y="171456"/>
                </a:lnTo>
                <a:lnTo>
                  <a:pt x="51431" y="240036"/>
                </a:lnTo>
                <a:lnTo>
                  <a:pt x="145730" y="240036"/>
                </a:lnTo>
                <a:cubicBezTo>
                  <a:pt x="159984" y="240036"/>
                  <a:pt x="171447" y="251502"/>
                  <a:pt x="171447" y="265756"/>
                </a:cubicBezTo>
                <a:lnTo>
                  <a:pt x="171447" y="497216"/>
                </a:lnTo>
                <a:lnTo>
                  <a:pt x="240029" y="497216"/>
                </a:lnTo>
                <a:lnTo>
                  <a:pt x="240029" y="265761"/>
                </a:lnTo>
                <a:cubicBezTo>
                  <a:pt x="240029" y="251508"/>
                  <a:pt x="251492" y="240047"/>
                  <a:pt x="265746" y="240047"/>
                </a:cubicBezTo>
                <a:lnTo>
                  <a:pt x="360045" y="240047"/>
                </a:lnTo>
                <a:lnTo>
                  <a:pt x="360045" y="171467"/>
                </a:lnTo>
                <a:lnTo>
                  <a:pt x="265746" y="171467"/>
                </a:lnTo>
                <a:cubicBezTo>
                  <a:pt x="251492" y="171467"/>
                  <a:pt x="240029" y="160000"/>
                  <a:pt x="240029" y="145752"/>
                </a:cubicBezTo>
                <a:lnTo>
                  <a:pt x="240029" y="514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51434" y="462915"/>
                </a:move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cubicBezTo>
                  <a:pt x="66757" y="428625"/>
                  <a:pt x="51434" y="443949"/>
                  <a:pt x="51434" y="462915"/>
                </a:cubicBezTo>
                <a:lnTo>
                  <a:pt x="51434" y="46291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222887" y="102870"/>
                </a:moveTo>
                <a:cubicBezTo>
                  <a:pt x="222887" y="93439"/>
                  <a:pt x="230602" y="85725"/>
                  <a:pt x="240030" y="85725"/>
                </a:cubicBezTo>
                <a:lnTo>
                  <a:pt x="274321" y="85725"/>
                </a:lnTo>
                <a:cubicBezTo>
                  <a:pt x="283749" y="85725"/>
                  <a:pt x="291464" y="93439"/>
                  <a:pt x="291464" y="102870"/>
                </a:cubicBezTo>
                <a:lnTo>
                  <a:pt x="291464" y="154305"/>
                </a:lnTo>
                <a:lnTo>
                  <a:pt x="342897" y="154305"/>
                </a:lnTo>
                <a:cubicBezTo>
                  <a:pt x="352326" y="154305"/>
                  <a:pt x="360040" y="162019"/>
                  <a:pt x="360040" y="171450"/>
                </a:cubicBezTo>
                <a:lnTo>
                  <a:pt x="360040" y="205740"/>
                </a:lnTo>
                <a:cubicBezTo>
                  <a:pt x="360040" y="215171"/>
                  <a:pt x="352326" y="222885"/>
                  <a:pt x="342897" y="222885"/>
                </a:cubicBezTo>
                <a:lnTo>
                  <a:pt x="291464" y="222885"/>
                </a:lnTo>
                <a:lnTo>
                  <a:pt x="291464" y="325755"/>
                </a:lnTo>
                <a:cubicBezTo>
                  <a:pt x="291464" y="335186"/>
                  <a:pt x="283749" y="342900"/>
                  <a:pt x="274321" y="342900"/>
                </a:cubicBezTo>
                <a:lnTo>
                  <a:pt x="240030" y="342900"/>
                </a:lnTo>
                <a:cubicBezTo>
                  <a:pt x="230602" y="342900"/>
                  <a:pt x="222887" y="335186"/>
                  <a:pt x="222887" y="325755"/>
                </a:cubicBezTo>
                <a:lnTo>
                  <a:pt x="222887" y="222885"/>
                </a:lnTo>
                <a:lnTo>
                  <a:pt x="171453" y="222885"/>
                </a:lnTo>
                <a:cubicBezTo>
                  <a:pt x="162025" y="222885"/>
                  <a:pt x="154311" y="215171"/>
                  <a:pt x="154311" y="205740"/>
                </a:cubicBezTo>
                <a:lnTo>
                  <a:pt x="154311" y="171450"/>
                </a:lnTo>
                <a:cubicBezTo>
                  <a:pt x="154311" y="162019"/>
                  <a:pt x="162025" y="154305"/>
                  <a:pt x="171453" y="154305"/>
                </a:cubicBezTo>
                <a:lnTo>
                  <a:pt x="222887" y="154305"/>
                </a:lnTo>
                <a:lnTo>
                  <a:pt x="222887" y="1028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87734" r="-877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tiene una rica historia que se remonta a los tiempos de Jesucristo.</a:t>
            </a:r>
            <a:endParaRPr lang="en-US" sz="1184" dirty="0"/>
          </a:p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primera Misa se celebró en la Última Cena, cuando Jesús compartió el pan y el vino con sus discípulos.</a:t>
            </a:r>
            <a:endParaRPr lang="en-US" sz="1184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Origen de la Misa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lo largo de los siglos, la Misa ha evolucionado.</a:t>
            </a:r>
            <a:endParaRPr lang="en-US" sz="1184" dirty="0"/>
          </a:p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ha convertido en un ritual fundamental en la fe católica.</a:t>
            </a:r>
            <a:endParaRPr lang="en-US" sz="1184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Evolución a lo largo de los siglos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se ha celebrado en diferentes formas y lugares.</a:t>
            </a:r>
            <a:endParaRPr lang="en-US" sz="1184" dirty="0"/>
          </a:p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incluye desde la Iglesia primitiva hasta la actualidad.</a:t>
            </a:r>
            <a:endParaRPr lang="en-US" sz="1184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Diversidad en la celebración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pilar central en la práctica religiosa.</a:t>
            </a:r>
            <a:endParaRPr lang="en-US" sz="1184" dirty="0"/>
          </a:p>
          <a:p>
            <a:pPr algn="l" marL="0" indent="0">
              <a:lnSpc>
                <a:spcPct val="100000"/>
              </a:lnSpc>
              <a:spcBef>
                <a:spcPts val="1184"/>
              </a:spcBef>
              <a:buNone/>
            </a:pPr>
            <a:r>
              <a:rPr lang="en-US" sz="11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Representa la conexión espiritual con Jesucristo y su sacrificio.</a:t>
            </a:r>
            <a:endParaRPr lang="en-US" sz="1184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en la fe católica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89" y="2215279"/>
            <a:ext cx="365617" cy="365760"/>
          </a:xfrm>
          <a:custGeom>
            <a:avLst/>
            <a:gdLst/>
            <a:ahLst/>
            <a:cxnLst/>
            <a:rect l="l" t="t" r="r" b="b"/>
            <a:pathLst>
              <a:path w="365617" h="365760">
                <a:moveTo>
                  <a:pt x="279229" y="5037"/>
                </a:moveTo>
                <a:cubicBezTo>
                  <a:pt x="285942" y="-1679"/>
                  <a:pt x="296801" y="-1679"/>
                  <a:pt x="303440" y="5037"/>
                </a:cubicBezTo>
                <a:lnTo>
                  <a:pt x="360579" y="62176"/>
                </a:lnTo>
                <a:cubicBezTo>
                  <a:pt x="367292" y="68891"/>
                  <a:pt x="367292" y="79747"/>
                  <a:pt x="360579" y="86389"/>
                </a:cubicBezTo>
                <a:cubicBezTo>
                  <a:pt x="355223" y="91747"/>
                  <a:pt x="347150" y="92815"/>
                  <a:pt x="340653" y="89531"/>
                </a:cubicBezTo>
                <a:lnTo>
                  <a:pt x="288870" y="141311"/>
                </a:lnTo>
                <a:cubicBezTo>
                  <a:pt x="283156" y="147025"/>
                  <a:pt x="281086" y="155309"/>
                  <a:pt x="282015" y="163381"/>
                </a:cubicBezTo>
                <a:cubicBezTo>
                  <a:pt x="284871" y="189596"/>
                  <a:pt x="276231" y="216808"/>
                  <a:pt x="256159" y="236947"/>
                </a:cubicBezTo>
                <a:lnTo>
                  <a:pt x="140880" y="352366"/>
                </a:lnTo>
                <a:cubicBezTo>
                  <a:pt x="123023" y="370222"/>
                  <a:pt x="94099" y="370222"/>
                  <a:pt x="76242" y="352366"/>
                </a:cubicBezTo>
                <a:lnTo>
                  <a:pt x="13389" y="289514"/>
                </a:lnTo>
                <a:cubicBezTo>
                  <a:pt x="-4468" y="271657"/>
                  <a:pt x="-4468" y="242733"/>
                  <a:pt x="13389" y="224877"/>
                </a:cubicBezTo>
                <a:lnTo>
                  <a:pt x="37600" y="249090"/>
                </a:lnTo>
                <a:cubicBezTo>
                  <a:pt x="33172" y="253519"/>
                  <a:pt x="33172" y="260802"/>
                  <a:pt x="37600" y="265231"/>
                </a:cubicBezTo>
                <a:lnTo>
                  <a:pt x="100453" y="328083"/>
                </a:lnTo>
                <a:cubicBezTo>
                  <a:pt x="104881" y="332512"/>
                  <a:pt x="112168" y="332512"/>
                  <a:pt x="116595" y="328083"/>
                </a:cubicBezTo>
                <a:lnTo>
                  <a:pt x="142309" y="302370"/>
                </a:lnTo>
                <a:lnTo>
                  <a:pt x="63314" y="223377"/>
                </a:lnTo>
                <a:lnTo>
                  <a:pt x="37600" y="249090"/>
                </a:lnTo>
                <a:lnTo>
                  <a:pt x="13316" y="224807"/>
                </a:lnTo>
                <a:lnTo>
                  <a:pt x="128664" y="109530"/>
                </a:lnTo>
                <a:cubicBezTo>
                  <a:pt x="148733" y="89461"/>
                  <a:pt x="176019" y="80818"/>
                  <a:pt x="202230" y="83675"/>
                </a:cubicBezTo>
                <a:cubicBezTo>
                  <a:pt x="210299" y="84531"/>
                  <a:pt x="218588" y="82534"/>
                  <a:pt x="224299" y="76817"/>
                </a:cubicBezTo>
                <a:lnTo>
                  <a:pt x="276081" y="25036"/>
                </a:lnTo>
                <a:cubicBezTo>
                  <a:pt x="272794" y="18610"/>
                  <a:pt x="273866" y="10537"/>
                  <a:pt x="279225" y="5110"/>
                </a:cubicBezTo>
                <a:lnTo>
                  <a:pt x="279229" y="5037"/>
                </a:lnTo>
                <a:moveTo>
                  <a:pt x="143311" y="143382"/>
                </a:moveTo>
                <a:lnTo>
                  <a:pt x="222306" y="222375"/>
                </a:lnTo>
                <a:lnTo>
                  <a:pt x="231947" y="212733"/>
                </a:lnTo>
                <a:cubicBezTo>
                  <a:pt x="244375" y="200305"/>
                  <a:pt x="249731" y="183451"/>
                  <a:pt x="248016" y="167163"/>
                </a:cubicBezTo>
                <a:cubicBezTo>
                  <a:pt x="246302" y="151593"/>
                  <a:pt x="249874" y="131952"/>
                  <a:pt x="264729" y="117168"/>
                </a:cubicBezTo>
                <a:lnTo>
                  <a:pt x="315224" y="66671"/>
                </a:lnTo>
                <a:lnTo>
                  <a:pt x="299013" y="50457"/>
                </a:lnTo>
                <a:lnTo>
                  <a:pt x="248517" y="100953"/>
                </a:lnTo>
                <a:cubicBezTo>
                  <a:pt x="233662" y="115811"/>
                  <a:pt x="214091" y="119380"/>
                  <a:pt x="198519" y="117665"/>
                </a:cubicBezTo>
                <a:cubicBezTo>
                  <a:pt x="182161" y="115880"/>
                  <a:pt x="165380" y="121235"/>
                  <a:pt x="152952" y="133663"/>
                </a:cubicBezTo>
                <a:lnTo>
                  <a:pt x="143311" y="143305"/>
                </a:lnTo>
                <a:lnTo>
                  <a:pt x="143311" y="1433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91146" y="221322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34290"/>
                </a:moveTo>
                <a:cubicBezTo>
                  <a:pt x="80011" y="15358"/>
                  <a:pt x="95370" y="0"/>
                  <a:pt x="114301" y="0"/>
                </a:cubicBezTo>
                <a:lnTo>
                  <a:pt x="160022" y="0"/>
                </a:lnTo>
                <a:cubicBezTo>
                  <a:pt x="178953" y="0"/>
                  <a:pt x="194312" y="15358"/>
                  <a:pt x="194312" y="34290"/>
                </a:cubicBezTo>
                <a:lnTo>
                  <a:pt x="194312" y="80010"/>
                </a:lnTo>
                <a:lnTo>
                  <a:pt x="240033" y="80010"/>
                </a:lnTo>
                <a:cubicBezTo>
                  <a:pt x="258964" y="80010"/>
                  <a:pt x="274323" y="95368"/>
                  <a:pt x="274323" y="114300"/>
                </a:cubicBezTo>
                <a:lnTo>
                  <a:pt x="274323" y="160020"/>
                </a:lnTo>
                <a:cubicBezTo>
                  <a:pt x="274323" y="178952"/>
                  <a:pt x="258964" y="194310"/>
                  <a:pt x="240033" y="194310"/>
                </a:cubicBezTo>
                <a:lnTo>
                  <a:pt x="194312" y="194310"/>
                </a:lnTo>
                <a:lnTo>
                  <a:pt x="194312" y="331470"/>
                </a:lnTo>
                <a:cubicBezTo>
                  <a:pt x="194312" y="350402"/>
                  <a:pt x="178953" y="365760"/>
                  <a:pt x="160022" y="365760"/>
                </a:cubicBezTo>
                <a:lnTo>
                  <a:pt x="114301" y="365760"/>
                </a:lnTo>
                <a:cubicBezTo>
                  <a:pt x="95370" y="365760"/>
                  <a:pt x="80011" y="350402"/>
                  <a:pt x="80011" y="331470"/>
                </a:cubicBezTo>
                <a:lnTo>
                  <a:pt x="80011" y="194310"/>
                </a:lnTo>
                <a:lnTo>
                  <a:pt x="34290" y="194310"/>
                </a:lnTo>
                <a:cubicBezTo>
                  <a:pt x="15359" y="194310"/>
                  <a:pt x="0" y="178952"/>
                  <a:pt x="0" y="160020"/>
                </a:cubicBezTo>
                <a:lnTo>
                  <a:pt x="0" y="114300"/>
                </a:lnTo>
                <a:cubicBezTo>
                  <a:pt x="0" y="95368"/>
                  <a:pt x="15359" y="80010"/>
                  <a:pt x="34290" y="80010"/>
                </a:cubicBezTo>
                <a:lnTo>
                  <a:pt x="80011" y="80010"/>
                </a:lnTo>
                <a:lnTo>
                  <a:pt x="80011" y="34290"/>
                </a:lnTo>
                <a:moveTo>
                  <a:pt x="160019" y="34290"/>
                </a:moveTo>
                <a:lnTo>
                  <a:pt x="114298" y="34290"/>
                </a:lnTo>
                <a:lnTo>
                  <a:pt x="114298" y="97157"/>
                </a:lnTo>
                <a:cubicBezTo>
                  <a:pt x="114298" y="106659"/>
                  <a:pt x="106656" y="114304"/>
                  <a:pt x="97153" y="114304"/>
                </a:cubicBezTo>
                <a:lnTo>
                  <a:pt x="34287" y="114304"/>
                </a:lnTo>
                <a:lnTo>
                  <a:pt x="34287" y="160024"/>
                </a:lnTo>
                <a:lnTo>
                  <a:pt x="97153" y="160024"/>
                </a:lnTo>
                <a:cubicBezTo>
                  <a:pt x="106656" y="160024"/>
                  <a:pt x="114298" y="167668"/>
                  <a:pt x="114298" y="177170"/>
                </a:cubicBezTo>
                <a:lnTo>
                  <a:pt x="114298" y="331477"/>
                </a:lnTo>
                <a:lnTo>
                  <a:pt x="160019" y="331477"/>
                </a:lnTo>
                <a:lnTo>
                  <a:pt x="160019" y="177174"/>
                </a:lnTo>
                <a:cubicBezTo>
                  <a:pt x="160019" y="167672"/>
                  <a:pt x="167662" y="160031"/>
                  <a:pt x="177164" y="160031"/>
                </a:cubicBezTo>
                <a:lnTo>
                  <a:pt x="240030" y="160031"/>
                </a:lnTo>
                <a:lnTo>
                  <a:pt x="240030" y="114311"/>
                </a:lnTo>
                <a:lnTo>
                  <a:pt x="177164" y="114311"/>
                </a:lnTo>
                <a:cubicBezTo>
                  <a:pt x="167662" y="114311"/>
                  <a:pt x="160019" y="106666"/>
                  <a:pt x="160019" y="97168"/>
                </a:cubicBezTo>
                <a:lnTo>
                  <a:pt x="160019" y="342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34289" y="308610"/>
                </a:move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cubicBezTo>
                  <a:pt x="44505" y="285750"/>
                  <a:pt x="34289" y="295966"/>
                  <a:pt x="34289" y="308610"/>
                </a:cubicBezTo>
                <a:lnTo>
                  <a:pt x="34289" y="30861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48591" y="68580"/>
                </a:moveTo>
                <a:cubicBezTo>
                  <a:pt x="148591" y="62293"/>
                  <a:pt x="153734" y="57150"/>
                  <a:pt x="160020" y="57150"/>
                </a:cubicBezTo>
                <a:lnTo>
                  <a:pt x="182880" y="57150"/>
                </a:lnTo>
                <a:cubicBezTo>
                  <a:pt x="189166" y="57150"/>
                  <a:pt x="194309" y="62293"/>
                  <a:pt x="194309" y="68580"/>
                </a:cubicBezTo>
                <a:lnTo>
                  <a:pt x="194309" y="102870"/>
                </a:lnTo>
                <a:lnTo>
                  <a:pt x="228598" y="102870"/>
                </a:lnTo>
                <a:cubicBezTo>
                  <a:pt x="234884" y="102870"/>
                  <a:pt x="240027" y="108013"/>
                  <a:pt x="240027" y="114300"/>
                </a:cubicBezTo>
                <a:lnTo>
                  <a:pt x="240027" y="137160"/>
                </a:lnTo>
                <a:cubicBezTo>
                  <a:pt x="240027" y="143447"/>
                  <a:pt x="234884" y="148590"/>
                  <a:pt x="228598" y="148590"/>
                </a:cubicBezTo>
                <a:lnTo>
                  <a:pt x="194309" y="148590"/>
                </a:lnTo>
                <a:lnTo>
                  <a:pt x="194309" y="217170"/>
                </a:lnTo>
                <a:cubicBezTo>
                  <a:pt x="194309" y="223457"/>
                  <a:pt x="189166" y="228600"/>
                  <a:pt x="182880" y="228600"/>
                </a:cubicBezTo>
                <a:lnTo>
                  <a:pt x="160020" y="228600"/>
                </a:lnTo>
                <a:cubicBezTo>
                  <a:pt x="153734" y="228600"/>
                  <a:pt x="148591" y="223457"/>
                  <a:pt x="148591" y="217170"/>
                </a:cubicBezTo>
                <a:lnTo>
                  <a:pt x="148591" y="148590"/>
                </a:lnTo>
                <a:lnTo>
                  <a:pt x="114302" y="148590"/>
                </a:lnTo>
                <a:cubicBezTo>
                  <a:pt x="108017" y="148590"/>
                  <a:pt x="102874" y="143447"/>
                  <a:pt x="102874" y="137160"/>
                </a:cubicBezTo>
                <a:lnTo>
                  <a:pt x="102874" y="114300"/>
                </a:lnTo>
                <a:cubicBezTo>
                  <a:pt x="102874" y="108013"/>
                  <a:pt x="108017" y="102870"/>
                  <a:pt x="114302" y="102870"/>
                </a:cubicBezTo>
                <a:lnTo>
                  <a:pt x="148591" y="102870"/>
                </a:lnTo>
                <a:lnTo>
                  <a:pt x="148591" y="685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68286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91439" y="80010"/>
                </a:moveTo>
                <a:cubicBezTo>
                  <a:pt x="91439" y="92654"/>
                  <a:pt x="101654" y="102870"/>
                  <a:pt x="114299" y="102870"/>
                </a:cubicBezTo>
                <a:cubicBezTo>
                  <a:pt x="126944" y="102870"/>
                  <a:pt x="137160" y="92654"/>
                  <a:pt x="137160" y="80010"/>
                </a:cubicBezTo>
                <a:cubicBezTo>
                  <a:pt x="137160" y="77724"/>
                  <a:pt x="134587" y="69436"/>
                  <a:pt x="124729" y="56009"/>
                </a:cubicBezTo>
                <a:cubicBezTo>
                  <a:pt x="121372" y="51437"/>
                  <a:pt x="117727" y="47081"/>
                  <a:pt x="114299" y="43079"/>
                </a:cubicBezTo>
                <a:cubicBezTo>
                  <a:pt x="110798" y="47007"/>
                  <a:pt x="107226" y="51437"/>
                  <a:pt x="103869" y="56009"/>
                </a:cubicBezTo>
                <a:cubicBezTo>
                  <a:pt x="94012" y="69440"/>
                  <a:pt x="91439" y="77724"/>
                  <a:pt x="91439" y="80010"/>
                </a:cubicBezTo>
                <a:lnTo>
                  <a:pt x="91439" y="80010"/>
                </a:lnTo>
                <a:moveTo>
                  <a:pt x="114299" y="137160"/>
                </a:moveTo>
                <a:cubicBezTo>
                  <a:pt x="82724" y="137160"/>
                  <a:pt x="57150" y="111586"/>
                  <a:pt x="57150" y="80010"/>
                </a:cubicBezTo>
                <a:cubicBezTo>
                  <a:pt x="57150" y="51722"/>
                  <a:pt x="92226" y="15644"/>
                  <a:pt x="104442" y="3859"/>
                </a:cubicBezTo>
                <a:cubicBezTo>
                  <a:pt x="107085" y="1357"/>
                  <a:pt x="110587" y="0"/>
                  <a:pt x="114299" y="0"/>
                </a:cubicBezTo>
                <a:cubicBezTo>
                  <a:pt x="118015" y="0"/>
                  <a:pt x="121513" y="1357"/>
                  <a:pt x="124156" y="3859"/>
                </a:cubicBezTo>
                <a:cubicBezTo>
                  <a:pt x="136372" y="15647"/>
                  <a:pt x="171449" y="51722"/>
                  <a:pt x="171449" y="80010"/>
                </a:cubicBezTo>
                <a:cubicBezTo>
                  <a:pt x="171449" y="111586"/>
                  <a:pt x="145874" y="137160"/>
                  <a:pt x="114299" y="137160"/>
                </a:cubicBezTo>
                <a:lnTo>
                  <a:pt x="114299" y="137160"/>
                </a:lnTo>
                <a:moveTo>
                  <a:pt x="91439" y="194310"/>
                </a:moveTo>
                <a:lnTo>
                  <a:pt x="68578" y="194310"/>
                </a:lnTo>
                <a:lnTo>
                  <a:pt x="68578" y="331470"/>
                </a:lnTo>
                <a:lnTo>
                  <a:pt x="160017" y="331470"/>
                </a:lnTo>
                <a:lnTo>
                  <a:pt x="160017" y="194310"/>
                </a:lnTo>
                <a:lnTo>
                  <a:pt x="125728" y="194310"/>
                </a:lnTo>
                <a:lnTo>
                  <a:pt x="125728" y="234317"/>
                </a:lnTo>
                <a:cubicBezTo>
                  <a:pt x="125728" y="243819"/>
                  <a:pt x="118085" y="251464"/>
                  <a:pt x="108583" y="251464"/>
                </a:cubicBezTo>
                <a:cubicBezTo>
                  <a:pt x="99081" y="251464"/>
                  <a:pt x="91439" y="243819"/>
                  <a:pt x="91439" y="234320"/>
                </a:cubicBezTo>
                <a:lnTo>
                  <a:pt x="91439" y="194310"/>
                </a:lnTo>
                <a:moveTo>
                  <a:pt x="34289" y="331470"/>
                </a:moveTo>
                <a:lnTo>
                  <a:pt x="34289" y="194310"/>
                </a:lnTo>
                <a:cubicBezTo>
                  <a:pt x="34289" y="175378"/>
                  <a:pt x="49648" y="160020"/>
                  <a:pt x="68578" y="160020"/>
                </a:cubicBezTo>
                <a:lnTo>
                  <a:pt x="160017" y="160020"/>
                </a:lnTo>
                <a:cubicBezTo>
                  <a:pt x="178947" y="160020"/>
                  <a:pt x="194306" y="175378"/>
                  <a:pt x="194306" y="194310"/>
                </a:cubicBezTo>
                <a:lnTo>
                  <a:pt x="194306" y="331470"/>
                </a:lnTo>
                <a:lnTo>
                  <a:pt x="220095" y="331470"/>
                </a:lnTo>
                <a:cubicBezTo>
                  <a:pt x="218165" y="326112"/>
                  <a:pt x="217166" y="320325"/>
                  <a:pt x="217166" y="314327"/>
                </a:cubicBezTo>
                <a:cubicBezTo>
                  <a:pt x="217166" y="285896"/>
                  <a:pt x="240171" y="262894"/>
                  <a:pt x="268600" y="262894"/>
                </a:cubicBezTo>
                <a:cubicBezTo>
                  <a:pt x="297032" y="262894"/>
                  <a:pt x="320034" y="285896"/>
                  <a:pt x="320034" y="314330"/>
                </a:cubicBezTo>
                <a:cubicBezTo>
                  <a:pt x="320034" y="342691"/>
                  <a:pt x="297029" y="365694"/>
                  <a:pt x="268741" y="365767"/>
                </a:cubicBezTo>
                <a:lnTo>
                  <a:pt x="268670" y="365767"/>
                </a:lnTo>
                <a:cubicBezTo>
                  <a:pt x="268670" y="365767"/>
                  <a:pt x="268670" y="365767"/>
                  <a:pt x="268600" y="365767"/>
                </a:cubicBezTo>
                <a:lnTo>
                  <a:pt x="194306" y="365767"/>
                </a:lnTo>
                <a:lnTo>
                  <a:pt x="160017" y="365767"/>
                </a:lnTo>
                <a:lnTo>
                  <a:pt x="68578" y="365767"/>
                </a:lnTo>
                <a:lnTo>
                  <a:pt x="34289" y="365767"/>
                </a:lnTo>
                <a:lnTo>
                  <a:pt x="17145" y="365767"/>
                </a:lnTo>
                <a:cubicBezTo>
                  <a:pt x="7643" y="365767"/>
                  <a:pt x="0" y="358123"/>
                  <a:pt x="0" y="348624"/>
                </a:cubicBezTo>
                <a:cubicBezTo>
                  <a:pt x="0" y="339122"/>
                  <a:pt x="7643" y="331481"/>
                  <a:pt x="17145" y="331481"/>
                </a:cubicBezTo>
                <a:lnTo>
                  <a:pt x="34289" y="331470"/>
                </a:lnTo>
                <a:moveTo>
                  <a:pt x="285751" y="314327"/>
                </a:moveTo>
                <a:cubicBezTo>
                  <a:pt x="285751" y="304857"/>
                  <a:pt x="278076" y="297184"/>
                  <a:pt x="268606" y="297184"/>
                </a:cubicBezTo>
                <a:cubicBezTo>
                  <a:pt x="259136" y="297184"/>
                  <a:pt x="251462" y="304861"/>
                  <a:pt x="251462" y="314330"/>
                </a:cubicBezTo>
                <a:cubicBezTo>
                  <a:pt x="251462" y="323800"/>
                  <a:pt x="259136" y="331477"/>
                  <a:pt x="268606" y="331477"/>
                </a:cubicBezTo>
                <a:cubicBezTo>
                  <a:pt x="278076" y="331477"/>
                  <a:pt x="285751" y="323800"/>
                  <a:pt x="285751" y="314334"/>
                </a:cubicBezTo>
                <a:lnTo>
                  <a:pt x="285751" y="3143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Historia de la Misa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entrada marca el comienzo de la Misa.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el momento en que los fieles se reúnen para iniciar la celebración.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Inicio de la Misa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 la lectura de las Escrituras.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También se realiza el sermón, donde se reflexiona sobre las lecturas.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933700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Liturgia de la Palabra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celebra la consagración del pan y el vino.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momento central en la Misa, representando el sacrificio de Cristo.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135881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Liturgia Eucarística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el momento en que los fieles reciben el cuerpo y la sangre de Cristo.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Representa la unión espiritual con Jesús y con la comunidad.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38062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Comunión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está dividida en varias partes importantes.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Cada una tiene un significado especial dentro de la celebración.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540243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Estructura General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Estructura de la Misa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importante que los estudiantes comprendan la importancia de la comunión y cómo pueden prepararse para recibirla de manera digna.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preparación incluye reflexión, oración y un corazón abierto para recibir este sacramento.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Preparación para la comunión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comunión es un sacramento que nos permite unirnos con Dios y con la comunidad.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expresión de amor y fraternidad que fortalece los lazos espirituales entre los creyentes.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 sacramento de unión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comunión es un momento fundamental en la Misa, ya que es el momento en que los fieles reciben el cuerpo y la sangre de Cristo.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Este acto representa la unión espiritual con Cristo y la renovación de la fe.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El momento central de la Misa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Importancia de la Comunión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236159"/>
            <a:ext cx="548640" cy="468571"/>
          </a:xfrm>
          <a:custGeom>
            <a:avLst/>
            <a:gdLst/>
            <a:ahLst/>
            <a:cxnLst/>
            <a:rect l="l" t="t" r="r" b="b"/>
            <a:pathLst>
              <a:path w="548640" h="468571">
                <a:moveTo>
                  <a:pt x="241961" y="455821"/>
                </a:moveTo>
                <a:lnTo>
                  <a:pt x="239284" y="453357"/>
                </a:lnTo>
                <a:lnTo>
                  <a:pt x="51545" y="279015"/>
                </a:lnTo>
                <a:cubicBezTo>
                  <a:pt x="18648" y="248474"/>
                  <a:pt x="0" y="205614"/>
                  <a:pt x="0" y="160715"/>
                </a:cubicBezTo>
                <a:lnTo>
                  <a:pt x="0" y="157178"/>
                </a:lnTo>
                <a:cubicBezTo>
                  <a:pt x="0" y="81738"/>
                  <a:pt x="53580" y="17019"/>
                  <a:pt x="127729" y="2872"/>
                </a:cubicBezTo>
                <a:cubicBezTo>
                  <a:pt x="169947" y="-5271"/>
                  <a:pt x="213130" y="4480"/>
                  <a:pt x="247530" y="28695"/>
                </a:cubicBezTo>
                <a:cubicBezTo>
                  <a:pt x="257175" y="35555"/>
                  <a:pt x="266173" y="43484"/>
                  <a:pt x="274320" y="52592"/>
                </a:cubicBezTo>
                <a:cubicBezTo>
                  <a:pt x="278819" y="47448"/>
                  <a:pt x="283641" y="42734"/>
                  <a:pt x="288788" y="38339"/>
                </a:cubicBezTo>
                <a:cubicBezTo>
                  <a:pt x="292754" y="34909"/>
                  <a:pt x="296825" y="31694"/>
                  <a:pt x="301110" y="28695"/>
                </a:cubicBezTo>
                <a:lnTo>
                  <a:pt x="301110" y="28695"/>
                </a:lnTo>
                <a:cubicBezTo>
                  <a:pt x="335510" y="4480"/>
                  <a:pt x="378693" y="-5271"/>
                  <a:pt x="420911" y="2765"/>
                </a:cubicBezTo>
                <a:cubicBezTo>
                  <a:pt x="495065" y="16911"/>
                  <a:pt x="548640" y="81738"/>
                  <a:pt x="548640" y="157177"/>
                </a:cubicBezTo>
                <a:lnTo>
                  <a:pt x="548640" y="160715"/>
                </a:lnTo>
                <a:cubicBezTo>
                  <a:pt x="548640" y="205614"/>
                  <a:pt x="529997" y="248474"/>
                  <a:pt x="497095" y="279015"/>
                </a:cubicBezTo>
                <a:lnTo>
                  <a:pt x="309356" y="453356"/>
                </a:lnTo>
                <a:lnTo>
                  <a:pt x="306679" y="455821"/>
                </a:lnTo>
                <a:cubicBezTo>
                  <a:pt x="297890" y="463965"/>
                  <a:pt x="286319" y="468571"/>
                  <a:pt x="274320" y="468571"/>
                </a:cubicBezTo>
                <a:cubicBezTo>
                  <a:pt x="262321" y="468571"/>
                  <a:pt x="250745" y="464073"/>
                  <a:pt x="241961" y="455821"/>
                </a:cubicBezTo>
                <a:lnTo>
                  <a:pt x="241961" y="455821"/>
                </a:lnTo>
                <a:moveTo>
                  <a:pt x="256209" y="109491"/>
                </a:moveTo>
                <a:cubicBezTo>
                  <a:pt x="255781" y="109168"/>
                  <a:pt x="255458" y="108741"/>
                  <a:pt x="255140" y="108310"/>
                </a:cubicBezTo>
                <a:lnTo>
                  <a:pt x="236063" y="86878"/>
                </a:lnTo>
                <a:lnTo>
                  <a:pt x="235954" y="86770"/>
                </a:lnTo>
                <a:lnTo>
                  <a:pt x="235954" y="86770"/>
                </a:lnTo>
                <a:cubicBezTo>
                  <a:pt x="211199" y="59017"/>
                  <a:pt x="173804" y="46370"/>
                  <a:pt x="137369" y="53338"/>
                </a:cubicBezTo>
                <a:cubicBezTo>
                  <a:pt x="87431" y="62873"/>
                  <a:pt x="51430" y="106380"/>
                  <a:pt x="51430" y="157173"/>
                </a:cubicBezTo>
                <a:lnTo>
                  <a:pt x="51430" y="160711"/>
                </a:lnTo>
                <a:cubicBezTo>
                  <a:pt x="51430" y="191252"/>
                  <a:pt x="64180" y="220505"/>
                  <a:pt x="86575" y="241291"/>
                </a:cubicBezTo>
                <a:lnTo>
                  <a:pt x="274315" y="415632"/>
                </a:lnTo>
                <a:lnTo>
                  <a:pt x="462054" y="241291"/>
                </a:lnTo>
                <a:cubicBezTo>
                  <a:pt x="484449" y="220500"/>
                  <a:pt x="497200" y="191247"/>
                  <a:pt x="497200" y="160711"/>
                </a:cubicBezTo>
                <a:lnTo>
                  <a:pt x="497200" y="157173"/>
                </a:lnTo>
                <a:cubicBezTo>
                  <a:pt x="497200" y="106488"/>
                  <a:pt x="461192" y="62878"/>
                  <a:pt x="411365" y="53338"/>
                </a:cubicBezTo>
                <a:cubicBezTo>
                  <a:pt x="374930" y="46375"/>
                  <a:pt x="337425" y="59124"/>
                  <a:pt x="312780" y="86770"/>
                </a:cubicBezTo>
                <a:cubicBezTo>
                  <a:pt x="312780" y="86770"/>
                  <a:pt x="312780" y="86770"/>
                  <a:pt x="312670" y="86878"/>
                </a:cubicBezTo>
                <a:cubicBezTo>
                  <a:pt x="312560" y="86986"/>
                  <a:pt x="312670" y="86878"/>
                  <a:pt x="312560" y="86986"/>
                </a:cubicBezTo>
                <a:lnTo>
                  <a:pt x="293484" y="108418"/>
                </a:lnTo>
                <a:cubicBezTo>
                  <a:pt x="293160" y="108844"/>
                  <a:pt x="292732" y="109168"/>
                  <a:pt x="292414" y="109599"/>
                </a:cubicBezTo>
                <a:cubicBezTo>
                  <a:pt x="287592" y="114420"/>
                  <a:pt x="281057" y="117101"/>
                  <a:pt x="274304" y="117101"/>
                </a:cubicBezTo>
                <a:cubicBezTo>
                  <a:pt x="267555" y="117101"/>
                  <a:pt x="261016" y="114420"/>
                  <a:pt x="256193" y="109599"/>
                </a:cubicBezTo>
                <a:lnTo>
                  <a:pt x="256209" y="10949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197615"/>
            <a:ext cx="548640" cy="545660"/>
          </a:xfrm>
          <a:custGeom>
            <a:avLst/>
            <a:gdLst/>
            <a:ahLst/>
            <a:cxnLst/>
            <a:rect l="l" t="t" r="r" b="b"/>
            <a:pathLst>
              <a:path w="548640" h="545660">
                <a:moveTo>
                  <a:pt x="274622" y="167370"/>
                </a:moveTo>
                <a:cubicBezTo>
                  <a:pt x="275692" y="151508"/>
                  <a:pt x="279230" y="136399"/>
                  <a:pt x="284909" y="122359"/>
                </a:cubicBezTo>
                <a:cubicBezTo>
                  <a:pt x="269262" y="94819"/>
                  <a:pt x="258975" y="62991"/>
                  <a:pt x="257795" y="26983"/>
                </a:cubicBezTo>
                <a:cubicBezTo>
                  <a:pt x="257367" y="14875"/>
                  <a:pt x="249757" y="3945"/>
                  <a:pt x="238077" y="835"/>
                </a:cubicBezTo>
                <a:cubicBezTo>
                  <a:pt x="229935" y="-1309"/>
                  <a:pt x="221146" y="622"/>
                  <a:pt x="215572" y="7050"/>
                </a:cubicBezTo>
                <a:cubicBezTo>
                  <a:pt x="203781" y="20768"/>
                  <a:pt x="187388" y="44662"/>
                  <a:pt x="172493" y="78526"/>
                </a:cubicBezTo>
                <a:cubicBezTo>
                  <a:pt x="186850" y="109601"/>
                  <a:pt x="211177" y="132754"/>
                  <a:pt x="240112" y="150220"/>
                </a:cubicBezTo>
                <a:cubicBezTo>
                  <a:pt x="251365" y="156970"/>
                  <a:pt x="263046" y="162650"/>
                  <a:pt x="274622" y="167365"/>
                </a:cubicBezTo>
                <a:lnTo>
                  <a:pt x="274622" y="167370"/>
                </a:lnTo>
                <a:moveTo>
                  <a:pt x="428614" y="168445"/>
                </a:moveTo>
                <a:cubicBezTo>
                  <a:pt x="428614" y="158978"/>
                  <a:pt x="420939" y="151301"/>
                  <a:pt x="411469" y="151301"/>
                </a:cubicBezTo>
                <a:cubicBezTo>
                  <a:pt x="401999" y="151301"/>
                  <a:pt x="394324" y="158978"/>
                  <a:pt x="394324" y="168445"/>
                </a:cubicBezTo>
                <a:cubicBezTo>
                  <a:pt x="394324" y="177912"/>
                  <a:pt x="401999" y="185590"/>
                  <a:pt x="411469" y="185590"/>
                </a:cubicBezTo>
                <a:cubicBezTo>
                  <a:pt x="420939" y="185590"/>
                  <a:pt x="428614" y="177912"/>
                  <a:pt x="428614" y="168445"/>
                </a:cubicBezTo>
                <a:moveTo>
                  <a:pt x="189747" y="219879"/>
                </a:moveTo>
                <a:cubicBezTo>
                  <a:pt x="238829" y="250954"/>
                  <a:pt x="293051" y="265638"/>
                  <a:pt x="331203" y="270243"/>
                </a:cubicBezTo>
                <a:cubicBezTo>
                  <a:pt x="338489" y="271100"/>
                  <a:pt x="345885" y="268852"/>
                  <a:pt x="351349" y="263919"/>
                </a:cubicBezTo>
                <a:cubicBezTo>
                  <a:pt x="356814" y="258992"/>
                  <a:pt x="360029" y="252024"/>
                  <a:pt x="360029" y="244630"/>
                </a:cubicBezTo>
                <a:lnTo>
                  <a:pt x="360029" y="176903"/>
                </a:lnTo>
                <a:cubicBezTo>
                  <a:pt x="360029" y="143787"/>
                  <a:pt x="386928" y="116891"/>
                  <a:pt x="420039" y="116891"/>
                </a:cubicBezTo>
                <a:lnTo>
                  <a:pt x="486265" y="116891"/>
                </a:lnTo>
                <a:lnTo>
                  <a:pt x="467189" y="145609"/>
                </a:lnTo>
                <a:cubicBezTo>
                  <a:pt x="464402" y="149789"/>
                  <a:pt x="462904" y="154825"/>
                  <a:pt x="462904" y="159862"/>
                </a:cubicBezTo>
                <a:lnTo>
                  <a:pt x="462904" y="314180"/>
                </a:lnTo>
                <a:cubicBezTo>
                  <a:pt x="462904" y="375692"/>
                  <a:pt x="412967" y="425631"/>
                  <a:pt x="351453" y="425631"/>
                </a:cubicBezTo>
                <a:lnTo>
                  <a:pt x="288870" y="425631"/>
                </a:lnTo>
                <a:cubicBezTo>
                  <a:pt x="283082" y="425631"/>
                  <a:pt x="277403" y="427666"/>
                  <a:pt x="272795" y="431311"/>
                </a:cubicBezTo>
                <a:lnTo>
                  <a:pt x="194136" y="494215"/>
                </a:lnTo>
                <a:cubicBezTo>
                  <a:pt x="127482" y="493249"/>
                  <a:pt x="80112" y="461099"/>
                  <a:pt x="58255" y="438918"/>
                </a:cubicBezTo>
                <a:lnTo>
                  <a:pt x="165097" y="409769"/>
                </a:lnTo>
                <a:cubicBezTo>
                  <a:pt x="174632" y="407199"/>
                  <a:pt x="181814" y="399265"/>
                  <a:pt x="183635" y="389514"/>
                </a:cubicBezTo>
                <a:cubicBezTo>
                  <a:pt x="185457" y="379763"/>
                  <a:pt x="181386" y="369903"/>
                  <a:pt x="173453" y="364113"/>
                </a:cubicBezTo>
                <a:cubicBezTo>
                  <a:pt x="134340" y="335930"/>
                  <a:pt x="85687" y="283634"/>
                  <a:pt x="85687" y="194151"/>
                </a:cubicBezTo>
                <a:cubicBezTo>
                  <a:pt x="85687" y="160075"/>
                  <a:pt x="89867" y="134674"/>
                  <a:pt x="95222" y="115816"/>
                </a:cubicBezTo>
                <a:cubicBezTo>
                  <a:pt x="117085" y="162323"/>
                  <a:pt x="152231" y="196083"/>
                  <a:pt x="189742" y="219873"/>
                </a:cubicBezTo>
                <a:lnTo>
                  <a:pt x="189747" y="219879"/>
                </a:lnTo>
                <a:moveTo>
                  <a:pt x="97696" y="31272"/>
                </a:moveTo>
                <a:cubicBezTo>
                  <a:pt x="87086" y="31272"/>
                  <a:pt x="76908" y="36521"/>
                  <a:pt x="70906" y="45846"/>
                </a:cubicBezTo>
                <a:cubicBezTo>
                  <a:pt x="56439" y="68027"/>
                  <a:pt x="34257" y="110785"/>
                  <a:pt x="34257" y="194162"/>
                </a:cubicBezTo>
                <a:cubicBezTo>
                  <a:pt x="34257" y="276999"/>
                  <a:pt x="68333" y="334653"/>
                  <a:pt x="105092" y="372806"/>
                </a:cubicBezTo>
                <a:lnTo>
                  <a:pt x="31580" y="392848"/>
                </a:lnTo>
                <a:cubicBezTo>
                  <a:pt x="17864" y="396596"/>
                  <a:pt x="6929" y="406888"/>
                  <a:pt x="2326" y="420284"/>
                </a:cubicBezTo>
                <a:cubicBezTo>
                  <a:pt x="-2282" y="433680"/>
                  <a:pt x="77" y="448576"/>
                  <a:pt x="8542" y="459937"/>
                </a:cubicBezTo>
                <a:cubicBezTo>
                  <a:pt x="32331" y="491656"/>
                  <a:pt x="99095" y="545665"/>
                  <a:pt x="197148" y="545665"/>
                </a:cubicBezTo>
                <a:cubicBezTo>
                  <a:pt x="206898" y="545665"/>
                  <a:pt x="216329" y="542342"/>
                  <a:pt x="223938" y="536236"/>
                </a:cubicBezTo>
                <a:lnTo>
                  <a:pt x="297884" y="477081"/>
                </a:lnTo>
                <a:lnTo>
                  <a:pt x="351464" y="477081"/>
                </a:lnTo>
                <a:cubicBezTo>
                  <a:pt x="441376" y="477081"/>
                  <a:pt x="514356" y="404105"/>
                  <a:pt x="514356" y="314191"/>
                </a:cubicBezTo>
                <a:lnTo>
                  <a:pt x="514356" y="167698"/>
                </a:lnTo>
                <a:lnTo>
                  <a:pt x="542111" y="126009"/>
                </a:lnTo>
                <a:cubicBezTo>
                  <a:pt x="546396" y="119581"/>
                  <a:pt x="548646" y="112078"/>
                  <a:pt x="548646" y="104466"/>
                </a:cubicBezTo>
                <a:cubicBezTo>
                  <a:pt x="548646" y="83033"/>
                  <a:pt x="531287" y="65566"/>
                  <a:pt x="509747" y="65566"/>
                </a:cubicBezTo>
                <a:lnTo>
                  <a:pt x="420050" y="65566"/>
                </a:lnTo>
                <a:cubicBezTo>
                  <a:pt x="358536" y="65566"/>
                  <a:pt x="308599" y="115505"/>
                  <a:pt x="308599" y="177017"/>
                </a:cubicBezTo>
                <a:lnTo>
                  <a:pt x="308599" y="213991"/>
                </a:lnTo>
                <a:cubicBezTo>
                  <a:pt x="280416" y="207454"/>
                  <a:pt x="247514" y="195450"/>
                  <a:pt x="217295" y="176379"/>
                </a:cubicBezTo>
                <a:cubicBezTo>
                  <a:pt x="176251" y="150444"/>
                  <a:pt x="141527" y="112078"/>
                  <a:pt x="129101" y="56465"/>
                </a:cubicBezTo>
                <a:cubicBezTo>
                  <a:pt x="125886" y="42321"/>
                  <a:pt x="113239" y="31282"/>
                  <a:pt x="97702" y="31282"/>
                </a:cubicBezTo>
                <a:lnTo>
                  <a:pt x="97696" y="312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00098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120016" y="51435"/>
                </a:moveTo>
                <a:cubicBezTo>
                  <a:pt x="120016" y="23037"/>
                  <a:pt x="143055" y="0"/>
                  <a:pt x="171451" y="0"/>
                </a:cubicBezTo>
                <a:lnTo>
                  <a:pt x="240033" y="0"/>
                </a:lnTo>
                <a:cubicBezTo>
                  <a:pt x="268429" y="0"/>
                  <a:pt x="291468" y="23037"/>
                  <a:pt x="291468" y="51435"/>
                </a:cubicBezTo>
                <a:lnTo>
                  <a:pt x="291468" y="120015"/>
                </a:lnTo>
                <a:lnTo>
                  <a:pt x="360049" y="120015"/>
                </a:lnTo>
                <a:cubicBezTo>
                  <a:pt x="388445" y="120015"/>
                  <a:pt x="411484" y="143052"/>
                  <a:pt x="411484" y="171450"/>
                </a:cubicBezTo>
                <a:lnTo>
                  <a:pt x="411484" y="240030"/>
                </a:lnTo>
                <a:cubicBezTo>
                  <a:pt x="411484" y="268428"/>
                  <a:pt x="388445" y="291465"/>
                  <a:pt x="360049" y="291465"/>
                </a:cubicBezTo>
                <a:lnTo>
                  <a:pt x="291468" y="291465"/>
                </a:lnTo>
                <a:lnTo>
                  <a:pt x="291468" y="497205"/>
                </a:lnTo>
                <a:cubicBezTo>
                  <a:pt x="291468" y="525603"/>
                  <a:pt x="268429" y="548640"/>
                  <a:pt x="240033" y="548640"/>
                </a:cubicBezTo>
                <a:lnTo>
                  <a:pt x="171451" y="548640"/>
                </a:lnTo>
                <a:cubicBezTo>
                  <a:pt x="143055" y="548640"/>
                  <a:pt x="120016" y="525603"/>
                  <a:pt x="120016" y="497205"/>
                </a:cubicBezTo>
                <a:lnTo>
                  <a:pt x="120016" y="291465"/>
                </a:lnTo>
                <a:lnTo>
                  <a:pt x="51435" y="291465"/>
                </a:lnTo>
                <a:cubicBezTo>
                  <a:pt x="23039" y="291465"/>
                  <a:pt x="0" y="268428"/>
                  <a:pt x="0" y="240030"/>
                </a:cubicBezTo>
                <a:lnTo>
                  <a:pt x="0" y="171450"/>
                </a:lnTo>
                <a:cubicBezTo>
                  <a:pt x="0" y="143052"/>
                  <a:pt x="23039" y="120015"/>
                  <a:pt x="51435" y="120015"/>
                </a:cubicBezTo>
                <a:lnTo>
                  <a:pt x="120016" y="120015"/>
                </a:lnTo>
                <a:lnTo>
                  <a:pt x="120016" y="51435"/>
                </a:lnTo>
                <a:moveTo>
                  <a:pt x="240029" y="51435"/>
                </a:moveTo>
                <a:lnTo>
                  <a:pt x="171447" y="51435"/>
                </a:lnTo>
                <a:lnTo>
                  <a:pt x="171447" y="145735"/>
                </a:lnTo>
                <a:cubicBezTo>
                  <a:pt x="171447" y="159989"/>
                  <a:pt x="159984" y="171456"/>
                  <a:pt x="145730" y="171456"/>
                </a:cubicBezTo>
                <a:lnTo>
                  <a:pt x="51431" y="171456"/>
                </a:lnTo>
                <a:lnTo>
                  <a:pt x="51431" y="240036"/>
                </a:lnTo>
                <a:lnTo>
                  <a:pt x="145730" y="240036"/>
                </a:lnTo>
                <a:cubicBezTo>
                  <a:pt x="159984" y="240036"/>
                  <a:pt x="171447" y="251502"/>
                  <a:pt x="171447" y="265756"/>
                </a:cubicBezTo>
                <a:lnTo>
                  <a:pt x="171447" y="497216"/>
                </a:lnTo>
                <a:lnTo>
                  <a:pt x="240029" y="497216"/>
                </a:lnTo>
                <a:lnTo>
                  <a:pt x="240029" y="265761"/>
                </a:lnTo>
                <a:cubicBezTo>
                  <a:pt x="240029" y="251508"/>
                  <a:pt x="251492" y="240047"/>
                  <a:pt x="265746" y="240047"/>
                </a:cubicBezTo>
                <a:lnTo>
                  <a:pt x="360045" y="240047"/>
                </a:lnTo>
                <a:lnTo>
                  <a:pt x="360045" y="171467"/>
                </a:lnTo>
                <a:lnTo>
                  <a:pt x="265746" y="171467"/>
                </a:lnTo>
                <a:cubicBezTo>
                  <a:pt x="251492" y="171467"/>
                  <a:pt x="240029" y="160000"/>
                  <a:pt x="240029" y="145752"/>
                </a:cubicBezTo>
                <a:lnTo>
                  <a:pt x="240029" y="514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nos permite conectarnos con Dios y con la comunidad.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Nos da la fuerza y la inspiración para vivir nuestra fe de manera auténtica.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con Dios y la comunidad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importante que los estudiantes comprendan cómo la Misa se relaciona con su vida diaria.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También deben aprender cómo aplicar lo que han aprendido en su vida cotidiana.</a:t>
            </a:r>
            <a:endParaRPr lang="en-US" sz="1273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Relación con la vida cotidiana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nos ayuda a encontrar consuelo en momentos de necesidad.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También nos brinda fortaleza para enfrentar desafíos.</a:t>
            </a:r>
            <a:endParaRPr lang="en-US" sz="1273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Consuelo en momentos de necesidad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no es solo un ritual que se celebra en la iglesia.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Tiene un impacto significativo en nuestra vida diaria.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Más que un ritual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91938" y="2145388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34290"/>
                </a:moveTo>
                <a:cubicBezTo>
                  <a:pt x="80011" y="15358"/>
                  <a:pt x="95370" y="0"/>
                  <a:pt x="114301" y="0"/>
                </a:cubicBezTo>
                <a:lnTo>
                  <a:pt x="160022" y="0"/>
                </a:lnTo>
                <a:cubicBezTo>
                  <a:pt x="178953" y="0"/>
                  <a:pt x="194312" y="15358"/>
                  <a:pt x="194312" y="34290"/>
                </a:cubicBezTo>
                <a:lnTo>
                  <a:pt x="194312" y="80010"/>
                </a:lnTo>
                <a:lnTo>
                  <a:pt x="240033" y="80010"/>
                </a:lnTo>
                <a:cubicBezTo>
                  <a:pt x="258964" y="80010"/>
                  <a:pt x="274323" y="95368"/>
                  <a:pt x="274323" y="114300"/>
                </a:cubicBezTo>
                <a:lnTo>
                  <a:pt x="274323" y="160020"/>
                </a:lnTo>
                <a:cubicBezTo>
                  <a:pt x="274323" y="178952"/>
                  <a:pt x="258964" y="194310"/>
                  <a:pt x="240033" y="194310"/>
                </a:cubicBezTo>
                <a:lnTo>
                  <a:pt x="194312" y="194310"/>
                </a:lnTo>
                <a:lnTo>
                  <a:pt x="194312" y="331470"/>
                </a:lnTo>
                <a:cubicBezTo>
                  <a:pt x="194312" y="350402"/>
                  <a:pt x="178953" y="365760"/>
                  <a:pt x="160022" y="365760"/>
                </a:cubicBezTo>
                <a:lnTo>
                  <a:pt x="114301" y="365760"/>
                </a:lnTo>
                <a:cubicBezTo>
                  <a:pt x="95370" y="365760"/>
                  <a:pt x="80011" y="350402"/>
                  <a:pt x="80011" y="331470"/>
                </a:cubicBezTo>
                <a:lnTo>
                  <a:pt x="80011" y="194310"/>
                </a:lnTo>
                <a:lnTo>
                  <a:pt x="34290" y="194310"/>
                </a:lnTo>
                <a:cubicBezTo>
                  <a:pt x="15359" y="194310"/>
                  <a:pt x="0" y="178952"/>
                  <a:pt x="0" y="160020"/>
                </a:cubicBezTo>
                <a:lnTo>
                  <a:pt x="0" y="114300"/>
                </a:lnTo>
                <a:cubicBezTo>
                  <a:pt x="0" y="95368"/>
                  <a:pt x="15359" y="80010"/>
                  <a:pt x="34290" y="80010"/>
                </a:cubicBezTo>
                <a:lnTo>
                  <a:pt x="80011" y="80010"/>
                </a:lnTo>
                <a:lnTo>
                  <a:pt x="80011" y="34290"/>
                </a:lnTo>
                <a:moveTo>
                  <a:pt x="160019" y="34290"/>
                </a:moveTo>
                <a:lnTo>
                  <a:pt x="114298" y="34290"/>
                </a:lnTo>
                <a:lnTo>
                  <a:pt x="114298" y="97157"/>
                </a:lnTo>
                <a:cubicBezTo>
                  <a:pt x="114298" y="106659"/>
                  <a:pt x="106656" y="114304"/>
                  <a:pt x="97153" y="114304"/>
                </a:cubicBezTo>
                <a:lnTo>
                  <a:pt x="34287" y="114304"/>
                </a:lnTo>
                <a:lnTo>
                  <a:pt x="34287" y="160024"/>
                </a:lnTo>
                <a:lnTo>
                  <a:pt x="97153" y="160024"/>
                </a:lnTo>
                <a:cubicBezTo>
                  <a:pt x="106656" y="160024"/>
                  <a:pt x="114298" y="167668"/>
                  <a:pt x="114298" y="177170"/>
                </a:cubicBezTo>
                <a:lnTo>
                  <a:pt x="114298" y="331477"/>
                </a:lnTo>
                <a:lnTo>
                  <a:pt x="160019" y="331477"/>
                </a:lnTo>
                <a:lnTo>
                  <a:pt x="160019" y="177174"/>
                </a:lnTo>
                <a:cubicBezTo>
                  <a:pt x="160019" y="167672"/>
                  <a:pt x="167662" y="160031"/>
                  <a:pt x="177164" y="160031"/>
                </a:cubicBezTo>
                <a:lnTo>
                  <a:pt x="240030" y="160031"/>
                </a:lnTo>
                <a:lnTo>
                  <a:pt x="240030" y="114311"/>
                </a:lnTo>
                <a:lnTo>
                  <a:pt x="177164" y="114311"/>
                </a:lnTo>
                <a:cubicBezTo>
                  <a:pt x="167662" y="114311"/>
                  <a:pt x="160019" y="106666"/>
                  <a:pt x="160019" y="97168"/>
                </a:cubicBezTo>
                <a:lnTo>
                  <a:pt x="160019" y="342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79907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96596" y="13717"/>
                </a:moveTo>
                <a:cubicBezTo>
                  <a:pt x="196596" y="6115"/>
                  <a:pt x="190480" y="3"/>
                  <a:pt x="182880" y="3"/>
                </a:cubicBezTo>
                <a:cubicBezTo>
                  <a:pt x="175280" y="3"/>
                  <a:pt x="169164" y="6118"/>
                  <a:pt x="169164" y="13720"/>
                </a:cubicBezTo>
                <a:lnTo>
                  <a:pt x="169164" y="27438"/>
                </a:lnTo>
                <a:lnTo>
                  <a:pt x="150876" y="27438"/>
                </a:lnTo>
                <a:cubicBezTo>
                  <a:pt x="143276" y="27438"/>
                  <a:pt x="137160" y="33553"/>
                  <a:pt x="137160" y="41155"/>
                </a:cubicBezTo>
                <a:cubicBezTo>
                  <a:pt x="137160" y="48757"/>
                  <a:pt x="143276" y="54873"/>
                  <a:pt x="150876" y="54873"/>
                </a:cubicBezTo>
                <a:lnTo>
                  <a:pt x="169164" y="54873"/>
                </a:lnTo>
                <a:lnTo>
                  <a:pt x="169164" y="70246"/>
                </a:lnTo>
                <a:lnTo>
                  <a:pt x="110244" y="108423"/>
                </a:lnTo>
                <a:cubicBezTo>
                  <a:pt x="98528" y="116025"/>
                  <a:pt x="91440" y="128996"/>
                  <a:pt x="91440" y="142942"/>
                </a:cubicBezTo>
                <a:lnTo>
                  <a:pt x="91440" y="265185"/>
                </a:lnTo>
                <a:lnTo>
                  <a:pt x="41148" y="265185"/>
                </a:lnTo>
                <a:cubicBezTo>
                  <a:pt x="33548" y="265185"/>
                  <a:pt x="27432" y="259069"/>
                  <a:pt x="27432" y="251470"/>
                </a:cubicBezTo>
                <a:lnTo>
                  <a:pt x="27432" y="211523"/>
                </a:lnTo>
                <a:cubicBezTo>
                  <a:pt x="27432" y="206894"/>
                  <a:pt x="29776" y="202552"/>
                  <a:pt x="33719" y="199980"/>
                </a:cubicBezTo>
                <a:lnTo>
                  <a:pt x="73152" y="174435"/>
                </a:lnTo>
                <a:lnTo>
                  <a:pt x="73152" y="141745"/>
                </a:lnTo>
                <a:lnTo>
                  <a:pt x="18804" y="177007"/>
                </a:lnTo>
                <a:cubicBezTo>
                  <a:pt x="7088" y="184551"/>
                  <a:pt x="0" y="197580"/>
                  <a:pt x="0" y="211526"/>
                </a:cubicBezTo>
                <a:lnTo>
                  <a:pt x="0" y="251473"/>
                </a:lnTo>
                <a:cubicBezTo>
                  <a:pt x="0" y="274217"/>
                  <a:pt x="18401" y="292622"/>
                  <a:pt x="41148" y="292622"/>
                </a:cubicBezTo>
                <a:lnTo>
                  <a:pt x="109728" y="292622"/>
                </a:lnTo>
                <a:lnTo>
                  <a:pt x="109728" y="292622"/>
                </a:lnTo>
                <a:lnTo>
                  <a:pt x="256032" y="292622"/>
                </a:lnTo>
                <a:lnTo>
                  <a:pt x="260604" y="292622"/>
                </a:lnTo>
                <a:lnTo>
                  <a:pt x="324612" y="292622"/>
                </a:lnTo>
                <a:cubicBezTo>
                  <a:pt x="347359" y="292622"/>
                  <a:pt x="365760" y="274220"/>
                  <a:pt x="365760" y="251476"/>
                </a:cubicBezTo>
                <a:lnTo>
                  <a:pt x="365760" y="211529"/>
                </a:lnTo>
                <a:cubicBezTo>
                  <a:pt x="365760" y="197583"/>
                  <a:pt x="358675" y="184553"/>
                  <a:pt x="346956" y="177010"/>
                </a:cubicBezTo>
                <a:lnTo>
                  <a:pt x="292608" y="141806"/>
                </a:lnTo>
                <a:lnTo>
                  <a:pt x="292608" y="174497"/>
                </a:lnTo>
                <a:lnTo>
                  <a:pt x="332041" y="200041"/>
                </a:lnTo>
                <a:cubicBezTo>
                  <a:pt x="335925" y="202555"/>
                  <a:pt x="338328" y="206900"/>
                  <a:pt x="338328" y="211529"/>
                </a:cubicBezTo>
                <a:lnTo>
                  <a:pt x="338328" y="251476"/>
                </a:lnTo>
                <a:cubicBezTo>
                  <a:pt x="338328" y="259078"/>
                  <a:pt x="332212" y="265193"/>
                  <a:pt x="324612" y="265193"/>
                </a:cubicBezTo>
                <a:lnTo>
                  <a:pt x="274320" y="265193"/>
                </a:lnTo>
                <a:lnTo>
                  <a:pt x="274320" y="142951"/>
                </a:lnTo>
                <a:cubicBezTo>
                  <a:pt x="274320" y="129005"/>
                  <a:pt x="267235" y="115975"/>
                  <a:pt x="255516" y="108432"/>
                </a:cubicBezTo>
                <a:lnTo>
                  <a:pt x="196596" y="70255"/>
                </a:lnTo>
                <a:lnTo>
                  <a:pt x="196596" y="54881"/>
                </a:lnTo>
                <a:lnTo>
                  <a:pt x="214884" y="54881"/>
                </a:lnTo>
                <a:cubicBezTo>
                  <a:pt x="222484" y="54881"/>
                  <a:pt x="228600" y="48766"/>
                  <a:pt x="228600" y="41167"/>
                </a:cubicBezTo>
                <a:cubicBezTo>
                  <a:pt x="228600" y="33565"/>
                  <a:pt x="222484" y="27452"/>
                  <a:pt x="214884" y="27452"/>
                </a:cubicBezTo>
                <a:lnTo>
                  <a:pt x="196596" y="27452"/>
                </a:lnTo>
                <a:lnTo>
                  <a:pt x="196596" y="13717"/>
                </a:lnTo>
                <a:moveTo>
                  <a:pt x="182880" y="94068"/>
                </a:moveTo>
                <a:lnTo>
                  <a:pt x="240601" y="131443"/>
                </a:lnTo>
                <a:cubicBezTo>
                  <a:pt x="244485" y="133956"/>
                  <a:pt x="246888" y="138301"/>
                  <a:pt x="246888" y="142930"/>
                </a:cubicBezTo>
                <a:lnTo>
                  <a:pt x="246888" y="265173"/>
                </a:lnTo>
                <a:lnTo>
                  <a:pt x="210312" y="265173"/>
                </a:lnTo>
                <a:lnTo>
                  <a:pt x="210312" y="210309"/>
                </a:lnTo>
                <a:cubicBezTo>
                  <a:pt x="210312" y="195164"/>
                  <a:pt x="198026" y="182877"/>
                  <a:pt x="182880" y="182877"/>
                </a:cubicBezTo>
                <a:cubicBezTo>
                  <a:pt x="167734" y="182877"/>
                  <a:pt x="155448" y="195164"/>
                  <a:pt x="155448" y="210309"/>
                </a:cubicBezTo>
                <a:lnTo>
                  <a:pt x="155448" y="265173"/>
                </a:lnTo>
                <a:lnTo>
                  <a:pt x="118872" y="265173"/>
                </a:lnTo>
                <a:lnTo>
                  <a:pt x="118872" y="142930"/>
                </a:lnTo>
                <a:cubicBezTo>
                  <a:pt x="118872" y="138301"/>
                  <a:pt x="121216" y="133959"/>
                  <a:pt x="125159" y="131443"/>
                </a:cubicBezTo>
                <a:lnTo>
                  <a:pt x="182880" y="9406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69078" y="4197761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91439" y="80010"/>
                </a:moveTo>
                <a:cubicBezTo>
                  <a:pt x="91439" y="92654"/>
                  <a:pt x="101654" y="102870"/>
                  <a:pt x="114299" y="102870"/>
                </a:cubicBezTo>
                <a:cubicBezTo>
                  <a:pt x="126944" y="102870"/>
                  <a:pt x="137160" y="92654"/>
                  <a:pt x="137160" y="80010"/>
                </a:cubicBezTo>
                <a:cubicBezTo>
                  <a:pt x="137160" y="77724"/>
                  <a:pt x="134587" y="69436"/>
                  <a:pt x="124729" y="56009"/>
                </a:cubicBezTo>
                <a:cubicBezTo>
                  <a:pt x="121372" y="51437"/>
                  <a:pt x="117727" y="47081"/>
                  <a:pt x="114299" y="43079"/>
                </a:cubicBezTo>
                <a:cubicBezTo>
                  <a:pt x="110798" y="47007"/>
                  <a:pt x="107226" y="51437"/>
                  <a:pt x="103869" y="56009"/>
                </a:cubicBezTo>
                <a:cubicBezTo>
                  <a:pt x="94012" y="69440"/>
                  <a:pt x="91439" y="77724"/>
                  <a:pt x="91439" y="80010"/>
                </a:cubicBezTo>
                <a:lnTo>
                  <a:pt x="91439" y="80010"/>
                </a:lnTo>
                <a:moveTo>
                  <a:pt x="114299" y="137160"/>
                </a:moveTo>
                <a:cubicBezTo>
                  <a:pt x="82724" y="137160"/>
                  <a:pt x="57150" y="111586"/>
                  <a:pt x="57150" y="80010"/>
                </a:cubicBezTo>
                <a:cubicBezTo>
                  <a:pt x="57150" y="51722"/>
                  <a:pt x="92226" y="15644"/>
                  <a:pt x="104442" y="3859"/>
                </a:cubicBezTo>
                <a:cubicBezTo>
                  <a:pt x="107085" y="1357"/>
                  <a:pt x="110587" y="0"/>
                  <a:pt x="114299" y="0"/>
                </a:cubicBezTo>
                <a:cubicBezTo>
                  <a:pt x="118015" y="0"/>
                  <a:pt x="121513" y="1357"/>
                  <a:pt x="124156" y="3859"/>
                </a:cubicBezTo>
                <a:cubicBezTo>
                  <a:pt x="136372" y="15647"/>
                  <a:pt x="171449" y="51722"/>
                  <a:pt x="171449" y="80010"/>
                </a:cubicBezTo>
                <a:cubicBezTo>
                  <a:pt x="171449" y="111586"/>
                  <a:pt x="145874" y="137160"/>
                  <a:pt x="114299" y="137160"/>
                </a:cubicBezTo>
                <a:lnTo>
                  <a:pt x="114299" y="137160"/>
                </a:lnTo>
                <a:moveTo>
                  <a:pt x="91439" y="194310"/>
                </a:moveTo>
                <a:lnTo>
                  <a:pt x="68578" y="194310"/>
                </a:lnTo>
                <a:lnTo>
                  <a:pt x="68578" y="331470"/>
                </a:lnTo>
                <a:lnTo>
                  <a:pt x="160017" y="331470"/>
                </a:lnTo>
                <a:lnTo>
                  <a:pt x="160017" y="194310"/>
                </a:lnTo>
                <a:lnTo>
                  <a:pt x="125728" y="194310"/>
                </a:lnTo>
                <a:lnTo>
                  <a:pt x="125728" y="234317"/>
                </a:lnTo>
                <a:cubicBezTo>
                  <a:pt x="125728" y="243819"/>
                  <a:pt x="118085" y="251464"/>
                  <a:pt x="108583" y="251464"/>
                </a:cubicBezTo>
                <a:cubicBezTo>
                  <a:pt x="99081" y="251464"/>
                  <a:pt x="91439" y="243819"/>
                  <a:pt x="91439" y="234320"/>
                </a:cubicBezTo>
                <a:lnTo>
                  <a:pt x="91439" y="194310"/>
                </a:lnTo>
                <a:moveTo>
                  <a:pt x="34289" y="331470"/>
                </a:moveTo>
                <a:lnTo>
                  <a:pt x="34289" y="194310"/>
                </a:lnTo>
                <a:cubicBezTo>
                  <a:pt x="34289" y="175378"/>
                  <a:pt x="49648" y="160020"/>
                  <a:pt x="68578" y="160020"/>
                </a:cubicBezTo>
                <a:lnTo>
                  <a:pt x="160017" y="160020"/>
                </a:lnTo>
                <a:cubicBezTo>
                  <a:pt x="178947" y="160020"/>
                  <a:pt x="194306" y="175378"/>
                  <a:pt x="194306" y="194310"/>
                </a:cubicBezTo>
                <a:lnTo>
                  <a:pt x="194306" y="331470"/>
                </a:lnTo>
                <a:lnTo>
                  <a:pt x="220095" y="331470"/>
                </a:lnTo>
                <a:cubicBezTo>
                  <a:pt x="218165" y="326112"/>
                  <a:pt x="217166" y="320325"/>
                  <a:pt x="217166" y="314327"/>
                </a:cubicBezTo>
                <a:cubicBezTo>
                  <a:pt x="217166" y="285896"/>
                  <a:pt x="240171" y="262894"/>
                  <a:pt x="268600" y="262894"/>
                </a:cubicBezTo>
                <a:cubicBezTo>
                  <a:pt x="297032" y="262894"/>
                  <a:pt x="320034" y="285896"/>
                  <a:pt x="320034" y="314330"/>
                </a:cubicBezTo>
                <a:cubicBezTo>
                  <a:pt x="320034" y="342691"/>
                  <a:pt x="297029" y="365694"/>
                  <a:pt x="268741" y="365767"/>
                </a:cubicBezTo>
                <a:lnTo>
                  <a:pt x="268670" y="365767"/>
                </a:lnTo>
                <a:cubicBezTo>
                  <a:pt x="268670" y="365767"/>
                  <a:pt x="268670" y="365767"/>
                  <a:pt x="268600" y="365767"/>
                </a:cubicBezTo>
                <a:lnTo>
                  <a:pt x="194306" y="365767"/>
                </a:lnTo>
                <a:lnTo>
                  <a:pt x="160017" y="365767"/>
                </a:lnTo>
                <a:lnTo>
                  <a:pt x="68578" y="365767"/>
                </a:lnTo>
                <a:lnTo>
                  <a:pt x="34289" y="365767"/>
                </a:lnTo>
                <a:lnTo>
                  <a:pt x="17145" y="365767"/>
                </a:lnTo>
                <a:cubicBezTo>
                  <a:pt x="7643" y="365767"/>
                  <a:pt x="0" y="358123"/>
                  <a:pt x="0" y="348624"/>
                </a:cubicBezTo>
                <a:cubicBezTo>
                  <a:pt x="0" y="339122"/>
                  <a:pt x="7643" y="331481"/>
                  <a:pt x="17145" y="331481"/>
                </a:cubicBezTo>
                <a:lnTo>
                  <a:pt x="34289" y="331470"/>
                </a:lnTo>
                <a:moveTo>
                  <a:pt x="285751" y="314327"/>
                </a:moveTo>
                <a:cubicBezTo>
                  <a:pt x="285751" y="304857"/>
                  <a:pt x="278076" y="297184"/>
                  <a:pt x="268606" y="297184"/>
                </a:cubicBezTo>
                <a:cubicBezTo>
                  <a:pt x="259136" y="297184"/>
                  <a:pt x="251462" y="304861"/>
                  <a:pt x="251462" y="314330"/>
                </a:cubicBezTo>
                <a:cubicBezTo>
                  <a:pt x="251462" y="323800"/>
                  <a:pt x="259136" y="331477"/>
                  <a:pt x="268606" y="331477"/>
                </a:cubicBezTo>
                <a:cubicBezTo>
                  <a:pt x="278076" y="331477"/>
                  <a:pt x="285751" y="323800"/>
                  <a:pt x="285751" y="314334"/>
                </a:cubicBezTo>
                <a:lnTo>
                  <a:pt x="285751" y="3143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83002" y="4197761"/>
            <a:ext cx="320008" cy="365760"/>
          </a:xfrm>
          <a:custGeom>
            <a:avLst/>
            <a:gdLst/>
            <a:ahLst/>
            <a:cxnLst/>
            <a:rect l="l" t="t" r="r" b="b"/>
            <a:pathLst>
              <a:path w="320008" h="365760">
                <a:moveTo>
                  <a:pt x="160004" y="0"/>
                </a:moveTo>
                <a:cubicBezTo>
                  <a:pt x="147361" y="0"/>
                  <a:pt x="137143" y="10216"/>
                  <a:pt x="137143" y="22860"/>
                </a:cubicBezTo>
                <a:lnTo>
                  <a:pt x="137143" y="36576"/>
                </a:lnTo>
                <a:cubicBezTo>
                  <a:pt x="84994" y="47150"/>
                  <a:pt x="45704" y="93298"/>
                  <a:pt x="45704" y="148590"/>
                </a:cubicBezTo>
                <a:lnTo>
                  <a:pt x="45704" y="166735"/>
                </a:lnTo>
                <a:cubicBezTo>
                  <a:pt x="45704" y="199167"/>
                  <a:pt x="34631" y="230670"/>
                  <a:pt x="14413" y="255962"/>
                </a:cubicBezTo>
                <a:lnTo>
                  <a:pt x="3770" y="269320"/>
                </a:lnTo>
                <a:cubicBezTo>
                  <a:pt x="-374" y="274463"/>
                  <a:pt x="-1158" y="281536"/>
                  <a:pt x="1699" y="287465"/>
                </a:cubicBezTo>
                <a:cubicBezTo>
                  <a:pt x="4557" y="293394"/>
                  <a:pt x="10557" y="297180"/>
                  <a:pt x="17130" y="297180"/>
                </a:cubicBezTo>
                <a:lnTo>
                  <a:pt x="302881" y="297180"/>
                </a:lnTo>
                <a:cubicBezTo>
                  <a:pt x="309454" y="297180"/>
                  <a:pt x="315454" y="293394"/>
                  <a:pt x="318312" y="287465"/>
                </a:cubicBezTo>
                <a:cubicBezTo>
                  <a:pt x="321170" y="281536"/>
                  <a:pt x="320382" y="274463"/>
                  <a:pt x="316242" y="269320"/>
                </a:cubicBezTo>
                <a:lnTo>
                  <a:pt x="305598" y="256032"/>
                </a:lnTo>
                <a:cubicBezTo>
                  <a:pt x="285380" y="230670"/>
                  <a:pt x="274308" y="199167"/>
                  <a:pt x="274308" y="166735"/>
                </a:cubicBezTo>
                <a:lnTo>
                  <a:pt x="274308" y="148590"/>
                </a:lnTo>
                <a:cubicBezTo>
                  <a:pt x="274308" y="93298"/>
                  <a:pt x="235017" y="47150"/>
                  <a:pt x="182869" y="36576"/>
                </a:cubicBezTo>
                <a:lnTo>
                  <a:pt x="182869" y="22860"/>
                </a:lnTo>
                <a:cubicBezTo>
                  <a:pt x="182869" y="10216"/>
                  <a:pt x="172654" y="0"/>
                  <a:pt x="160007" y="0"/>
                </a:cubicBezTo>
                <a:lnTo>
                  <a:pt x="160004" y="0"/>
                </a:lnTo>
                <a:moveTo>
                  <a:pt x="160004" y="68580"/>
                </a:moveTo>
                <a:cubicBezTo>
                  <a:pt x="204223" y="68580"/>
                  <a:pt x="240012" y="104370"/>
                  <a:pt x="240012" y="148590"/>
                </a:cubicBezTo>
                <a:lnTo>
                  <a:pt x="240012" y="166735"/>
                </a:lnTo>
                <a:cubicBezTo>
                  <a:pt x="240012" y="200952"/>
                  <a:pt x="249942" y="234317"/>
                  <a:pt x="268371" y="262890"/>
                </a:cubicBezTo>
                <a:lnTo>
                  <a:pt x="51630" y="262890"/>
                </a:lnTo>
                <a:cubicBezTo>
                  <a:pt x="70062" y="234317"/>
                  <a:pt x="79989" y="200952"/>
                  <a:pt x="79989" y="166735"/>
                </a:cubicBezTo>
                <a:lnTo>
                  <a:pt x="79989" y="148590"/>
                </a:lnTo>
                <a:cubicBezTo>
                  <a:pt x="79989" y="104370"/>
                  <a:pt x="115779" y="68580"/>
                  <a:pt x="159997" y="68580"/>
                </a:cubicBezTo>
                <a:lnTo>
                  <a:pt x="160004" y="68580"/>
                </a:lnTo>
                <a:moveTo>
                  <a:pt x="205724" y="320040"/>
                </a:moveTo>
                <a:lnTo>
                  <a:pt x="160004" y="320040"/>
                </a:lnTo>
                <a:lnTo>
                  <a:pt x="114285" y="320040"/>
                </a:lnTo>
                <a:cubicBezTo>
                  <a:pt x="114285" y="332183"/>
                  <a:pt x="119072" y="343829"/>
                  <a:pt x="127645" y="352402"/>
                </a:cubicBezTo>
                <a:cubicBezTo>
                  <a:pt x="136218" y="360976"/>
                  <a:pt x="147863" y="365760"/>
                  <a:pt x="160007" y="365760"/>
                </a:cubicBezTo>
                <a:cubicBezTo>
                  <a:pt x="172152" y="365760"/>
                  <a:pt x="183797" y="360972"/>
                  <a:pt x="192370" y="352402"/>
                </a:cubicBezTo>
                <a:cubicBezTo>
                  <a:pt x="200943" y="343829"/>
                  <a:pt x="205730" y="332187"/>
                  <a:pt x="205730" y="320040"/>
                </a:cubicBezTo>
                <a:lnTo>
                  <a:pt x="205724" y="3200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 en la Vida Diaria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23347" r="-233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Participar activamente en la Misa fortalece nuestra conexión con la comunidad.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oportunidad para compartir y vivir nuestra fe de manera colectiva.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con la Comunidad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deben aprender a participar activamente en la Misa.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incluye escuchar la palabra de Dios, cantar himnos y oraciones, y recibir la comunión con reverencia.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Aprendizaje para los Estudiantes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participación activa en la Misa es fundamental para profundizar la fe y la espiritualidad.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Nos ayuda a crecer en nuestra fe y a sentirnos más conectados con la comunidad.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Participación Activa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24920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45745" y="17147"/>
                </a:moveTo>
                <a:cubicBezTo>
                  <a:pt x="245745" y="7644"/>
                  <a:pt x="238101" y="4"/>
                  <a:pt x="228600" y="4"/>
                </a:cubicBezTo>
                <a:cubicBezTo>
                  <a:pt x="219099" y="4"/>
                  <a:pt x="211455" y="7648"/>
                  <a:pt x="211455" y="17150"/>
                </a:cubicBezTo>
                <a:lnTo>
                  <a:pt x="211455" y="34297"/>
                </a:lnTo>
                <a:lnTo>
                  <a:pt x="188595" y="34297"/>
                </a:lnTo>
                <a:cubicBezTo>
                  <a:pt x="179094" y="34297"/>
                  <a:pt x="171450" y="41942"/>
                  <a:pt x="171450" y="51444"/>
                </a:cubicBezTo>
                <a:cubicBezTo>
                  <a:pt x="171450" y="60946"/>
                  <a:pt x="179094" y="68591"/>
                  <a:pt x="188595" y="68591"/>
                </a:cubicBezTo>
                <a:lnTo>
                  <a:pt x="211455" y="68591"/>
                </a:lnTo>
                <a:lnTo>
                  <a:pt x="211455" y="87808"/>
                </a:lnTo>
                <a:lnTo>
                  <a:pt x="137805" y="135529"/>
                </a:lnTo>
                <a:cubicBezTo>
                  <a:pt x="123161" y="145031"/>
                  <a:pt x="114300" y="161245"/>
                  <a:pt x="114300" y="178677"/>
                </a:cubicBezTo>
                <a:lnTo>
                  <a:pt x="114300" y="331481"/>
                </a:lnTo>
                <a:lnTo>
                  <a:pt x="51435" y="331481"/>
                </a:lnTo>
                <a:cubicBezTo>
                  <a:pt x="41934" y="331481"/>
                  <a:pt x="34290" y="323837"/>
                  <a:pt x="34290" y="314338"/>
                </a:cubicBezTo>
                <a:lnTo>
                  <a:pt x="34290" y="264404"/>
                </a:lnTo>
                <a:cubicBezTo>
                  <a:pt x="34290" y="258618"/>
                  <a:pt x="37221" y="253190"/>
                  <a:pt x="42149" y="249975"/>
                </a:cubicBezTo>
                <a:lnTo>
                  <a:pt x="91440" y="218044"/>
                </a:lnTo>
                <a:lnTo>
                  <a:pt x="91440" y="177181"/>
                </a:lnTo>
                <a:lnTo>
                  <a:pt x="23505" y="221259"/>
                </a:lnTo>
                <a:cubicBezTo>
                  <a:pt x="8861" y="230688"/>
                  <a:pt x="0" y="246976"/>
                  <a:pt x="0" y="264408"/>
                </a:cubicBezTo>
                <a:lnTo>
                  <a:pt x="0" y="314341"/>
                </a:lnTo>
                <a:cubicBezTo>
                  <a:pt x="0" y="342772"/>
                  <a:pt x="23002" y="365778"/>
                  <a:pt x="51435" y="365778"/>
                </a:cubicBezTo>
                <a:lnTo>
                  <a:pt x="137160" y="365778"/>
                </a:lnTo>
                <a:lnTo>
                  <a:pt x="137160" y="365778"/>
                </a:lnTo>
                <a:lnTo>
                  <a:pt x="320040" y="365778"/>
                </a:lnTo>
                <a:lnTo>
                  <a:pt x="325755" y="365778"/>
                </a:lnTo>
                <a:lnTo>
                  <a:pt x="405765" y="365778"/>
                </a:lnTo>
                <a:cubicBezTo>
                  <a:pt x="434198" y="365778"/>
                  <a:pt x="457200" y="342776"/>
                  <a:pt x="457200" y="314345"/>
                </a:cubicBezTo>
                <a:lnTo>
                  <a:pt x="457200" y="264411"/>
                </a:lnTo>
                <a:cubicBezTo>
                  <a:pt x="457200" y="246979"/>
                  <a:pt x="448344" y="230692"/>
                  <a:pt x="433695" y="221263"/>
                </a:cubicBezTo>
                <a:lnTo>
                  <a:pt x="365760" y="177258"/>
                </a:lnTo>
                <a:lnTo>
                  <a:pt x="365760" y="218121"/>
                </a:lnTo>
                <a:lnTo>
                  <a:pt x="415051" y="250052"/>
                </a:lnTo>
                <a:cubicBezTo>
                  <a:pt x="419906" y="253194"/>
                  <a:pt x="422910" y="258625"/>
                  <a:pt x="422910" y="264411"/>
                </a:cubicBezTo>
                <a:lnTo>
                  <a:pt x="422910" y="314345"/>
                </a:lnTo>
                <a:cubicBezTo>
                  <a:pt x="422910" y="323847"/>
                  <a:pt x="415266" y="331492"/>
                  <a:pt x="405765" y="331492"/>
                </a:cubicBezTo>
                <a:lnTo>
                  <a:pt x="342900" y="331492"/>
                </a:lnTo>
                <a:lnTo>
                  <a:pt x="342900" y="178688"/>
                </a:lnTo>
                <a:cubicBezTo>
                  <a:pt x="342900" y="161256"/>
                  <a:pt x="334044" y="144969"/>
                  <a:pt x="319395" y="135540"/>
                </a:cubicBezTo>
                <a:lnTo>
                  <a:pt x="245745" y="87819"/>
                </a:lnTo>
                <a:lnTo>
                  <a:pt x="245745" y="68602"/>
                </a:lnTo>
                <a:lnTo>
                  <a:pt x="268605" y="68602"/>
                </a:lnTo>
                <a:cubicBezTo>
                  <a:pt x="278106" y="68602"/>
                  <a:pt x="285750" y="60957"/>
                  <a:pt x="285750" y="51459"/>
                </a:cubicBezTo>
                <a:cubicBezTo>
                  <a:pt x="285750" y="41956"/>
                  <a:pt x="278106" y="34315"/>
                  <a:pt x="268605" y="34315"/>
                </a:cubicBezTo>
                <a:lnTo>
                  <a:pt x="245745" y="34315"/>
                </a:lnTo>
                <a:lnTo>
                  <a:pt x="245745" y="17147"/>
                </a:lnTo>
                <a:moveTo>
                  <a:pt x="228600" y="117585"/>
                </a:moveTo>
                <a:lnTo>
                  <a:pt x="300751" y="164303"/>
                </a:lnTo>
                <a:cubicBezTo>
                  <a:pt x="305606" y="167445"/>
                  <a:pt x="308610" y="172876"/>
                  <a:pt x="308610" y="178663"/>
                </a:cubicBezTo>
                <a:lnTo>
                  <a:pt x="308610" y="331466"/>
                </a:lnTo>
                <a:lnTo>
                  <a:pt x="262890" y="331466"/>
                </a:lnTo>
                <a:lnTo>
                  <a:pt x="262890" y="262886"/>
                </a:lnTo>
                <a:cubicBezTo>
                  <a:pt x="262890" y="243955"/>
                  <a:pt x="247533" y="228596"/>
                  <a:pt x="228600" y="228596"/>
                </a:cubicBezTo>
                <a:cubicBezTo>
                  <a:pt x="209667" y="228596"/>
                  <a:pt x="194310" y="243955"/>
                  <a:pt x="194310" y="262886"/>
                </a:cubicBezTo>
                <a:lnTo>
                  <a:pt x="194310" y="331466"/>
                </a:lnTo>
                <a:lnTo>
                  <a:pt x="148590" y="331466"/>
                </a:lnTo>
                <a:lnTo>
                  <a:pt x="148590" y="178663"/>
                </a:lnTo>
                <a:cubicBezTo>
                  <a:pt x="148590" y="172876"/>
                  <a:pt x="151521" y="167449"/>
                  <a:pt x="156449" y="164303"/>
                </a:cubicBezTo>
                <a:lnTo>
                  <a:pt x="228600" y="1175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82169" y="2379200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83237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42863"/>
                </a:moveTo>
                <a:cubicBezTo>
                  <a:pt x="100014" y="19198"/>
                  <a:pt x="119213" y="0"/>
                  <a:pt x="142876" y="0"/>
                </a:cubicBezTo>
                <a:lnTo>
                  <a:pt x="200027" y="0"/>
                </a:lnTo>
                <a:cubicBezTo>
                  <a:pt x="223691" y="0"/>
                  <a:pt x="242890" y="19198"/>
                  <a:pt x="242890" y="42863"/>
                </a:cubicBezTo>
                <a:lnTo>
                  <a:pt x="242890" y="100013"/>
                </a:lnTo>
                <a:lnTo>
                  <a:pt x="300041" y="100013"/>
                </a:lnTo>
                <a:cubicBezTo>
                  <a:pt x="323704" y="100013"/>
                  <a:pt x="342903" y="119210"/>
                  <a:pt x="342903" y="142875"/>
                </a:cubicBezTo>
                <a:lnTo>
                  <a:pt x="342903" y="200025"/>
                </a:lnTo>
                <a:cubicBezTo>
                  <a:pt x="342903" y="223690"/>
                  <a:pt x="323704" y="242888"/>
                  <a:pt x="300041" y="242888"/>
                </a:cubicBezTo>
                <a:lnTo>
                  <a:pt x="242890" y="242888"/>
                </a:lnTo>
                <a:lnTo>
                  <a:pt x="242890" y="414338"/>
                </a:lnTo>
                <a:cubicBezTo>
                  <a:pt x="242890" y="438002"/>
                  <a:pt x="223691" y="457200"/>
                  <a:pt x="200027" y="457200"/>
                </a:cubicBezTo>
                <a:lnTo>
                  <a:pt x="142876" y="457200"/>
                </a:lnTo>
                <a:cubicBezTo>
                  <a:pt x="119213" y="457200"/>
                  <a:pt x="100014" y="438002"/>
                  <a:pt x="100014" y="414338"/>
                </a:cubicBezTo>
                <a:lnTo>
                  <a:pt x="100014" y="242888"/>
                </a:lnTo>
                <a:lnTo>
                  <a:pt x="42863" y="242888"/>
                </a:lnTo>
                <a:cubicBezTo>
                  <a:pt x="19199" y="242888"/>
                  <a:pt x="0" y="223690"/>
                  <a:pt x="0" y="200025"/>
                </a:cubicBezTo>
                <a:lnTo>
                  <a:pt x="0" y="142875"/>
                </a:lnTo>
                <a:cubicBezTo>
                  <a:pt x="0" y="119210"/>
                  <a:pt x="19199" y="100013"/>
                  <a:pt x="42863" y="100013"/>
                </a:cubicBezTo>
                <a:lnTo>
                  <a:pt x="100014" y="100013"/>
                </a:lnTo>
                <a:lnTo>
                  <a:pt x="100014" y="42863"/>
                </a:lnTo>
                <a:moveTo>
                  <a:pt x="200024" y="42863"/>
                </a:moveTo>
                <a:lnTo>
                  <a:pt x="142873" y="42863"/>
                </a:lnTo>
                <a:lnTo>
                  <a:pt x="142873" y="121446"/>
                </a:lnTo>
                <a:cubicBezTo>
                  <a:pt x="142873" y="133324"/>
                  <a:pt x="133320" y="142880"/>
                  <a:pt x="121441" y="142880"/>
                </a:cubicBezTo>
                <a:lnTo>
                  <a:pt x="42859" y="142880"/>
                </a:lnTo>
                <a:lnTo>
                  <a:pt x="42859" y="200030"/>
                </a:lnTo>
                <a:lnTo>
                  <a:pt x="121441" y="200030"/>
                </a:lnTo>
                <a:cubicBezTo>
                  <a:pt x="133320" y="200030"/>
                  <a:pt x="142873" y="209585"/>
                  <a:pt x="142873" y="221463"/>
                </a:cubicBezTo>
                <a:lnTo>
                  <a:pt x="142873" y="414347"/>
                </a:lnTo>
                <a:lnTo>
                  <a:pt x="200024" y="414347"/>
                </a:lnTo>
                <a:lnTo>
                  <a:pt x="200024" y="221468"/>
                </a:lnTo>
                <a:cubicBezTo>
                  <a:pt x="200024" y="209590"/>
                  <a:pt x="209577" y="200039"/>
                  <a:pt x="221455" y="200039"/>
                </a:cubicBezTo>
                <a:lnTo>
                  <a:pt x="300038" y="200039"/>
                </a:lnTo>
                <a:lnTo>
                  <a:pt x="300038" y="142889"/>
                </a:lnTo>
                <a:lnTo>
                  <a:pt x="221455" y="142889"/>
                </a:lnTo>
                <a:cubicBezTo>
                  <a:pt x="209577" y="142889"/>
                  <a:pt x="200024" y="133333"/>
                  <a:pt x="200024" y="121460"/>
                </a:cubicBezTo>
                <a:lnTo>
                  <a:pt x="200024" y="428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Participación Activa en la Misa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momento en que la comunidad se reúne para celebrar y honrar a Dios.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espacio donde se fortalece el sentido de pertenencia y unidad.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 como celebración comunitaria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nos permite conectarnos con los demás miembros de la comunidad.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nos ayuda a sentirnos más unidos y apoyados.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entre los miembros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importante que los estudiantes comprendan la importancia de la comunidad en la Misa.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Deben aprender cómo pueden participar y contribuir activamente.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Participación activa en la comunidad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nos ayuda a encontrar apoyo y consuelo en momentos difíciles.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lugar donde se puede buscar fortaleza espiritual.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Apoyo en momentos de necesidad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 y la Comunidad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3110118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45745" y="17147"/>
                </a:moveTo>
                <a:cubicBezTo>
                  <a:pt x="245745" y="7644"/>
                  <a:pt x="238101" y="4"/>
                  <a:pt x="228600" y="4"/>
                </a:cubicBezTo>
                <a:cubicBezTo>
                  <a:pt x="219099" y="4"/>
                  <a:pt x="211455" y="7648"/>
                  <a:pt x="211455" y="17150"/>
                </a:cubicBezTo>
                <a:lnTo>
                  <a:pt x="211455" y="34297"/>
                </a:lnTo>
                <a:lnTo>
                  <a:pt x="188595" y="34297"/>
                </a:lnTo>
                <a:cubicBezTo>
                  <a:pt x="179094" y="34297"/>
                  <a:pt x="171450" y="41942"/>
                  <a:pt x="171450" y="51444"/>
                </a:cubicBezTo>
                <a:cubicBezTo>
                  <a:pt x="171450" y="60946"/>
                  <a:pt x="179094" y="68591"/>
                  <a:pt x="188595" y="68591"/>
                </a:cubicBezTo>
                <a:lnTo>
                  <a:pt x="211455" y="68591"/>
                </a:lnTo>
                <a:lnTo>
                  <a:pt x="211455" y="87808"/>
                </a:lnTo>
                <a:lnTo>
                  <a:pt x="137805" y="135529"/>
                </a:lnTo>
                <a:cubicBezTo>
                  <a:pt x="123161" y="145031"/>
                  <a:pt x="114300" y="161245"/>
                  <a:pt x="114300" y="178677"/>
                </a:cubicBezTo>
                <a:lnTo>
                  <a:pt x="114300" y="331481"/>
                </a:lnTo>
                <a:lnTo>
                  <a:pt x="51435" y="331481"/>
                </a:lnTo>
                <a:cubicBezTo>
                  <a:pt x="41934" y="331481"/>
                  <a:pt x="34290" y="323837"/>
                  <a:pt x="34290" y="314338"/>
                </a:cubicBezTo>
                <a:lnTo>
                  <a:pt x="34290" y="264404"/>
                </a:lnTo>
                <a:cubicBezTo>
                  <a:pt x="34290" y="258618"/>
                  <a:pt x="37221" y="253190"/>
                  <a:pt x="42149" y="249975"/>
                </a:cubicBezTo>
                <a:lnTo>
                  <a:pt x="91440" y="218044"/>
                </a:lnTo>
                <a:lnTo>
                  <a:pt x="91440" y="177181"/>
                </a:lnTo>
                <a:lnTo>
                  <a:pt x="23505" y="221259"/>
                </a:lnTo>
                <a:cubicBezTo>
                  <a:pt x="8861" y="230688"/>
                  <a:pt x="0" y="246976"/>
                  <a:pt x="0" y="264408"/>
                </a:cubicBezTo>
                <a:lnTo>
                  <a:pt x="0" y="314341"/>
                </a:lnTo>
                <a:cubicBezTo>
                  <a:pt x="0" y="342772"/>
                  <a:pt x="23002" y="365778"/>
                  <a:pt x="51435" y="365778"/>
                </a:cubicBezTo>
                <a:lnTo>
                  <a:pt x="137160" y="365778"/>
                </a:lnTo>
                <a:lnTo>
                  <a:pt x="137160" y="365778"/>
                </a:lnTo>
                <a:lnTo>
                  <a:pt x="320040" y="365778"/>
                </a:lnTo>
                <a:lnTo>
                  <a:pt x="325755" y="365778"/>
                </a:lnTo>
                <a:lnTo>
                  <a:pt x="405765" y="365778"/>
                </a:lnTo>
                <a:cubicBezTo>
                  <a:pt x="434198" y="365778"/>
                  <a:pt x="457200" y="342776"/>
                  <a:pt x="457200" y="314345"/>
                </a:cubicBezTo>
                <a:lnTo>
                  <a:pt x="457200" y="264411"/>
                </a:lnTo>
                <a:cubicBezTo>
                  <a:pt x="457200" y="246979"/>
                  <a:pt x="448344" y="230692"/>
                  <a:pt x="433695" y="221263"/>
                </a:cubicBezTo>
                <a:lnTo>
                  <a:pt x="365760" y="177258"/>
                </a:lnTo>
                <a:lnTo>
                  <a:pt x="365760" y="218121"/>
                </a:lnTo>
                <a:lnTo>
                  <a:pt x="415051" y="250052"/>
                </a:lnTo>
                <a:cubicBezTo>
                  <a:pt x="419906" y="253194"/>
                  <a:pt x="422910" y="258625"/>
                  <a:pt x="422910" y="264411"/>
                </a:cubicBezTo>
                <a:lnTo>
                  <a:pt x="422910" y="314345"/>
                </a:lnTo>
                <a:cubicBezTo>
                  <a:pt x="422910" y="323847"/>
                  <a:pt x="415266" y="331492"/>
                  <a:pt x="405765" y="331492"/>
                </a:cubicBezTo>
                <a:lnTo>
                  <a:pt x="342900" y="331492"/>
                </a:lnTo>
                <a:lnTo>
                  <a:pt x="342900" y="178688"/>
                </a:lnTo>
                <a:cubicBezTo>
                  <a:pt x="342900" y="161256"/>
                  <a:pt x="334044" y="144969"/>
                  <a:pt x="319395" y="135540"/>
                </a:cubicBezTo>
                <a:lnTo>
                  <a:pt x="245745" y="87819"/>
                </a:lnTo>
                <a:lnTo>
                  <a:pt x="245745" y="68602"/>
                </a:lnTo>
                <a:lnTo>
                  <a:pt x="268605" y="68602"/>
                </a:lnTo>
                <a:cubicBezTo>
                  <a:pt x="278106" y="68602"/>
                  <a:pt x="285750" y="60957"/>
                  <a:pt x="285750" y="51459"/>
                </a:cubicBezTo>
                <a:cubicBezTo>
                  <a:pt x="285750" y="41956"/>
                  <a:pt x="278106" y="34315"/>
                  <a:pt x="268605" y="34315"/>
                </a:cubicBezTo>
                <a:lnTo>
                  <a:pt x="245745" y="34315"/>
                </a:lnTo>
                <a:lnTo>
                  <a:pt x="245745" y="17147"/>
                </a:lnTo>
                <a:moveTo>
                  <a:pt x="228600" y="117585"/>
                </a:moveTo>
                <a:lnTo>
                  <a:pt x="300751" y="164303"/>
                </a:lnTo>
                <a:cubicBezTo>
                  <a:pt x="305606" y="167445"/>
                  <a:pt x="308610" y="172876"/>
                  <a:pt x="308610" y="178663"/>
                </a:cubicBezTo>
                <a:lnTo>
                  <a:pt x="308610" y="331466"/>
                </a:lnTo>
                <a:lnTo>
                  <a:pt x="262890" y="331466"/>
                </a:lnTo>
                <a:lnTo>
                  <a:pt x="262890" y="262886"/>
                </a:lnTo>
                <a:cubicBezTo>
                  <a:pt x="262890" y="243955"/>
                  <a:pt x="247533" y="228596"/>
                  <a:pt x="228600" y="228596"/>
                </a:cubicBezTo>
                <a:cubicBezTo>
                  <a:pt x="209667" y="228596"/>
                  <a:pt x="194310" y="243955"/>
                  <a:pt x="194310" y="262886"/>
                </a:cubicBezTo>
                <a:lnTo>
                  <a:pt x="194310" y="331466"/>
                </a:lnTo>
                <a:lnTo>
                  <a:pt x="148590" y="331466"/>
                </a:lnTo>
                <a:lnTo>
                  <a:pt x="148590" y="178663"/>
                </a:lnTo>
                <a:cubicBezTo>
                  <a:pt x="148590" y="172876"/>
                  <a:pt x="151521" y="167449"/>
                  <a:pt x="156449" y="164303"/>
                </a:cubicBezTo>
                <a:lnTo>
                  <a:pt x="228600" y="1175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9" y="3065640"/>
            <a:ext cx="457200" cy="454716"/>
          </a:xfrm>
          <a:custGeom>
            <a:avLst/>
            <a:gdLst/>
            <a:ahLst/>
            <a:cxnLst/>
            <a:rect l="l" t="t" r="r" b="b"/>
            <a:pathLst>
              <a:path w="457200" h="454716">
                <a:moveTo>
                  <a:pt x="228851" y="139475"/>
                </a:moveTo>
                <a:cubicBezTo>
                  <a:pt x="229743" y="126257"/>
                  <a:pt x="232692" y="113665"/>
                  <a:pt x="237424" y="101966"/>
                </a:cubicBezTo>
                <a:cubicBezTo>
                  <a:pt x="224385" y="79016"/>
                  <a:pt x="215812" y="52492"/>
                  <a:pt x="214829" y="22486"/>
                </a:cubicBezTo>
                <a:cubicBezTo>
                  <a:pt x="214473" y="12396"/>
                  <a:pt x="208131" y="3288"/>
                  <a:pt x="198397" y="696"/>
                </a:cubicBezTo>
                <a:cubicBezTo>
                  <a:pt x="191613" y="-1091"/>
                  <a:pt x="184288" y="518"/>
                  <a:pt x="179643" y="5875"/>
                </a:cubicBezTo>
                <a:cubicBezTo>
                  <a:pt x="169818" y="17306"/>
                  <a:pt x="156157" y="37218"/>
                  <a:pt x="143744" y="65438"/>
                </a:cubicBezTo>
                <a:cubicBezTo>
                  <a:pt x="155709" y="91334"/>
                  <a:pt x="175981" y="110628"/>
                  <a:pt x="200094" y="125183"/>
                </a:cubicBezTo>
                <a:cubicBezTo>
                  <a:pt x="209471" y="130808"/>
                  <a:pt x="219205" y="135542"/>
                  <a:pt x="228851" y="139471"/>
                </a:cubicBezTo>
                <a:lnTo>
                  <a:pt x="228851" y="139475"/>
                </a:lnTo>
                <a:moveTo>
                  <a:pt x="357178" y="140371"/>
                </a:moveTo>
                <a:cubicBezTo>
                  <a:pt x="357178" y="132482"/>
                  <a:pt x="350782" y="126084"/>
                  <a:pt x="342891" y="126084"/>
                </a:cubicBezTo>
                <a:cubicBezTo>
                  <a:pt x="335000" y="126084"/>
                  <a:pt x="328603" y="132482"/>
                  <a:pt x="328603" y="140371"/>
                </a:cubicBezTo>
                <a:cubicBezTo>
                  <a:pt x="328603" y="148260"/>
                  <a:pt x="335000" y="154658"/>
                  <a:pt x="342891" y="154658"/>
                </a:cubicBezTo>
                <a:cubicBezTo>
                  <a:pt x="350782" y="154658"/>
                  <a:pt x="357178" y="148260"/>
                  <a:pt x="357178" y="140371"/>
                </a:cubicBezTo>
                <a:moveTo>
                  <a:pt x="158123" y="183233"/>
                </a:moveTo>
                <a:cubicBezTo>
                  <a:pt x="199024" y="209129"/>
                  <a:pt x="244209" y="221365"/>
                  <a:pt x="276002" y="225203"/>
                </a:cubicBezTo>
                <a:cubicBezTo>
                  <a:pt x="282074" y="225917"/>
                  <a:pt x="288237" y="224043"/>
                  <a:pt x="292791" y="219933"/>
                </a:cubicBezTo>
                <a:cubicBezTo>
                  <a:pt x="297345" y="215826"/>
                  <a:pt x="300024" y="210020"/>
                  <a:pt x="300024" y="203858"/>
                </a:cubicBezTo>
                <a:lnTo>
                  <a:pt x="300024" y="147419"/>
                </a:lnTo>
                <a:cubicBezTo>
                  <a:pt x="300024" y="119822"/>
                  <a:pt x="322440" y="97409"/>
                  <a:pt x="350032" y="97409"/>
                </a:cubicBezTo>
                <a:lnTo>
                  <a:pt x="405221" y="97409"/>
                </a:lnTo>
                <a:lnTo>
                  <a:pt x="389324" y="121341"/>
                </a:lnTo>
                <a:cubicBezTo>
                  <a:pt x="387002" y="124824"/>
                  <a:pt x="385753" y="129021"/>
                  <a:pt x="385753" y="133218"/>
                </a:cubicBezTo>
                <a:lnTo>
                  <a:pt x="385753" y="261817"/>
                </a:lnTo>
                <a:cubicBezTo>
                  <a:pt x="385753" y="313077"/>
                  <a:pt x="344139" y="354692"/>
                  <a:pt x="292878" y="354692"/>
                </a:cubicBezTo>
                <a:lnTo>
                  <a:pt x="240725" y="354692"/>
                </a:lnTo>
                <a:cubicBezTo>
                  <a:pt x="235901" y="354692"/>
                  <a:pt x="231169" y="356389"/>
                  <a:pt x="227329" y="359426"/>
                </a:cubicBezTo>
                <a:lnTo>
                  <a:pt x="161780" y="411846"/>
                </a:lnTo>
                <a:cubicBezTo>
                  <a:pt x="106235" y="411041"/>
                  <a:pt x="66760" y="384249"/>
                  <a:pt x="48545" y="365765"/>
                </a:cubicBezTo>
                <a:lnTo>
                  <a:pt x="137581" y="341474"/>
                </a:lnTo>
                <a:cubicBezTo>
                  <a:pt x="145527" y="339332"/>
                  <a:pt x="151512" y="332721"/>
                  <a:pt x="153029" y="324595"/>
                </a:cubicBezTo>
                <a:cubicBezTo>
                  <a:pt x="154547" y="316469"/>
                  <a:pt x="151155" y="308252"/>
                  <a:pt x="144544" y="303428"/>
                </a:cubicBezTo>
                <a:cubicBezTo>
                  <a:pt x="111950" y="279942"/>
                  <a:pt x="71405" y="236362"/>
                  <a:pt x="71405" y="161793"/>
                </a:cubicBezTo>
                <a:cubicBezTo>
                  <a:pt x="71405" y="133396"/>
                  <a:pt x="74889" y="112229"/>
                  <a:pt x="79352" y="96513"/>
                </a:cubicBezTo>
                <a:cubicBezTo>
                  <a:pt x="97571" y="135269"/>
                  <a:pt x="126859" y="163402"/>
                  <a:pt x="158118" y="183228"/>
                </a:cubicBezTo>
                <a:lnTo>
                  <a:pt x="158123" y="183233"/>
                </a:lnTo>
                <a:moveTo>
                  <a:pt x="81414" y="26060"/>
                </a:moveTo>
                <a:cubicBezTo>
                  <a:pt x="72571" y="26060"/>
                  <a:pt x="64090" y="30434"/>
                  <a:pt x="59089" y="38205"/>
                </a:cubicBezTo>
                <a:cubicBezTo>
                  <a:pt x="47032" y="56690"/>
                  <a:pt x="28548" y="92321"/>
                  <a:pt x="28548" y="161802"/>
                </a:cubicBezTo>
                <a:cubicBezTo>
                  <a:pt x="28548" y="230832"/>
                  <a:pt x="56944" y="278878"/>
                  <a:pt x="87577" y="310671"/>
                </a:cubicBezTo>
                <a:lnTo>
                  <a:pt x="26316" y="327373"/>
                </a:lnTo>
                <a:cubicBezTo>
                  <a:pt x="14886" y="330497"/>
                  <a:pt x="5774" y="339073"/>
                  <a:pt x="1939" y="350236"/>
                </a:cubicBezTo>
                <a:cubicBezTo>
                  <a:pt x="-1902" y="361400"/>
                  <a:pt x="64" y="373813"/>
                  <a:pt x="7119" y="383281"/>
                </a:cubicBezTo>
                <a:cubicBezTo>
                  <a:pt x="26943" y="409713"/>
                  <a:pt x="82579" y="454721"/>
                  <a:pt x="164290" y="454721"/>
                </a:cubicBezTo>
                <a:cubicBezTo>
                  <a:pt x="172415" y="454721"/>
                  <a:pt x="180274" y="451952"/>
                  <a:pt x="186615" y="446864"/>
                </a:cubicBezTo>
                <a:lnTo>
                  <a:pt x="248237" y="397568"/>
                </a:lnTo>
                <a:lnTo>
                  <a:pt x="292887" y="397568"/>
                </a:lnTo>
                <a:cubicBezTo>
                  <a:pt x="367813" y="397568"/>
                  <a:pt x="428630" y="336754"/>
                  <a:pt x="428630" y="261826"/>
                </a:cubicBezTo>
                <a:lnTo>
                  <a:pt x="428630" y="139748"/>
                </a:lnTo>
                <a:lnTo>
                  <a:pt x="451759" y="105008"/>
                </a:lnTo>
                <a:cubicBezTo>
                  <a:pt x="455330" y="99651"/>
                  <a:pt x="457205" y="93399"/>
                  <a:pt x="457205" y="87056"/>
                </a:cubicBezTo>
                <a:cubicBezTo>
                  <a:pt x="457205" y="69194"/>
                  <a:pt x="442739" y="54639"/>
                  <a:pt x="424789" y="54639"/>
                </a:cubicBezTo>
                <a:lnTo>
                  <a:pt x="350041" y="54639"/>
                </a:lnTo>
                <a:cubicBezTo>
                  <a:pt x="298780" y="54639"/>
                  <a:pt x="257166" y="96255"/>
                  <a:pt x="257166" y="147515"/>
                </a:cubicBezTo>
                <a:lnTo>
                  <a:pt x="257166" y="178326"/>
                </a:lnTo>
                <a:cubicBezTo>
                  <a:pt x="233679" y="172879"/>
                  <a:pt x="206261" y="162875"/>
                  <a:pt x="181079" y="146983"/>
                </a:cubicBezTo>
                <a:cubicBezTo>
                  <a:pt x="146875" y="125370"/>
                  <a:pt x="117939" y="93399"/>
                  <a:pt x="107584" y="47054"/>
                </a:cubicBezTo>
                <a:cubicBezTo>
                  <a:pt x="104905" y="35268"/>
                  <a:pt x="94366" y="26069"/>
                  <a:pt x="81418" y="26069"/>
                </a:cubicBezTo>
                <a:lnTo>
                  <a:pt x="81414" y="260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22389" y="306439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42863"/>
                </a:moveTo>
                <a:cubicBezTo>
                  <a:pt x="100014" y="19198"/>
                  <a:pt x="119213" y="0"/>
                  <a:pt x="142876" y="0"/>
                </a:cubicBezTo>
                <a:lnTo>
                  <a:pt x="200027" y="0"/>
                </a:lnTo>
                <a:cubicBezTo>
                  <a:pt x="223691" y="0"/>
                  <a:pt x="242890" y="19198"/>
                  <a:pt x="242890" y="42863"/>
                </a:cubicBezTo>
                <a:lnTo>
                  <a:pt x="242890" y="100013"/>
                </a:lnTo>
                <a:lnTo>
                  <a:pt x="300041" y="100013"/>
                </a:lnTo>
                <a:cubicBezTo>
                  <a:pt x="323704" y="100013"/>
                  <a:pt x="342903" y="119210"/>
                  <a:pt x="342903" y="142875"/>
                </a:cubicBezTo>
                <a:lnTo>
                  <a:pt x="342903" y="200025"/>
                </a:lnTo>
                <a:cubicBezTo>
                  <a:pt x="342903" y="223690"/>
                  <a:pt x="323704" y="242888"/>
                  <a:pt x="300041" y="242888"/>
                </a:cubicBezTo>
                <a:lnTo>
                  <a:pt x="242890" y="242888"/>
                </a:lnTo>
                <a:lnTo>
                  <a:pt x="242890" y="414338"/>
                </a:lnTo>
                <a:cubicBezTo>
                  <a:pt x="242890" y="438002"/>
                  <a:pt x="223691" y="457200"/>
                  <a:pt x="200027" y="457200"/>
                </a:cubicBezTo>
                <a:lnTo>
                  <a:pt x="142876" y="457200"/>
                </a:lnTo>
                <a:cubicBezTo>
                  <a:pt x="119213" y="457200"/>
                  <a:pt x="100014" y="438002"/>
                  <a:pt x="100014" y="414338"/>
                </a:cubicBezTo>
                <a:lnTo>
                  <a:pt x="100014" y="242888"/>
                </a:lnTo>
                <a:lnTo>
                  <a:pt x="42863" y="242888"/>
                </a:lnTo>
                <a:cubicBezTo>
                  <a:pt x="19199" y="242888"/>
                  <a:pt x="0" y="223690"/>
                  <a:pt x="0" y="200025"/>
                </a:cubicBezTo>
                <a:lnTo>
                  <a:pt x="0" y="142875"/>
                </a:lnTo>
                <a:cubicBezTo>
                  <a:pt x="0" y="119210"/>
                  <a:pt x="19199" y="100013"/>
                  <a:pt x="42863" y="100013"/>
                </a:cubicBezTo>
                <a:lnTo>
                  <a:pt x="100014" y="100013"/>
                </a:lnTo>
                <a:lnTo>
                  <a:pt x="100014" y="42863"/>
                </a:lnTo>
                <a:moveTo>
                  <a:pt x="200024" y="42863"/>
                </a:moveTo>
                <a:lnTo>
                  <a:pt x="142873" y="42863"/>
                </a:lnTo>
                <a:lnTo>
                  <a:pt x="142873" y="121446"/>
                </a:lnTo>
                <a:cubicBezTo>
                  <a:pt x="142873" y="133324"/>
                  <a:pt x="133320" y="142880"/>
                  <a:pt x="121441" y="142880"/>
                </a:cubicBezTo>
                <a:lnTo>
                  <a:pt x="42859" y="142880"/>
                </a:lnTo>
                <a:lnTo>
                  <a:pt x="42859" y="200030"/>
                </a:lnTo>
                <a:lnTo>
                  <a:pt x="121441" y="200030"/>
                </a:lnTo>
                <a:cubicBezTo>
                  <a:pt x="133320" y="200030"/>
                  <a:pt x="142873" y="209585"/>
                  <a:pt x="142873" y="221463"/>
                </a:cubicBezTo>
                <a:lnTo>
                  <a:pt x="142873" y="414347"/>
                </a:lnTo>
                <a:lnTo>
                  <a:pt x="200024" y="414347"/>
                </a:lnTo>
                <a:lnTo>
                  <a:pt x="200024" y="221468"/>
                </a:lnTo>
                <a:cubicBezTo>
                  <a:pt x="200024" y="209590"/>
                  <a:pt x="209577" y="200039"/>
                  <a:pt x="221455" y="200039"/>
                </a:cubicBezTo>
                <a:lnTo>
                  <a:pt x="300038" y="200039"/>
                </a:lnTo>
                <a:lnTo>
                  <a:pt x="300038" y="142889"/>
                </a:lnTo>
                <a:lnTo>
                  <a:pt x="221455" y="142889"/>
                </a:lnTo>
                <a:cubicBezTo>
                  <a:pt x="209577" y="142889"/>
                  <a:pt x="200024" y="133333"/>
                  <a:pt x="200024" y="121460"/>
                </a:cubicBezTo>
                <a:lnTo>
                  <a:pt x="200024" y="428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481" y="3097760"/>
            <a:ext cx="457200" cy="390476"/>
          </a:xfrm>
          <a:custGeom>
            <a:avLst/>
            <a:gdLst/>
            <a:ahLst/>
            <a:cxnLst/>
            <a:rect l="l" t="t" r="r" b="b"/>
            <a:pathLst>
              <a:path w="457200" h="390476">
                <a:moveTo>
                  <a:pt x="201634" y="379851"/>
                </a:moveTo>
                <a:lnTo>
                  <a:pt x="199403" y="377797"/>
                </a:lnTo>
                <a:lnTo>
                  <a:pt x="42954" y="232513"/>
                </a:lnTo>
                <a:cubicBezTo>
                  <a:pt x="15540" y="207062"/>
                  <a:pt x="0" y="171345"/>
                  <a:pt x="0" y="133929"/>
                </a:cubicBezTo>
                <a:lnTo>
                  <a:pt x="0" y="130981"/>
                </a:lnTo>
                <a:cubicBezTo>
                  <a:pt x="0" y="68115"/>
                  <a:pt x="44650" y="14182"/>
                  <a:pt x="106441" y="2394"/>
                </a:cubicBezTo>
                <a:cubicBezTo>
                  <a:pt x="141622" y="-4393"/>
                  <a:pt x="177608" y="3733"/>
                  <a:pt x="206275" y="23913"/>
                </a:cubicBezTo>
                <a:cubicBezTo>
                  <a:pt x="214313" y="29629"/>
                  <a:pt x="221811" y="36236"/>
                  <a:pt x="228600" y="43827"/>
                </a:cubicBezTo>
                <a:cubicBezTo>
                  <a:pt x="232349" y="39540"/>
                  <a:pt x="236368" y="35611"/>
                  <a:pt x="240656" y="31949"/>
                </a:cubicBezTo>
                <a:cubicBezTo>
                  <a:pt x="243962" y="29091"/>
                  <a:pt x="247354" y="26412"/>
                  <a:pt x="250925" y="23913"/>
                </a:cubicBezTo>
                <a:lnTo>
                  <a:pt x="250925" y="23913"/>
                </a:lnTo>
                <a:cubicBezTo>
                  <a:pt x="279592" y="3733"/>
                  <a:pt x="315578" y="-4393"/>
                  <a:pt x="350759" y="2304"/>
                </a:cubicBezTo>
                <a:cubicBezTo>
                  <a:pt x="412554" y="14092"/>
                  <a:pt x="457200" y="68115"/>
                  <a:pt x="457200" y="130981"/>
                </a:cubicBezTo>
                <a:lnTo>
                  <a:pt x="457200" y="133930"/>
                </a:lnTo>
                <a:cubicBezTo>
                  <a:pt x="457200" y="171345"/>
                  <a:pt x="441664" y="207062"/>
                  <a:pt x="414246" y="232513"/>
                </a:cubicBezTo>
                <a:lnTo>
                  <a:pt x="257797" y="377797"/>
                </a:lnTo>
                <a:lnTo>
                  <a:pt x="255566" y="379851"/>
                </a:lnTo>
                <a:cubicBezTo>
                  <a:pt x="248241" y="386638"/>
                  <a:pt x="238599" y="390476"/>
                  <a:pt x="228600" y="390476"/>
                </a:cubicBezTo>
                <a:cubicBezTo>
                  <a:pt x="218601" y="390476"/>
                  <a:pt x="208954" y="386727"/>
                  <a:pt x="201634" y="379851"/>
                </a:cubicBezTo>
                <a:lnTo>
                  <a:pt x="201634" y="379851"/>
                </a:lnTo>
                <a:moveTo>
                  <a:pt x="213508" y="91243"/>
                </a:moveTo>
                <a:cubicBezTo>
                  <a:pt x="213151" y="90973"/>
                  <a:pt x="212881" y="90618"/>
                  <a:pt x="212616" y="90259"/>
                </a:cubicBezTo>
                <a:lnTo>
                  <a:pt x="196719" y="72398"/>
                </a:lnTo>
                <a:lnTo>
                  <a:pt x="196628" y="72308"/>
                </a:lnTo>
                <a:lnTo>
                  <a:pt x="196628" y="72308"/>
                </a:lnTo>
                <a:cubicBezTo>
                  <a:pt x="175999" y="49181"/>
                  <a:pt x="144836" y="38641"/>
                  <a:pt x="114474" y="44448"/>
                </a:cubicBezTo>
                <a:cubicBezTo>
                  <a:pt x="72859" y="52394"/>
                  <a:pt x="42858" y="88650"/>
                  <a:pt x="42858" y="130977"/>
                </a:cubicBezTo>
                <a:lnTo>
                  <a:pt x="42858" y="133926"/>
                </a:lnTo>
                <a:cubicBezTo>
                  <a:pt x="42858" y="159377"/>
                  <a:pt x="53483" y="183754"/>
                  <a:pt x="72146" y="201076"/>
                </a:cubicBezTo>
                <a:lnTo>
                  <a:pt x="228595" y="346360"/>
                </a:lnTo>
                <a:lnTo>
                  <a:pt x="385045" y="201076"/>
                </a:lnTo>
                <a:cubicBezTo>
                  <a:pt x="403708" y="183750"/>
                  <a:pt x="414333" y="159373"/>
                  <a:pt x="414333" y="133926"/>
                </a:cubicBezTo>
                <a:lnTo>
                  <a:pt x="414333" y="130977"/>
                </a:lnTo>
                <a:cubicBezTo>
                  <a:pt x="414333" y="88740"/>
                  <a:pt x="384327" y="52398"/>
                  <a:pt x="342804" y="44448"/>
                </a:cubicBezTo>
                <a:cubicBezTo>
                  <a:pt x="312441" y="38645"/>
                  <a:pt x="281187" y="49270"/>
                  <a:pt x="260650" y="72308"/>
                </a:cubicBezTo>
                <a:cubicBezTo>
                  <a:pt x="260650" y="72308"/>
                  <a:pt x="260650" y="72308"/>
                  <a:pt x="260558" y="72398"/>
                </a:cubicBezTo>
                <a:cubicBezTo>
                  <a:pt x="260467" y="72488"/>
                  <a:pt x="260558" y="72398"/>
                  <a:pt x="260467" y="72488"/>
                </a:cubicBezTo>
                <a:lnTo>
                  <a:pt x="244570" y="90348"/>
                </a:lnTo>
                <a:cubicBezTo>
                  <a:pt x="244300" y="90704"/>
                  <a:pt x="243944" y="90973"/>
                  <a:pt x="243678" y="91332"/>
                </a:cubicBezTo>
                <a:cubicBezTo>
                  <a:pt x="239660" y="95350"/>
                  <a:pt x="234214" y="97584"/>
                  <a:pt x="228586" y="97584"/>
                </a:cubicBezTo>
                <a:cubicBezTo>
                  <a:pt x="222963" y="97584"/>
                  <a:pt x="217513" y="95350"/>
                  <a:pt x="213494" y="91332"/>
                </a:cubicBezTo>
                <a:lnTo>
                  <a:pt x="213508" y="912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importante que los estudiantes comprendan la importancia de la Misa en su fe.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También deben aprender cómo pueden aplicar lo que han aprendido en su vida cotidiana.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Aplicación en la vida diaria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nos permite crecer en nuestra fe y sentirnos más conectados con Dios.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Participar en la Misa nos ayuda a experimentar una unión más profunda con lo divino.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espiritual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momento en que podemos expresar nuestra fe y nuestra gratitud a Dios.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oportunidad para reflexionar sobre nuestra relación con Él y fortalecerla.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Expresión de fe y gratitud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 y la Fe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deben comprender que la Misa es una celebración que nos permite honrar a Dios.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 ella recibimos su gracia y bendiciones, esenciales para nuestra vida espiritual.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Celebración y bendiciones divinas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59009"/>
            <a:ext cx="457200" cy="454716"/>
          </a:xfrm>
          <a:custGeom>
            <a:avLst/>
            <a:gdLst/>
            <a:ahLst/>
            <a:cxnLst/>
            <a:rect l="l" t="t" r="r" b="b"/>
            <a:pathLst>
              <a:path w="457200" h="454716">
                <a:moveTo>
                  <a:pt x="228851" y="139475"/>
                </a:moveTo>
                <a:cubicBezTo>
                  <a:pt x="229743" y="126257"/>
                  <a:pt x="232692" y="113665"/>
                  <a:pt x="237424" y="101966"/>
                </a:cubicBezTo>
                <a:cubicBezTo>
                  <a:pt x="224385" y="79016"/>
                  <a:pt x="215812" y="52492"/>
                  <a:pt x="214829" y="22486"/>
                </a:cubicBezTo>
                <a:cubicBezTo>
                  <a:pt x="214473" y="12396"/>
                  <a:pt x="208131" y="3288"/>
                  <a:pt x="198397" y="696"/>
                </a:cubicBezTo>
                <a:cubicBezTo>
                  <a:pt x="191613" y="-1091"/>
                  <a:pt x="184288" y="518"/>
                  <a:pt x="179643" y="5875"/>
                </a:cubicBezTo>
                <a:cubicBezTo>
                  <a:pt x="169818" y="17306"/>
                  <a:pt x="156157" y="37218"/>
                  <a:pt x="143744" y="65438"/>
                </a:cubicBezTo>
                <a:cubicBezTo>
                  <a:pt x="155709" y="91334"/>
                  <a:pt x="175981" y="110628"/>
                  <a:pt x="200094" y="125183"/>
                </a:cubicBezTo>
                <a:cubicBezTo>
                  <a:pt x="209471" y="130808"/>
                  <a:pt x="219205" y="135542"/>
                  <a:pt x="228851" y="139471"/>
                </a:cubicBezTo>
                <a:lnTo>
                  <a:pt x="228851" y="139475"/>
                </a:lnTo>
                <a:moveTo>
                  <a:pt x="357178" y="140371"/>
                </a:moveTo>
                <a:cubicBezTo>
                  <a:pt x="357178" y="132482"/>
                  <a:pt x="350782" y="126084"/>
                  <a:pt x="342891" y="126084"/>
                </a:cubicBezTo>
                <a:cubicBezTo>
                  <a:pt x="335000" y="126084"/>
                  <a:pt x="328603" y="132482"/>
                  <a:pt x="328603" y="140371"/>
                </a:cubicBezTo>
                <a:cubicBezTo>
                  <a:pt x="328603" y="148260"/>
                  <a:pt x="335000" y="154658"/>
                  <a:pt x="342891" y="154658"/>
                </a:cubicBezTo>
                <a:cubicBezTo>
                  <a:pt x="350782" y="154658"/>
                  <a:pt x="357178" y="148260"/>
                  <a:pt x="357178" y="140371"/>
                </a:cubicBezTo>
                <a:moveTo>
                  <a:pt x="158123" y="183233"/>
                </a:moveTo>
                <a:cubicBezTo>
                  <a:pt x="199024" y="209129"/>
                  <a:pt x="244209" y="221365"/>
                  <a:pt x="276002" y="225203"/>
                </a:cubicBezTo>
                <a:cubicBezTo>
                  <a:pt x="282074" y="225917"/>
                  <a:pt x="288237" y="224043"/>
                  <a:pt x="292791" y="219933"/>
                </a:cubicBezTo>
                <a:cubicBezTo>
                  <a:pt x="297345" y="215826"/>
                  <a:pt x="300024" y="210020"/>
                  <a:pt x="300024" y="203858"/>
                </a:cubicBezTo>
                <a:lnTo>
                  <a:pt x="300024" y="147419"/>
                </a:lnTo>
                <a:cubicBezTo>
                  <a:pt x="300024" y="119822"/>
                  <a:pt x="322440" y="97409"/>
                  <a:pt x="350032" y="97409"/>
                </a:cubicBezTo>
                <a:lnTo>
                  <a:pt x="405221" y="97409"/>
                </a:lnTo>
                <a:lnTo>
                  <a:pt x="389324" y="121341"/>
                </a:lnTo>
                <a:cubicBezTo>
                  <a:pt x="387002" y="124824"/>
                  <a:pt x="385753" y="129021"/>
                  <a:pt x="385753" y="133218"/>
                </a:cubicBezTo>
                <a:lnTo>
                  <a:pt x="385753" y="261817"/>
                </a:lnTo>
                <a:cubicBezTo>
                  <a:pt x="385753" y="313077"/>
                  <a:pt x="344139" y="354692"/>
                  <a:pt x="292878" y="354692"/>
                </a:cubicBezTo>
                <a:lnTo>
                  <a:pt x="240725" y="354692"/>
                </a:lnTo>
                <a:cubicBezTo>
                  <a:pt x="235901" y="354692"/>
                  <a:pt x="231169" y="356389"/>
                  <a:pt x="227329" y="359426"/>
                </a:cubicBezTo>
                <a:lnTo>
                  <a:pt x="161780" y="411846"/>
                </a:lnTo>
                <a:cubicBezTo>
                  <a:pt x="106235" y="411041"/>
                  <a:pt x="66760" y="384249"/>
                  <a:pt x="48545" y="365765"/>
                </a:cubicBezTo>
                <a:lnTo>
                  <a:pt x="137581" y="341474"/>
                </a:lnTo>
                <a:cubicBezTo>
                  <a:pt x="145527" y="339332"/>
                  <a:pt x="151512" y="332721"/>
                  <a:pt x="153029" y="324595"/>
                </a:cubicBezTo>
                <a:cubicBezTo>
                  <a:pt x="154547" y="316469"/>
                  <a:pt x="151155" y="308252"/>
                  <a:pt x="144544" y="303428"/>
                </a:cubicBezTo>
                <a:cubicBezTo>
                  <a:pt x="111950" y="279942"/>
                  <a:pt x="71405" y="236362"/>
                  <a:pt x="71405" y="161793"/>
                </a:cubicBezTo>
                <a:cubicBezTo>
                  <a:pt x="71405" y="133396"/>
                  <a:pt x="74889" y="112229"/>
                  <a:pt x="79352" y="96513"/>
                </a:cubicBezTo>
                <a:cubicBezTo>
                  <a:pt x="97571" y="135269"/>
                  <a:pt x="126859" y="163402"/>
                  <a:pt x="158118" y="183228"/>
                </a:cubicBezTo>
                <a:lnTo>
                  <a:pt x="158123" y="183233"/>
                </a:lnTo>
                <a:moveTo>
                  <a:pt x="81414" y="26060"/>
                </a:moveTo>
                <a:cubicBezTo>
                  <a:pt x="72571" y="26060"/>
                  <a:pt x="64090" y="30434"/>
                  <a:pt x="59089" y="38205"/>
                </a:cubicBezTo>
                <a:cubicBezTo>
                  <a:pt x="47032" y="56690"/>
                  <a:pt x="28548" y="92321"/>
                  <a:pt x="28548" y="161802"/>
                </a:cubicBezTo>
                <a:cubicBezTo>
                  <a:pt x="28548" y="230832"/>
                  <a:pt x="56944" y="278878"/>
                  <a:pt x="87577" y="310671"/>
                </a:cubicBezTo>
                <a:lnTo>
                  <a:pt x="26316" y="327373"/>
                </a:lnTo>
                <a:cubicBezTo>
                  <a:pt x="14886" y="330497"/>
                  <a:pt x="5774" y="339073"/>
                  <a:pt x="1939" y="350236"/>
                </a:cubicBezTo>
                <a:cubicBezTo>
                  <a:pt x="-1902" y="361400"/>
                  <a:pt x="64" y="373813"/>
                  <a:pt x="7119" y="383281"/>
                </a:cubicBezTo>
                <a:cubicBezTo>
                  <a:pt x="26943" y="409713"/>
                  <a:pt x="82579" y="454721"/>
                  <a:pt x="164290" y="454721"/>
                </a:cubicBezTo>
                <a:cubicBezTo>
                  <a:pt x="172415" y="454721"/>
                  <a:pt x="180274" y="451952"/>
                  <a:pt x="186615" y="446864"/>
                </a:cubicBezTo>
                <a:lnTo>
                  <a:pt x="248237" y="397568"/>
                </a:lnTo>
                <a:lnTo>
                  <a:pt x="292887" y="397568"/>
                </a:lnTo>
                <a:cubicBezTo>
                  <a:pt x="367813" y="397568"/>
                  <a:pt x="428630" y="336754"/>
                  <a:pt x="428630" y="261826"/>
                </a:cubicBezTo>
                <a:lnTo>
                  <a:pt x="428630" y="139748"/>
                </a:lnTo>
                <a:lnTo>
                  <a:pt x="451759" y="105008"/>
                </a:lnTo>
                <a:cubicBezTo>
                  <a:pt x="455330" y="99651"/>
                  <a:pt x="457205" y="93399"/>
                  <a:pt x="457205" y="87056"/>
                </a:cubicBezTo>
                <a:cubicBezTo>
                  <a:pt x="457205" y="69194"/>
                  <a:pt x="442739" y="54639"/>
                  <a:pt x="424789" y="54639"/>
                </a:cubicBezTo>
                <a:lnTo>
                  <a:pt x="350041" y="54639"/>
                </a:lnTo>
                <a:cubicBezTo>
                  <a:pt x="298780" y="54639"/>
                  <a:pt x="257166" y="96255"/>
                  <a:pt x="257166" y="147515"/>
                </a:cubicBezTo>
                <a:lnTo>
                  <a:pt x="257166" y="178326"/>
                </a:lnTo>
                <a:cubicBezTo>
                  <a:pt x="233679" y="172879"/>
                  <a:pt x="206261" y="162875"/>
                  <a:pt x="181079" y="146983"/>
                </a:cubicBezTo>
                <a:cubicBezTo>
                  <a:pt x="146875" y="125370"/>
                  <a:pt x="117939" y="93399"/>
                  <a:pt x="107584" y="47054"/>
                </a:cubicBezTo>
                <a:cubicBezTo>
                  <a:pt x="104905" y="35268"/>
                  <a:pt x="94366" y="26069"/>
                  <a:pt x="81418" y="26069"/>
                </a:cubicBezTo>
                <a:lnTo>
                  <a:pt x="81414" y="260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momento especial para conectarse con Dios y con la comunidad.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oportunidad para fortalecer la fe y compartir con otros creyentes.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espiritual y comunitaria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62986" y="285776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42863"/>
                </a:moveTo>
                <a:cubicBezTo>
                  <a:pt x="100014" y="19198"/>
                  <a:pt x="119213" y="0"/>
                  <a:pt x="142876" y="0"/>
                </a:cubicBezTo>
                <a:lnTo>
                  <a:pt x="200027" y="0"/>
                </a:lnTo>
                <a:cubicBezTo>
                  <a:pt x="223691" y="0"/>
                  <a:pt x="242890" y="19198"/>
                  <a:pt x="242890" y="42863"/>
                </a:cubicBezTo>
                <a:lnTo>
                  <a:pt x="242890" y="100013"/>
                </a:lnTo>
                <a:lnTo>
                  <a:pt x="300041" y="100013"/>
                </a:lnTo>
                <a:cubicBezTo>
                  <a:pt x="323704" y="100013"/>
                  <a:pt x="342903" y="119210"/>
                  <a:pt x="342903" y="142875"/>
                </a:cubicBezTo>
                <a:lnTo>
                  <a:pt x="342903" y="200025"/>
                </a:lnTo>
                <a:cubicBezTo>
                  <a:pt x="342903" y="223690"/>
                  <a:pt x="323704" y="242888"/>
                  <a:pt x="300041" y="242888"/>
                </a:cubicBezTo>
                <a:lnTo>
                  <a:pt x="242890" y="242888"/>
                </a:lnTo>
                <a:lnTo>
                  <a:pt x="242890" y="414338"/>
                </a:lnTo>
                <a:cubicBezTo>
                  <a:pt x="242890" y="438002"/>
                  <a:pt x="223691" y="457200"/>
                  <a:pt x="200027" y="457200"/>
                </a:cubicBezTo>
                <a:lnTo>
                  <a:pt x="142876" y="457200"/>
                </a:lnTo>
                <a:cubicBezTo>
                  <a:pt x="119213" y="457200"/>
                  <a:pt x="100014" y="438002"/>
                  <a:pt x="100014" y="414338"/>
                </a:cubicBezTo>
                <a:lnTo>
                  <a:pt x="100014" y="242888"/>
                </a:lnTo>
                <a:lnTo>
                  <a:pt x="42863" y="242888"/>
                </a:lnTo>
                <a:cubicBezTo>
                  <a:pt x="19199" y="242888"/>
                  <a:pt x="0" y="223690"/>
                  <a:pt x="0" y="200025"/>
                </a:cubicBezTo>
                <a:lnTo>
                  <a:pt x="0" y="142875"/>
                </a:lnTo>
                <a:cubicBezTo>
                  <a:pt x="0" y="119210"/>
                  <a:pt x="19199" y="100013"/>
                  <a:pt x="42863" y="100013"/>
                </a:cubicBezTo>
                <a:lnTo>
                  <a:pt x="100014" y="100013"/>
                </a:lnTo>
                <a:lnTo>
                  <a:pt x="100014" y="42863"/>
                </a:lnTo>
                <a:moveTo>
                  <a:pt x="200024" y="42863"/>
                </a:moveTo>
                <a:lnTo>
                  <a:pt x="142873" y="42863"/>
                </a:lnTo>
                <a:lnTo>
                  <a:pt x="142873" y="121446"/>
                </a:lnTo>
                <a:cubicBezTo>
                  <a:pt x="142873" y="133324"/>
                  <a:pt x="133320" y="142880"/>
                  <a:pt x="121441" y="142880"/>
                </a:cubicBezTo>
                <a:lnTo>
                  <a:pt x="42859" y="142880"/>
                </a:lnTo>
                <a:lnTo>
                  <a:pt x="42859" y="200030"/>
                </a:lnTo>
                <a:lnTo>
                  <a:pt x="121441" y="200030"/>
                </a:lnTo>
                <a:cubicBezTo>
                  <a:pt x="133320" y="200030"/>
                  <a:pt x="142873" y="209585"/>
                  <a:pt x="142873" y="221463"/>
                </a:cubicBezTo>
                <a:lnTo>
                  <a:pt x="142873" y="414347"/>
                </a:lnTo>
                <a:lnTo>
                  <a:pt x="200024" y="414347"/>
                </a:lnTo>
                <a:lnTo>
                  <a:pt x="200024" y="221468"/>
                </a:lnTo>
                <a:cubicBezTo>
                  <a:pt x="200024" y="209590"/>
                  <a:pt x="209577" y="200039"/>
                  <a:pt x="221455" y="200039"/>
                </a:cubicBezTo>
                <a:lnTo>
                  <a:pt x="300038" y="200039"/>
                </a:lnTo>
                <a:lnTo>
                  <a:pt x="300038" y="142889"/>
                </a:lnTo>
                <a:lnTo>
                  <a:pt x="221455" y="142889"/>
                </a:lnTo>
                <a:cubicBezTo>
                  <a:pt x="209577" y="142889"/>
                  <a:pt x="200024" y="133333"/>
                  <a:pt x="200024" y="121460"/>
                </a:cubicBezTo>
                <a:lnTo>
                  <a:pt x="200024" y="428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Conclusión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¿Qué recursos y materiales puedo utilizar para hacer que la lección sobre la Misa sea más atractiva y relatable para los estudiantes?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Identificar herramientas y materiales que conecten con las experiencias y contextos de los estudiantes.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Recursos y materiales atractivos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¿Cómo puedo asegurarme de que los estudiantes estén comprometidos y participen activamente en la lección sobre la Misa?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Explorar estrategias que fomenten la interacción y el interés de los estudiantes durante la lección.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Compromiso y participación activa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2193" r="-821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73945" y="22151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42863"/>
                </a:moveTo>
                <a:cubicBezTo>
                  <a:pt x="100014" y="19198"/>
                  <a:pt x="119213" y="0"/>
                  <a:pt x="142876" y="0"/>
                </a:cubicBezTo>
                <a:lnTo>
                  <a:pt x="200027" y="0"/>
                </a:lnTo>
                <a:cubicBezTo>
                  <a:pt x="223691" y="0"/>
                  <a:pt x="242890" y="19198"/>
                  <a:pt x="242890" y="42863"/>
                </a:cubicBezTo>
                <a:lnTo>
                  <a:pt x="242890" y="100013"/>
                </a:lnTo>
                <a:lnTo>
                  <a:pt x="300041" y="100013"/>
                </a:lnTo>
                <a:cubicBezTo>
                  <a:pt x="323704" y="100013"/>
                  <a:pt x="342903" y="119210"/>
                  <a:pt x="342903" y="142875"/>
                </a:cubicBezTo>
                <a:lnTo>
                  <a:pt x="342903" y="200025"/>
                </a:lnTo>
                <a:cubicBezTo>
                  <a:pt x="342903" y="223690"/>
                  <a:pt x="323704" y="242888"/>
                  <a:pt x="300041" y="242888"/>
                </a:cubicBezTo>
                <a:lnTo>
                  <a:pt x="242890" y="242888"/>
                </a:lnTo>
                <a:lnTo>
                  <a:pt x="242890" y="414338"/>
                </a:lnTo>
                <a:cubicBezTo>
                  <a:pt x="242890" y="438002"/>
                  <a:pt x="223691" y="457200"/>
                  <a:pt x="200027" y="457200"/>
                </a:cubicBezTo>
                <a:lnTo>
                  <a:pt x="142876" y="457200"/>
                </a:lnTo>
                <a:cubicBezTo>
                  <a:pt x="119213" y="457200"/>
                  <a:pt x="100014" y="438002"/>
                  <a:pt x="100014" y="414338"/>
                </a:cubicBezTo>
                <a:lnTo>
                  <a:pt x="100014" y="242888"/>
                </a:lnTo>
                <a:lnTo>
                  <a:pt x="42863" y="242888"/>
                </a:lnTo>
                <a:cubicBezTo>
                  <a:pt x="19199" y="242888"/>
                  <a:pt x="0" y="223690"/>
                  <a:pt x="0" y="200025"/>
                </a:cubicBezTo>
                <a:lnTo>
                  <a:pt x="0" y="142875"/>
                </a:lnTo>
                <a:cubicBezTo>
                  <a:pt x="0" y="119210"/>
                  <a:pt x="19199" y="100013"/>
                  <a:pt x="42863" y="100013"/>
                </a:cubicBezTo>
                <a:lnTo>
                  <a:pt x="100014" y="100013"/>
                </a:lnTo>
                <a:lnTo>
                  <a:pt x="100014" y="42863"/>
                </a:lnTo>
                <a:moveTo>
                  <a:pt x="200024" y="42863"/>
                </a:moveTo>
                <a:lnTo>
                  <a:pt x="142873" y="42863"/>
                </a:lnTo>
                <a:lnTo>
                  <a:pt x="142873" y="121446"/>
                </a:lnTo>
                <a:cubicBezTo>
                  <a:pt x="142873" y="133324"/>
                  <a:pt x="133320" y="142880"/>
                  <a:pt x="121441" y="142880"/>
                </a:cubicBezTo>
                <a:lnTo>
                  <a:pt x="42859" y="142880"/>
                </a:lnTo>
                <a:lnTo>
                  <a:pt x="42859" y="200030"/>
                </a:lnTo>
                <a:lnTo>
                  <a:pt x="121441" y="200030"/>
                </a:lnTo>
                <a:cubicBezTo>
                  <a:pt x="133320" y="200030"/>
                  <a:pt x="142873" y="209585"/>
                  <a:pt x="142873" y="221463"/>
                </a:cubicBezTo>
                <a:lnTo>
                  <a:pt x="142873" y="414347"/>
                </a:lnTo>
                <a:lnTo>
                  <a:pt x="200024" y="414347"/>
                </a:lnTo>
                <a:lnTo>
                  <a:pt x="200024" y="221468"/>
                </a:lnTo>
                <a:cubicBezTo>
                  <a:pt x="200024" y="209590"/>
                  <a:pt x="209577" y="200039"/>
                  <a:pt x="221455" y="200039"/>
                </a:cubicBezTo>
                <a:lnTo>
                  <a:pt x="300038" y="200039"/>
                </a:lnTo>
                <a:lnTo>
                  <a:pt x="300038" y="142889"/>
                </a:lnTo>
                <a:lnTo>
                  <a:pt x="221455" y="142889"/>
                </a:lnTo>
                <a:cubicBezTo>
                  <a:pt x="209577" y="142889"/>
                  <a:pt x="200024" y="133333"/>
                  <a:pt x="200024" y="121460"/>
                </a:cubicBezTo>
                <a:lnTo>
                  <a:pt x="200024" y="42863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888" y="2305917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Reflexión Final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acto central en la fe católica, considerado como un encuentro con Dios.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importante porque fortalece la relación espiritual y la fe de los creyentes.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Misa para los católicos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ayuda a los católicos a reflexionar sobre su vida y sus acciones.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También les proporciona guía espiritual para enfrentar los desafíos cotidianos.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Propósito de la Misa en la vida diaria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Eucaristía es el sacramento en el que los católicos creen que reciben el cuerpo y la sangre de Cristo.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momento de unión profunda con Dios y de renovación espiritual.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Significado de la Eucaristía en la Misa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fomenta la unidad y el sentido de pertenencia entre los miembros de la comunidad.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 espacio para compartir la fe y apoyarse mutuamente en la vida cristiana.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 de la Misa en la comunidad católica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Preguntas Frecuentes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649980"/>
            <a:ext cx="548640" cy="438912"/>
          </a:xfrm>
          <a:custGeom>
            <a:avLst/>
            <a:gdLst/>
            <a:ahLst/>
            <a:cxnLst/>
            <a:rect l="l" t="t" r="r" b="b"/>
            <a:pathLst>
              <a:path w="548640" h="438912">
                <a:moveTo>
                  <a:pt x="294894" y="20576"/>
                </a:moveTo>
                <a:cubicBezTo>
                  <a:pt x="294894" y="9173"/>
                  <a:pt x="285721" y="4"/>
                  <a:pt x="274320" y="4"/>
                </a:cubicBezTo>
                <a:cubicBezTo>
                  <a:pt x="262919" y="4"/>
                  <a:pt x="253746" y="9178"/>
                  <a:pt x="253746" y="20581"/>
                </a:cubicBezTo>
                <a:lnTo>
                  <a:pt x="253746" y="41157"/>
                </a:lnTo>
                <a:lnTo>
                  <a:pt x="226314" y="41157"/>
                </a:lnTo>
                <a:cubicBezTo>
                  <a:pt x="214913" y="41157"/>
                  <a:pt x="205740" y="50330"/>
                  <a:pt x="205740" y="61733"/>
                </a:cubicBezTo>
                <a:cubicBezTo>
                  <a:pt x="205740" y="73136"/>
                  <a:pt x="214913" y="82309"/>
                  <a:pt x="226314" y="82309"/>
                </a:cubicBezTo>
                <a:lnTo>
                  <a:pt x="253746" y="82309"/>
                </a:lnTo>
                <a:lnTo>
                  <a:pt x="253746" y="105370"/>
                </a:lnTo>
                <a:lnTo>
                  <a:pt x="165366" y="162634"/>
                </a:lnTo>
                <a:cubicBezTo>
                  <a:pt x="147793" y="174037"/>
                  <a:pt x="137160" y="193494"/>
                  <a:pt x="137160" y="214413"/>
                </a:cubicBezTo>
                <a:lnTo>
                  <a:pt x="137160" y="397777"/>
                </a:lnTo>
                <a:lnTo>
                  <a:pt x="61722" y="397777"/>
                </a:lnTo>
                <a:cubicBezTo>
                  <a:pt x="50321" y="397777"/>
                  <a:pt x="41148" y="388604"/>
                  <a:pt x="41148" y="377205"/>
                </a:cubicBezTo>
                <a:lnTo>
                  <a:pt x="41148" y="317285"/>
                </a:lnTo>
                <a:cubicBezTo>
                  <a:pt x="41148" y="310341"/>
                  <a:pt x="44665" y="303828"/>
                  <a:pt x="50579" y="299970"/>
                </a:cubicBezTo>
                <a:lnTo>
                  <a:pt x="109728" y="261653"/>
                </a:lnTo>
                <a:lnTo>
                  <a:pt x="109728" y="212618"/>
                </a:lnTo>
                <a:lnTo>
                  <a:pt x="28206" y="265511"/>
                </a:lnTo>
                <a:cubicBezTo>
                  <a:pt x="10633" y="276826"/>
                  <a:pt x="0" y="296371"/>
                  <a:pt x="0" y="317289"/>
                </a:cubicBezTo>
                <a:lnTo>
                  <a:pt x="0" y="377210"/>
                </a:lnTo>
                <a:cubicBezTo>
                  <a:pt x="0" y="411326"/>
                  <a:pt x="27602" y="438934"/>
                  <a:pt x="61722" y="438934"/>
                </a:cubicBezTo>
                <a:lnTo>
                  <a:pt x="164592" y="438934"/>
                </a:lnTo>
                <a:lnTo>
                  <a:pt x="164592" y="438934"/>
                </a:lnTo>
                <a:lnTo>
                  <a:pt x="384048" y="438934"/>
                </a:lnTo>
                <a:lnTo>
                  <a:pt x="390906" y="438934"/>
                </a:lnTo>
                <a:lnTo>
                  <a:pt x="486918" y="438934"/>
                </a:lnTo>
                <a:cubicBezTo>
                  <a:pt x="521038" y="438934"/>
                  <a:pt x="548640" y="411331"/>
                  <a:pt x="548640" y="377214"/>
                </a:cubicBezTo>
                <a:lnTo>
                  <a:pt x="548640" y="317294"/>
                </a:lnTo>
                <a:cubicBezTo>
                  <a:pt x="548640" y="296375"/>
                  <a:pt x="538013" y="276831"/>
                  <a:pt x="520434" y="265515"/>
                </a:cubicBezTo>
                <a:lnTo>
                  <a:pt x="438912" y="212710"/>
                </a:lnTo>
                <a:lnTo>
                  <a:pt x="438912" y="261745"/>
                </a:lnTo>
                <a:lnTo>
                  <a:pt x="498061" y="300062"/>
                </a:lnTo>
                <a:cubicBezTo>
                  <a:pt x="503887" y="303832"/>
                  <a:pt x="507492" y="310350"/>
                  <a:pt x="507492" y="317294"/>
                </a:cubicBezTo>
                <a:lnTo>
                  <a:pt x="507492" y="377214"/>
                </a:lnTo>
                <a:cubicBezTo>
                  <a:pt x="507492" y="388617"/>
                  <a:pt x="498319" y="397790"/>
                  <a:pt x="486918" y="397790"/>
                </a:cubicBezTo>
                <a:lnTo>
                  <a:pt x="411480" y="397790"/>
                </a:lnTo>
                <a:lnTo>
                  <a:pt x="411480" y="214426"/>
                </a:lnTo>
                <a:cubicBezTo>
                  <a:pt x="411480" y="193508"/>
                  <a:pt x="400853" y="173963"/>
                  <a:pt x="383274" y="162648"/>
                </a:cubicBezTo>
                <a:lnTo>
                  <a:pt x="294894" y="105383"/>
                </a:lnTo>
                <a:lnTo>
                  <a:pt x="294894" y="82322"/>
                </a:lnTo>
                <a:lnTo>
                  <a:pt x="322326" y="82322"/>
                </a:lnTo>
                <a:cubicBezTo>
                  <a:pt x="333727" y="82322"/>
                  <a:pt x="342900" y="73149"/>
                  <a:pt x="342900" y="61750"/>
                </a:cubicBezTo>
                <a:cubicBezTo>
                  <a:pt x="342900" y="50348"/>
                  <a:pt x="333727" y="41179"/>
                  <a:pt x="322326" y="41179"/>
                </a:cubicBezTo>
                <a:lnTo>
                  <a:pt x="294894" y="41179"/>
                </a:lnTo>
                <a:lnTo>
                  <a:pt x="294894" y="20576"/>
                </a:lnTo>
                <a:moveTo>
                  <a:pt x="274320" y="141101"/>
                </a:moveTo>
                <a:lnTo>
                  <a:pt x="360901" y="197164"/>
                </a:lnTo>
                <a:cubicBezTo>
                  <a:pt x="366727" y="200934"/>
                  <a:pt x="370332" y="207452"/>
                  <a:pt x="370332" y="214395"/>
                </a:cubicBezTo>
                <a:lnTo>
                  <a:pt x="370332" y="397760"/>
                </a:lnTo>
                <a:lnTo>
                  <a:pt x="315468" y="397760"/>
                </a:lnTo>
                <a:lnTo>
                  <a:pt x="315468" y="315464"/>
                </a:lnTo>
                <a:cubicBezTo>
                  <a:pt x="315468" y="292746"/>
                  <a:pt x="297039" y="274316"/>
                  <a:pt x="274320" y="274316"/>
                </a:cubicBezTo>
                <a:cubicBezTo>
                  <a:pt x="251601" y="274316"/>
                  <a:pt x="233172" y="292746"/>
                  <a:pt x="233172" y="315464"/>
                </a:cubicBezTo>
                <a:lnTo>
                  <a:pt x="233172" y="397760"/>
                </a:lnTo>
                <a:lnTo>
                  <a:pt x="178308" y="397760"/>
                </a:lnTo>
                <a:lnTo>
                  <a:pt x="178308" y="214395"/>
                </a:lnTo>
                <a:cubicBezTo>
                  <a:pt x="178308" y="207452"/>
                  <a:pt x="181825" y="200938"/>
                  <a:pt x="187739" y="197164"/>
                </a:cubicBezTo>
                <a:lnTo>
                  <a:pt x="274320" y="1411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614418" y="2595116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120016" y="51435"/>
                </a:moveTo>
                <a:cubicBezTo>
                  <a:pt x="120016" y="23037"/>
                  <a:pt x="143055" y="0"/>
                  <a:pt x="171451" y="0"/>
                </a:cubicBezTo>
                <a:lnTo>
                  <a:pt x="240033" y="0"/>
                </a:lnTo>
                <a:cubicBezTo>
                  <a:pt x="268429" y="0"/>
                  <a:pt x="291468" y="23037"/>
                  <a:pt x="291468" y="51435"/>
                </a:cubicBezTo>
                <a:lnTo>
                  <a:pt x="291468" y="120015"/>
                </a:lnTo>
                <a:lnTo>
                  <a:pt x="360049" y="120015"/>
                </a:lnTo>
                <a:cubicBezTo>
                  <a:pt x="388445" y="120015"/>
                  <a:pt x="411484" y="143052"/>
                  <a:pt x="411484" y="171450"/>
                </a:cubicBezTo>
                <a:lnTo>
                  <a:pt x="411484" y="240030"/>
                </a:lnTo>
                <a:cubicBezTo>
                  <a:pt x="411484" y="268428"/>
                  <a:pt x="388445" y="291465"/>
                  <a:pt x="360049" y="291465"/>
                </a:cubicBezTo>
                <a:lnTo>
                  <a:pt x="291468" y="291465"/>
                </a:lnTo>
                <a:lnTo>
                  <a:pt x="291468" y="497205"/>
                </a:lnTo>
                <a:cubicBezTo>
                  <a:pt x="291468" y="525603"/>
                  <a:pt x="268429" y="548640"/>
                  <a:pt x="240033" y="548640"/>
                </a:cubicBezTo>
                <a:lnTo>
                  <a:pt x="171451" y="548640"/>
                </a:lnTo>
                <a:cubicBezTo>
                  <a:pt x="143055" y="548640"/>
                  <a:pt x="120016" y="525603"/>
                  <a:pt x="120016" y="497205"/>
                </a:cubicBezTo>
                <a:lnTo>
                  <a:pt x="120016" y="291465"/>
                </a:lnTo>
                <a:lnTo>
                  <a:pt x="51435" y="291465"/>
                </a:lnTo>
                <a:cubicBezTo>
                  <a:pt x="23039" y="291465"/>
                  <a:pt x="0" y="268428"/>
                  <a:pt x="0" y="240030"/>
                </a:cubicBezTo>
                <a:lnTo>
                  <a:pt x="0" y="171450"/>
                </a:lnTo>
                <a:cubicBezTo>
                  <a:pt x="0" y="143052"/>
                  <a:pt x="23039" y="120015"/>
                  <a:pt x="51435" y="120015"/>
                </a:cubicBezTo>
                <a:lnTo>
                  <a:pt x="120016" y="120015"/>
                </a:lnTo>
                <a:lnTo>
                  <a:pt x="120016" y="51435"/>
                </a:lnTo>
                <a:moveTo>
                  <a:pt x="240029" y="51435"/>
                </a:moveTo>
                <a:lnTo>
                  <a:pt x="171447" y="51435"/>
                </a:lnTo>
                <a:lnTo>
                  <a:pt x="171447" y="145735"/>
                </a:lnTo>
                <a:cubicBezTo>
                  <a:pt x="171447" y="159989"/>
                  <a:pt x="159984" y="171456"/>
                  <a:pt x="145730" y="171456"/>
                </a:cubicBezTo>
                <a:lnTo>
                  <a:pt x="51431" y="171456"/>
                </a:lnTo>
                <a:lnTo>
                  <a:pt x="51431" y="240036"/>
                </a:lnTo>
                <a:lnTo>
                  <a:pt x="145730" y="240036"/>
                </a:lnTo>
                <a:cubicBezTo>
                  <a:pt x="159984" y="240036"/>
                  <a:pt x="171447" y="251502"/>
                  <a:pt x="171447" y="265756"/>
                </a:cubicBezTo>
                <a:lnTo>
                  <a:pt x="171447" y="497216"/>
                </a:lnTo>
                <a:lnTo>
                  <a:pt x="240029" y="497216"/>
                </a:lnTo>
                <a:lnTo>
                  <a:pt x="240029" y="265761"/>
                </a:lnTo>
                <a:cubicBezTo>
                  <a:pt x="240029" y="251508"/>
                  <a:pt x="251492" y="240047"/>
                  <a:pt x="265746" y="240047"/>
                </a:cubicBezTo>
                <a:lnTo>
                  <a:pt x="360045" y="240047"/>
                </a:lnTo>
                <a:lnTo>
                  <a:pt x="360045" y="171467"/>
                </a:lnTo>
                <a:lnTo>
                  <a:pt x="265746" y="171467"/>
                </a:lnTo>
                <a:cubicBezTo>
                  <a:pt x="251492" y="171467"/>
                  <a:pt x="240029" y="160000"/>
                  <a:pt x="240029" y="145752"/>
                </a:cubicBezTo>
                <a:lnTo>
                  <a:pt x="240029" y="514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94449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51434" y="462915"/>
                </a:move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cubicBezTo>
                  <a:pt x="66757" y="428625"/>
                  <a:pt x="51434" y="443949"/>
                  <a:pt x="51434" y="462915"/>
                </a:cubicBezTo>
                <a:lnTo>
                  <a:pt x="51434" y="46291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222887" y="102870"/>
                </a:moveTo>
                <a:cubicBezTo>
                  <a:pt x="222887" y="93439"/>
                  <a:pt x="230602" y="85725"/>
                  <a:pt x="240030" y="85725"/>
                </a:cubicBezTo>
                <a:lnTo>
                  <a:pt x="274321" y="85725"/>
                </a:lnTo>
                <a:cubicBezTo>
                  <a:pt x="283749" y="85725"/>
                  <a:pt x="291464" y="93439"/>
                  <a:pt x="291464" y="102870"/>
                </a:cubicBezTo>
                <a:lnTo>
                  <a:pt x="291464" y="154305"/>
                </a:lnTo>
                <a:lnTo>
                  <a:pt x="342897" y="154305"/>
                </a:lnTo>
                <a:cubicBezTo>
                  <a:pt x="352326" y="154305"/>
                  <a:pt x="360040" y="162019"/>
                  <a:pt x="360040" y="171450"/>
                </a:cubicBezTo>
                <a:lnTo>
                  <a:pt x="360040" y="205740"/>
                </a:lnTo>
                <a:cubicBezTo>
                  <a:pt x="360040" y="215171"/>
                  <a:pt x="352326" y="222885"/>
                  <a:pt x="342897" y="222885"/>
                </a:cubicBezTo>
                <a:lnTo>
                  <a:pt x="291464" y="222885"/>
                </a:lnTo>
                <a:lnTo>
                  <a:pt x="291464" y="325755"/>
                </a:lnTo>
                <a:cubicBezTo>
                  <a:pt x="291464" y="335186"/>
                  <a:pt x="283749" y="342900"/>
                  <a:pt x="274321" y="342900"/>
                </a:cubicBezTo>
                <a:lnTo>
                  <a:pt x="240030" y="342900"/>
                </a:lnTo>
                <a:cubicBezTo>
                  <a:pt x="230602" y="342900"/>
                  <a:pt x="222887" y="335186"/>
                  <a:pt x="222887" y="325755"/>
                </a:cubicBezTo>
                <a:lnTo>
                  <a:pt x="222887" y="222885"/>
                </a:lnTo>
                <a:lnTo>
                  <a:pt x="171453" y="222885"/>
                </a:lnTo>
                <a:cubicBezTo>
                  <a:pt x="162025" y="222885"/>
                  <a:pt x="154311" y="215171"/>
                  <a:pt x="154311" y="205740"/>
                </a:cubicBezTo>
                <a:lnTo>
                  <a:pt x="154311" y="171450"/>
                </a:lnTo>
                <a:cubicBezTo>
                  <a:pt x="154311" y="162019"/>
                  <a:pt x="162025" y="154305"/>
                  <a:pt x="171453" y="154305"/>
                </a:cubicBezTo>
                <a:lnTo>
                  <a:pt x="222887" y="154305"/>
                </a:lnTo>
                <a:lnTo>
                  <a:pt x="222887" y="1028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08769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137158" y="120015"/>
                </a:moveTo>
                <a:cubicBezTo>
                  <a:pt x="137158" y="138981"/>
                  <a:pt x="152481" y="154305"/>
                  <a:pt x="171449" y="154305"/>
                </a:cubicBezTo>
                <a:cubicBezTo>
                  <a:pt x="190416" y="154305"/>
                  <a:pt x="205739" y="138981"/>
                  <a:pt x="205739" y="120015"/>
                </a:cubicBezTo>
                <a:cubicBezTo>
                  <a:pt x="205739" y="116586"/>
                  <a:pt x="201880" y="104154"/>
                  <a:pt x="187094" y="84013"/>
                </a:cubicBezTo>
                <a:cubicBezTo>
                  <a:pt x="182058" y="77155"/>
                  <a:pt x="176590" y="70621"/>
                  <a:pt x="171448" y="64619"/>
                </a:cubicBezTo>
                <a:cubicBezTo>
                  <a:pt x="166197" y="70511"/>
                  <a:pt x="160839" y="77155"/>
                  <a:pt x="155803" y="84013"/>
                </a:cubicBezTo>
                <a:cubicBezTo>
                  <a:pt x="141017" y="104159"/>
                  <a:pt x="137158" y="116586"/>
                  <a:pt x="137158" y="120015"/>
                </a:cubicBezTo>
                <a:lnTo>
                  <a:pt x="137158" y="120015"/>
                </a:lnTo>
                <a:moveTo>
                  <a:pt x="171449" y="205740"/>
                </a:moveTo>
                <a:cubicBezTo>
                  <a:pt x="124086" y="205740"/>
                  <a:pt x="85724" y="167379"/>
                  <a:pt x="85724" y="120015"/>
                </a:cubicBezTo>
                <a:cubicBezTo>
                  <a:pt x="85724" y="77583"/>
                  <a:pt x="138339" y="23465"/>
                  <a:pt x="156663" y="5788"/>
                </a:cubicBezTo>
                <a:cubicBezTo>
                  <a:pt x="160628" y="2035"/>
                  <a:pt x="165880" y="0"/>
                  <a:pt x="171449" y="0"/>
                </a:cubicBezTo>
                <a:cubicBezTo>
                  <a:pt x="177022" y="0"/>
                  <a:pt x="182269" y="2035"/>
                  <a:pt x="186235" y="5788"/>
                </a:cubicBezTo>
                <a:cubicBezTo>
                  <a:pt x="204558" y="23471"/>
                  <a:pt x="257173" y="77583"/>
                  <a:pt x="257173" y="120015"/>
                </a:cubicBezTo>
                <a:cubicBezTo>
                  <a:pt x="257173" y="167379"/>
                  <a:pt x="218811" y="205740"/>
                  <a:pt x="171449" y="205740"/>
                </a:cubicBezTo>
                <a:lnTo>
                  <a:pt x="171449" y="205740"/>
                </a:lnTo>
                <a:moveTo>
                  <a:pt x="137158" y="291465"/>
                </a:moveTo>
                <a:lnTo>
                  <a:pt x="102867" y="291465"/>
                </a:lnTo>
                <a:lnTo>
                  <a:pt x="102867" y="497205"/>
                </a:lnTo>
                <a:lnTo>
                  <a:pt x="240025" y="497205"/>
                </a:lnTo>
                <a:lnTo>
                  <a:pt x="240025" y="291465"/>
                </a:lnTo>
                <a:lnTo>
                  <a:pt x="188591" y="291465"/>
                </a:lnTo>
                <a:lnTo>
                  <a:pt x="188591" y="351475"/>
                </a:lnTo>
                <a:cubicBezTo>
                  <a:pt x="188591" y="365729"/>
                  <a:pt x="177128" y="377196"/>
                  <a:pt x="162875" y="377196"/>
                </a:cubicBezTo>
                <a:cubicBezTo>
                  <a:pt x="148622" y="377196"/>
                  <a:pt x="137158" y="365729"/>
                  <a:pt x="137158" y="351481"/>
                </a:cubicBezTo>
                <a:lnTo>
                  <a:pt x="137158" y="291465"/>
                </a:lnTo>
                <a:moveTo>
                  <a:pt x="51434" y="497205"/>
                </a:moveTo>
                <a:lnTo>
                  <a:pt x="51434" y="291465"/>
                </a:lnTo>
                <a:cubicBezTo>
                  <a:pt x="51434" y="263067"/>
                  <a:pt x="74472" y="240030"/>
                  <a:pt x="102867" y="240030"/>
                </a:cubicBezTo>
                <a:lnTo>
                  <a:pt x="240025" y="240030"/>
                </a:lnTo>
                <a:cubicBezTo>
                  <a:pt x="268421" y="240030"/>
                  <a:pt x="291459" y="263067"/>
                  <a:pt x="291459" y="291465"/>
                </a:cubicBezTo>
                <a:lnTo>
                  <a:pt x="291459" y="497205"/>
                </a:lnTo>
                <a:lnTo>
                  <a:pt x="330142" y="497205"/>
                </a:lnTo>
                <a:cubicBezTo>
                  <a:pt x="327247" y="489167"/>
                  <a:pt x="325750" y="480488"/>
                  <a:pt x="325750" y="471490"/>
                </a:cubicBezTo>
                <a:cubicBezTo>
                  <a:pt x="325750" y="428844"/>
                  <a:pt x="360256" y="394341"/>
                  <a:pt x="402900" y="394341"/>
                </a:cubicBezTo>
                <a:cubicBezTo>
                  <a:pt x="445549" y="394341"/>
                  <a:pt x="480050" y="428844"/>
                  <a:pt x="480050" y="471496"/>
                </a:cubicBezTo>
                <a:cubicBezTo>
                  <a:pt x="480050" y="514037"/>
                  <a:pt x="445544" y="548541"/>
                  <a:pt x="403111" y="548651"/>
                </a:cubicBezTo>
                <a:lnTo>
                  <a:pt x="403006" y="548651"/>
                </a:lnTo>
                <a:cubicBezTo>
                  <a:pt x="403006" y="548651"/>
                  <a:pt x="403006" y="548651"/>
                  <a:pt x="402900" y="548651"/>
                </a:cubicBezTo>
                <a:lnTo>
                  <a:pt x="291459" y="548651"/>
                </a:lnTo>
                <a:lnTo>
                  <a:pt x="240025" y="548651"/>
                </a:lnTo>
                <a:lnTo>
                  <a:pt x="102867" y="548651"/>
                </a:lnTo>
                <a:lnTo>
                  <a:pt x="51433" y="548651"/>
                </a:lnTo>
                <a:lnTo>
                  <a:pt x="25717" y="548651"/>
                </a:lnTo>
                <a:cubicBezTo>
                  <a:pt x="11464" y="548651"/>
                  <a:pt x="0" y="537184"/>
                  <a:pt x="0" y="522936"/>
                </a:cubicBezTo>
                <a:cubicBezTo>
                  <a:pt x="0" y="508683"/>
                  <a:pt x="11464" y="497222"/>
                  <a:pt x="25717" y="497222"/>
                </a:cubicBezTo>
                <a:lnTo>
                  <a:pt x="51434" y="497205"/>
                </a:lnTo>
                <a:moveTo>
                  <a:pt x="428626" y="471490"/>
                </a:moveTo>
                <a:cubicBezTo>
                  <a:pt x="428626" y="457286"/>
                  <a:pt x="417115" y="445776"/>
                  <a:pt x="402910" y="445776"/>
                </a:cubicBezTo>
                <a:cubicBezTo>
                  <a:pt x="388704" y="445776"/>
                  <a:pt x="377193" y="457291"/>
                  <a:pt x="377193" y="471496"/>
                </a:cubicBezTo>
                <a:cubicBezTo>
                  <a:pt x="377193" y="485700"/>
                  <a:pt x="388704" y="497216"/>
                  <a:pt x="402910" y="497216"/>
                </a:cubicBezTo>
                <a:cubicBezTo>
                  <a:pt x="417115" y="497216"/>
                  <a:pt x="428626" y="485700"/>
                  <a:pt x="428626" y="471501"/>
                </a:cubicBezTo>
                <a:lnTo>
                  <a:pt x="428626" y="4714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Pide a los estudiantes que creen un cartel.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cartel debe resumir lo que han aprendido sobre la Misa.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 un cartel sobre la Misa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Pide a los estudiantes que escriban un breve ensayo.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ensayo debe tratar sobre cómo la Misa se relaciona con su vida diaria.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 Misa en mi vida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Pide a los estudiantes que dibujen una escena de la Misa.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Escribe una breve descripción de lo que está sucediendo en la escena.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Dibuja la Misa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para el Hogar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18517" y="234421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14298" y="100013"/>
                </a:moveTo>
                <a:cubicBezTo>
                  <a:pt x="114298" y="115818"/>
                  <a:pt x="127068" y="128588"/>
                  <a:pt x="142874" y="128588"/>
                </a:cubicBezTo>
                <a:cubicBezTo>
                  <a:pt x="158680" y="128588"/>
                  <a:pt x="171449" y="115818"/>
                  <a:pt x="171449" y="100013"/>
                </a:cubicBezTo>
                <a:cubicBezTo>
                  <a:pt x="171449" y="97155"/>
                  <a:pt x="168233" y="86795"/>
                  <a:pt x="155911" y="70011"/>
                </a:cubicBezTo>
                <a:cubicBezTo>
                  <a:pt x="151715" y="64296"/>
                  <a:pt x="147158" y="58851"/>
                  <a:pt x="142874" y="53849"/>
                </a:cubicBezTo>
                <a:cubicBezTo>
                  <a:pt x="138497" y="58759"/>
                  <a:pt x="134033" y="64296"/>
                  <a:pt x="129836" y="70011"/>
                </a:cubicBezTo>
                <a:cubicBezTo>
                  <a:pt x="117515" y="86799"/>
                  <a:pt x="114298" y="97155"/>
                  <a:pt x="114298" y="100013"/>
                </a:cubicBezTo>
                <a:lnTo>
                  <a:pt x="114298" y="100013"/>
                </a:lnTo>
                <a:moveTo>
                  <a:pt x="142874" y="171450"/>
                </a:moveTo>
                <a:cubicBezTo>
                  <a:pt x="103405" y="171450"/>
                  <a:pt x="71437" y="139483"/>
                  <a:pt x="71437" y="100013"/>
                </a:cubicBezTo>
                <a:cubicBezTo>
                  <a:pt x="71437" y="64653"/>
                  <a:pt x="115282" y="19554"/>
                  <a:pt x="130552" y="4823"/>
                </a:cubicBezTo>
                <a:cubicBezTo>
                  <a:pt x="133857" y="1696"/>
                  <a:pt x="138233" y="0"/>
                  <a:pt x="142874" y="0"/>
                </a:cubicBezTo>
                <a:cubicBezTo>
                  <a:pt x="147518" y="0"/>
                  <a:pt x="151891" y="1696"/>
                  <a:pt x="155195" y="4823"/>
                </a:cubicBezTo>
                <a:cubicBezTo>
                  <a:pt x="170465" y="19559"/>
                  <a:pt x="214311" y="64653"/>
                  <a:pt x="214311" y="100013"/>
                </a:cubicBezTo>
                <a:cubicBezTo>
                  <a:pt x="214311" y="139483"/>
                  <a:pt x="182343" y="171450"/>
                  <a:pt x="142874" y="171450"/>
                </a:cubicBezTo>
                <a:lnTo>
                  <a:pt x="142874" y="171450"/>
                </a:lnTo>
                <a:moveTo>
                  <a:pt x="114298" y="242888"/>
                </a:moveTo>
                <a:lnTo>
                  <a:pt x="85723" y="242888"/>
                </a:lnTo>
                <a:lnTo>
                  <a:pt x="85723" y="414338"/>
                </a:lnTo>
                <a:lnTo>
                  <a:pt x="200021" y="414338"/>
                </a:lnTo>
                <a:lnTo>
                  <a:pt x="200021" y="242888"/>
                </a:lnTo>
                <a:lnTo>
                  <a:pt x="157160" y="242888"/>
                </a:lnTo>
                <a:lnTo>
                  <a:pt x="157160" y="292896"/>
                </a:lnTo>
                <a:cubicBezTo>
                  <a:pt x="157160" y="304774"/>
                  <a:pt x="147606" y="314330"/>
                  <a:pt x="135729" y="314330"/>
                </a:cubicBezTo>
                <a:cubicBezTo>
                  <a:pt x="123851" y="314330"/>
                  <a:pt x="114298" y="304774"/>
                  <a:pt x="114298" y="292901"/>
                </a:cubicBezTo>
                <a:lnTo>
                  <a:pt x="114298" y="242888"/>
                </a:lnTo>
                <a:moveTo>
                  <a:pt x="42861" y="414338"/>
                </a:moveTo>
                <a:lnTo>
                  <a:pt x="42861" y="242888"/>
                </a:lnTo>
                <a:cubicBezTo>
                  <a:pt x="42861" y="219223"/>
                  <a:pt x="62060" y="200025"/>
                  <a:pt x="85723" y="200025"/>
                </a:cubicBezTo>
                <a:lnTo>
                  <a:pt x="200021" y="200025"/>
                </a:lnTo>
                <a:cubicBezTo>
                  <a:pt x="223684" y="200025"/>
                  <a:pt x="242882" y="219223"/>
                  <a:pt x="242882" y="242888"/>
                </a:cubicBezTo>
                <a:lnTo>
                  <a:pt x="242882" y="414338"/>
                </a:lnTo>
                <a:lnTo>
                  <a:pt x="275118" y="414338"/>
                </a:lnTo>
                <a:cubicBezTo>
                  <a:pt x="272706" y="407640"/>
                  <a:pt x="271458" y="400407"/>
                  <a:pt x="271458" y="392909"/>
                </a:cubicBezTo>
                <a:cubicBezTo>
                  <a:pt x="271458" y="357370"/>
                  <a:pt x="300214" y="328617"/>
                  <a:pt x="335750" y="328617"/>
                </a:cubicBezTo>
                <a:cubicBezTo>
                  <a:pt x="371290" y="328617"/>
                  <a:pt x="400042" y="357370"/>
                  <a:pt x="400042" y="392913"/>
                </a:cubicBezTo>
                <a:cubicBezTo>
                  <a:pt x="400042" y="428364"/>
                  <a:pt x="371286" y="457118"/>
                  <a:pt x="335926" y="457209"/>
                </a:cubicBezTo>
                <a:lnTo>
                  <a:pt x="335838" y="457209"/>
                </a:lnTo>
                <a:cubicBezTo>
                  <a:pt x="335838" y="457209"/>
                  <a:pt x="335838" y="457209"/>
                  <a:pt x="335750" y="457209"/>
                </a:cubicBezTo>
                <a:lnTo>
                  <a:pt x="242882" y="457209"/>
                </a:lnTo>
                <a:lnTo>
                  <a:pt x="200021" y="457209"/>
                </a:lnTo>
                <a:lnTo>
                  <a:pt x="85723" y="457209"/>
                </a:lnTo>
                <a:lnTo>
                  <a:pt x="42861" y="457209"/>
                </a:lnTo>
                <a:lnTo>
                  <a:pt x="21431" y="457209"/>
                </a:lnTo>
                <a:cubicBezTo>
                  <a:pt x="9553" y="457209"/>
                  <a:pt x="0" y="447654"/>
                  <a:pt x="0" y="435780"/>
                </a:cubicBezTo>
                <a:cubicBezTo>
                  <a:pt x="0" y="423902"/>
                  <a:pt x="9553" y="414351"/>
                  <a:pt x="21431" y="414351"/>
                </a:cubicBezTo>
                <a:lnTo>
                  <a:pt x="42861" y="414338"/>
                </a:lnTo>
                <a:moveTo>
                  <a:pt x="357189" y="392909"/>
                </a:moveTo>
                <a:cubicBezTo>
                  <a:pt x="357189" y="381072"/>
                  <a:pt x="347595" y="371480"/>
                  <a:pt x="335758" y="371480"/>
                </a:cubicBezTo>
                <a:cubicBezTo>
                  <a:pt x="323920" y="371480"/>
                  <a:pt x="314327" y="381076"/>
                  <a:pt x="314327" y="392913"/>
                </a:cubicBezTo>
                <a:cubicBezTo>
                  <a:pt x="314327" y="404750"/>
                  <a:pt x="323920" y="414347"/>
                  <a:pt x="335758" y="414347"/>
                </a:cubicBezTo>
                <a:cubicBezTo>
                  <a:pt x="347595" y="414347"/>
                  <a:pt x="357189" y="404750"/>
                  <a:pt x="357189" y="392918"/>
                </a:cubicBezTo>
                <a:lnTo>
                  <a:pt x="357189" y="39290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64630" y="234421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00014" y="42863"/>
                </a:moveTo>
                <a:cubicBezTo>
                  <a:pt x="100014" y="19198"/>
                  <a:pt x="119213" y="0"/>
                  <a:pt x="142876" y="0"/>
                </a:cubicBezTo>
                <a:lnTo>
                  <a:pt x="200027" y="0"/>
                </a:lnTo>
                <a:cubicBezTo>
                  <a:pt x="223691" y="0"/>
                  <a:pt x="242890" y="19198"/>
                  <a:pt x="242890" y="42863"/>
                </a:cubicBezTo>
                <a:lnTo>
                  <a:pt x="242890" y="100013"/>
                </a:lnTo>
                <a:lnTo>
                  <a:pt x="300041" y="100013"/>
                </a:lnTo>
                <a:cubicBezTo>
                  <a:pt x="323704" y="100013"/>
                  <a:pt x="342903" y="119210"/>
                  <a:pt x="342903" y="142875"/>
                </a:cubicBezTo>
                <a:lnTo>
                  <a:pt x="342903" y="200025"/>
                </a:lnTo>
                <a:cubicBezTo>
                  <a:pt x="342903" y="223690"/>
                  <a:pt x="323704" y="242888"/>
                  <a:pt x="300041" y="242888"/>
                </a:cubicBezTo>
                <a:lnTo>
                  <a:pt x="242890" y="242888"/>
                </a:lnTo>
                <a:lnTo>
                  <a:pt x="242890" y="414338"/>
                </a:lnTo>
                <a:cubicBezTo>
                  <a:pt x="242890" y="438002"/>
                  <a:pt x="223691" y="457200"/>
                  <a:pt x="200027" y="457200"/>
                </a:cubicBezTo>
                <a:lnTo>
                  <a:pt x="142876" y="457200"/>
                </a:lnTo>
                <a:cubicBezTo>
                  <a:pt x="119213" y="457200"/>
                  <a:pt x="100014" y="438002"/>
                  <a:pt x="100014" y="414338"/>
                </a:cubicBezTo>
                <a:lnTo>
                  <a:pt x="100014" y="242888"/>
                </a:lnTo>
                <a:lnTo>
                  <a:pt x="42863" y="242888"/>
                </a:lnTo>
                <a:cubicBezTo>
                  <a:pt x="19199" y="242888"/>
                  <a:pt x="0" y="223690"/>
                  <a:pt x="0" y="200025"/>
                </a:cubicBezTo>
                <a:lnTo>
                  <a:pt x="0" y="142875"/>
                </a:lnTo>
                <a:cubicBezTo>
                  <a:pt x="0" y="119210"/>
                  <a:pt x="19199" y="100013"/>
                  <a:pt x="42863" y="100013"/>
                </a:cubicBezTo>
                <a:lnTo>
                  <a:pt x="100014" y="100013"/>
                </a:lnTo>
                <a:lnTo>
                  <a:pt x="100014" y="42863"/>
                </a:lnTo>
                <a:moveTo>
                  <a:pt x="200024" y="42863"/>
                </a:moveTo>
                <a:lnTo>
                  <a:pt x="142873" y="42863"/>
                </a:lnTo>
                <a:lnTo>
                  <a:pt x="142873" y="121446"/>
                </a:lnTo>
                <a:cubicBezTo>
                  <a:pt x="142873" y="133324"/>
                  <a:pt x="133320" y="142880"/>
                  <a:pt x="121441" y="142880"/>
                </a:cubicBezTo>
                <a:lnTo>
                  <a:pt x="42859" y="142880"/>
                </a:lnTo>
                <a:lnTo>
                  <a:pt x="42859" y="200030"/>
                </a:lnTo>
                <a:lnTo>
                  <a:pt x="121441" y="200030"/>
                </a:lnTo>
                <a:cubicBezTo>
                  <a:pt x="133320" y="200030"/>
                  <a:pt x="142873" y="209585"/>
                  <a:pt x="142873" y="221463"/>
                </a:cubicBezTo>
                <a:lnTo>
                  <a:pt x="142873" y="414347"/>
                </a:lnTo>
                <a:lnTo>
                  <a:pt x="200024" y="414347"/>
                </a:lnTo>
                <a:lnTo>
                  <a:pt x="200024" y="221468"/>
                </a:lnTo>
                <a:cubicBezTo>
                  <a:pt x="200024" y="209590"/>
                  <a:pt x="209577" y="200039"/>
                  <a:pt x="221455" y="200039"/>
                </a:cubicBezTo>
                <a:lnTo>
                  <a:pt x="300038" y="200039"/>
                </a:lnTo>
                <a:lnTo>
                  <a:pt x="300038" y="142889"/>
                </a:lnTo>
                <a:lnTo>
                  <a:pt x="221455" y="142889"/>
                </a:lnTo>
                <a:cubicBezTo>
                  <a:pt x="209577" y="142889"/>
                  <a:pt x="200024" y="133333"/>
                  <a:pt x="200024" y="121460"/>
                </a:cubicBezTo>
                <a:lnTo>
                  <a:pt x="200024" y="428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389938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45745" y="17147"/>
                </a:moveTo>
                <a:cubicBezTo>
                  <a:pt x="245745" y="7644"/>
                  <a:pt x="238101" y="4"/>
                  <a:pt x="228600" y="4"/>
                </a:cubicBezTo>
                <a:cubicBezTo>
                  <a:pt x="219099" y="4"/>
                  <a:pt x="211455" y="7648"/>
                  <a:pt x="211455" y="17150"/>
                </a:cubicBezTo>
                <a:lnTo>
                  <a:pt x="211455" y="34297"/>
                </a:lnTo>
                <a:lnTo>
                  <a:pt x="188595" y="34297"/>
                </a:lnTo>
                <a:cubicBezTo>
                  <a:pt x="179094" y="34297"/>
                  <a:pt x="171450" y="41942"/>
                  <a:pt x="171450" y="51444"/>
                </a:cubicBezTo>
                <a:cubicBezTo>
                  <a:pt x="171450" y="60946"/>
                  <a:pt x="179094" y="68591"/>
                  <a:pt x="188595" y="68591"/>
                </a:cubicBezTo>
                <a:lnTo>
                  <a:pt x="211455" y="68591"/>
                </a:lnTo>
                <a:lnTo>
                  <a:pt x="211455" y="87808"/>
                </a:lnTo>
                <a:lnTo>
                  <a:pt x="137805" y="135529"/>
                </a:lnTo>
                <a:cubicBezTo>
                  <a:pt x="123161" y="145031"/>
                  <a:pt x="114300" y="161245"/>
                  <a:pt x="114300" y="178677"/>
                </a:cubicBezTo>
                <a:lnTo>
                  <a:pt x="114300" y="331481"/>
                </a:lnTo>
                <a:lnTo>
                  <a:pt x="51435" y="331481"/>
                </a:lnTo>
                <a:cubicBezTo>
                  <a:pt x="41934" y="331481"/>
                  <a:pt x="34290" y="323837"/>
                  <a:pt x="34290" y="314338"/>
                </a:cubicBezTo>
                <a:lnTo>
                  <a:pt x="34290" y="264404"/>
                </a:lnTo>
                <a:cubicBezTo>
                  <a:pt x="34290" y="258618"/>
                  <a:pt x="37221" y="253190"/>
                  <a:pt x="42149" y="249975"/>
                </a:cubicBezTo>
                <a:lnTo>
                  <a:pt x="91440" y="218044"/>
                </a:lnTo>
                <a:lnTo>
                  <a:pt x="91440" y="177181"/>
                </a:lnTo>
                <a:lnTo>
                  <a:pt x="23505" y="221259"/>
                </a:lnTo>
                <a:cubicBezTo>
                  <a:pt x="8861" y="230688"/>
                  <a:pt x="0" y="246976"/>
                  <a:pt x="0" y="264408"/>
                </a:cubicBezTo>
                <a:lnTo>
                  <a:pt x="0" y="314341"/>
                </a:lnTo>
                <a:cubicBezTo>
                  <a:pt x="0" y="342772"/>
                  <a:pt x="23002" y="365778"/>
                  <a:pt x="51435" y="365778"/>
                </a:cubicBezTo>
                <a:lnTo>
                  <a:pt x="137160" y="365778"/>
                </a:lnTo>
                <a:lnTo>
                  <a:pt x="137160" y="365778"/>
                </a:lnTo>
                <a:lnTo>
                  <a:pt x="320040" y="365778"/>
                </a:lnTo>
                <a:lnTo>
                  <a:pt x="325755" y="365778"/>
                </a:lnTo>
                <a:lnTo>
                  <a:pt x="405765" y="365778"/>
                </a:lnTo>
                <a:cubicBezTo>
                  <a:pt x="434198" y="365778"/>
                  <a:pt x="457200" y="342776"/>
                  <a:pt x="457200" y="314345"/>
                </a:cubicBezTo>
                <a:lnTo>
                  <a:pt x="457200" y="264411"/>
                </a:lnTo>
                <a:cubicBezTo>
                  <a:pt x="457200" y="246979"/>
                  <a:pt x="448344" y="230692"/>
                  <a:pt x="433695" y="221263"/>
                </a:cubicBezTo>
                <a:lnTo>
                  <a:pt x="365760" y="177258"/>
                </a:lnTo>
                <a:lnTo>
                  <a:pt x="365760" y="218121"/>
                </a:lnTo>
                <a:lnTo>
                  <a:pt x="415051" y="250052"/>
                </a:lnTo>
                <a:cubicBezTo>
                  <a:pt x="419906" y="253194"/>
                  <a:pt x="422910" y="258625"/>
                  <a:pt x="422910" y="264411"/>
                </a:cubicBezTo>
                <a:lnTo>
                  <a:pt x="422910" y="314345"/>
                </a:lnTo>
                <a:cubicBezTo>
                  <a:pt x="422910" y="323847"/>
                  <a:pt x="415266" y="331492"/>
                  <a:pt x="405765" y="331492"/>
                </a:cubicBezTo>
                <a:lnTo>
                  <a:pt x="342900" y="331492"/>
                </a:lnTo>
                <a:lnTo>
                  <a:pt x="342900" y="178688"/>
                </a:lnTo>
                <a:cubicBezTo>
                  <a:pt x="342900" y="161256"/>
                  <a:pt x="334044" y="144969"/>
                  <a:pt x="319395" y="135540"/>
                </a:cubicBezTo>
                <a:lnTo>
                  <a:pt x="245745" y="87819"/>
                </a:lnTo>
                <a:lnTo>
                  <a:pt x="245745" y="68602"/>
                </a:lnTo>
                <a:lnTo>
                  <a:pt x="268605" y="68602"/>
                </a:lnTo>
                <a:cubicBezTo>
                  <a:pt x="278106" y="68602"/>
                  <a:pt x="285750" y="60957"/>
                  <a:pt x="285750" y="51459"/>
                </a:cubicBezTo>
                <a:cubicBezTo>
                  <a:pt x="285750" y="41956"/>
                  <a:pt x="278106" y="34315"/>
                  <a:pt x="268605" y="34315"/>
                </a:cubicBezTo>
                <a:lnTo>
                  <a:pt x="245745" y="34315"/>
                </a:lnTo>
                <a:lnTo>
                  <a:pt x="245745" y="17147"/>
                </a:lnTo>
                <a:moveTo>
                  <a:pt x="228600" y="117585"/>
                </a:moveTo>
                <a:lnTo>
                  <a:pt x="300751" y="164303"/>
                </a:lnTo>
                <a:cubicBezTo>
                  <a:pt x="305606" y="167445"/>
                  <a:pt x="308610" y="172876"/>
                  <a:pt x="308610" y="178663"/>
                </a:cubicBezTo>
                <a:lnTo>
                  <a:pt x="308610" y="331466"/>
                </a:lnTo>
                <a:lnTo>
                  <a:pt x="262890" y="331466"/>
                </a:lnTo>
                <a:lnTo>
                  <a:pt x="262890" y="262886"/>
                </a:lnTo>
                <a:cubicBezTo>
                  <a:pt x="262890" y="243955"/>
                  <a:pt x="247533" y="228596"/>
                  <a:pt x="228600" y="228596"/>
                </a:cubicBezTo>
                <a:cubicBezTo>
                  <a:pt x="209667" y="228596"/>
                  <a:pt x="194310" y="243955"/>
                  <a:pt x="194310" y="262886"/>
                </a:cubicBezTo>
                <a:lnTo>
                  <a:pt x="194310" y="331466"/>
                </a:lnTo>
                <a:lnTo>
                  <a:pt x="148590" y="331466"/>
                </a:lnTo>
                <a:lnTo>
                  <a:pt x="148590" y="178663"/>
                </a:lnTo>
                <a:cubicBezTo>
                  <a:pt x="148590" y="172876"/>
                  <a:pt x="151521" y="167449"/>
                  <a:pt x="156449" y="164303"/>
                </a:cubicBezTo>
                <a:lnTo>
                  <a:pt x="228600" y="1175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Imágenes y diagramas que ilustran la estructura y los elementos de la Misa.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Ayudan a visualizar y entender mejor los componentes litúrgicos.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Imágenes y diagramas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Videos educativos que explican la Misa y la Eucaristía de manera atractiva.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Facilitan la comprensión de temas religiosos complejos.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Videos educativos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libro de texto de religión que se utiliza en la escuela.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herramienta esencial para el aprendizaje de los conceptos religiosos.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Libro de texto de religión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Recursos Adicionales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se conecta con la lengua y la literatura mediante la lectura y análisis de textos religiosos.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Estos textos litúrgicos ofrecen una perspectiva única para el estudio literario.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Relación con Lengua y Literatura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evolución de la liturgia y la celebración de la Misa a lo largo del tiempo refleja cambios históricos.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Estudiar la Misa permite entender su impacto en diferentes épocas y contextos.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Conexión con la Historia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música litúrgica desempeña un papel esencial en la celebración de la Misa.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Analizar esta música permite comprender su influencia en la experiencia religiosa.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Exploración Musical en la Misa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iconografía y simbología religiosa en la liturgia enriquecen el arte sacro.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arquitectura de las iglesias refleja la conexión entre arte y espiritualidad.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Arte y Simbología Religiosa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Conexiones con Otras Materias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54378" y="231779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03517" y="2352316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96596" y="13717"/>
                </a:moveTo>
                <a:cubicBezTo>
                  <a:pt x="196596" y="6115"/>
                  <a:pt x="190480" y="3"/>
                  <a:pt x="182880" y="3"/>
                </a:cubicBezTo>
                <a:cubicBezTo>
                  <a:pt x="175280" y="3"/>
                  <a:pt x="169164" y="6118"/>
                  <a:pt x="169164" y="13720"/>
                </a:cubicBezTo>
                <a:lnTo>
                  <a:pt x="169164" y="27438"/>
                </a:lnTo>
                <a:lnTo>
                  <a:pt x="150876" y="27438"/>
                </a:lnTo>
                <a:cubicBezTo>
                  <a:pt x="143276" y="27438"/>
                  <a:pt x="137160" y="33553"/>
                  <a:pt x="137160" y="41155"/>
                </a:cubicBezTo>
                <a:cubicBezTo>
                  <a:pt x="137160" y="48757"/>
                  <a:pt x="143276" y="54873"/>
                  <a:pt x="150876" y="54873"/>
                </a:cubicBezTo>
                <a:lnTo>
                  <a:pt x="169164" y="54873"/>
                </a:lnTo>
                <a:lnTo>
                  <a:pt x="169164" y="70246"/>
                </a:lnTo>
                <a:lnTo>
                  <a:pt x="110244" y="108423"/>
                </a:lnTo>
                <a:cubicBezTo>
                  <a:pt x="98528" y="116025"/>
                  <a:pt x="91440" y="128996"/>
                  <a:pt x="91440" y="142942"/>
                </a:cubicBezTo>
                <a:lnTo>
                  <a:pt x="91440" y="265185"/>
                </a:lnTo>
                <a:lnTo>
                  <a:pt x="41148" y="265185"/>
                </a:lnTo>
                <a:cubicBezTo>
                  <a:pt x="33548" y="265185"/>
                  <a:pt x="27432" y="259069"/>
                  <a:pt x="27432" y="251470"/>
                </a:cubicBezTo>
                <a:lnTo>
                  <a:pt x="27432" y="211523"/>
                </a:lnTo>
                <a:cubicBezTo>
                  <a:pt x="27432" y="206894"/>
                  <a:pt x="29776" y="202552"/>
                  <a:pt x="33719" y="199980"/>
                </a:cubicBezTo>
                <a:lnTo>
                  <a:pt x="73152" y="174435"/>
                </a:lnTo>
                <a:lnTo>
                  <a:pt x="73152" y="141745"/>
                </a:lnTo>
                <a:lnTo>
                  <a:pt x="18804" y="177007"/>
                </a:lnTo>
                <a:cubicBezTo>
                  <a:pt x="7088" y="184551"/>
                  <a:pt x="0" y="197580"/>
                  <a:pt x="0" y="211526"/>
                </a:cubicBezTo>
                <a:lnTo>
                  <a:pt x="0" y="251473"/>
                </a:lnTo>
                <a:cubicBezTo>
                  <a:pt x="0" y="274217"/>
                  <a:pt x="18401" y="292622"/>
                  <a:pt x="41148" y="292622"/>
                </a:cubicBezTo>
                <a:lnTo>
                  <a:pt x="109728" y="292622"/>
                </a:lnTo>
                <a:lnTo>
                  <a:pt x="109728" y="292622"/>
                </a:lnTo>
                <a:lnTo>
                  <a:pt x="256032" y="292622"/>
                </a:lnTo>
                <a:lnTo>
                  <a:pt x="260604" y="292622"/>
                </a:lnTo>
                <a:lnTo>
                  <a:pt x="324612" y="292622"/>
                </a:lnTo>
                <a:cubicBezTo>
                  <a:pt x="347359" y="292622"/>
                  <a:pt x="365760" y="274220"/>
                  <a:pt x="365760" y="251476"/>
                </a:cubicBezTo>
                <a:lnTo>
                  <a:pt x="365760" y="211529"/>
                </a:lnTo>
                <a:cubicBezTo>
                  <a:pt x="365760" y="197583"/>
                  <a:pt x="358675" y="184553"/>
                  <a:pt x="346956" y="177010"/>
                </a:cubicBezTo>
                <a:lnTo>
                  <a:pt x="292608" y="141806"/>
                </a:lnTo>
                <a:lnTo>
                  <a:pt x="292608" y="174497"/>
                </a:lnTo>
                <a:lnTo>
                  <a:pt x="332041" y="200041"/>
                </a:lnTo>
                <a:cubicBezTo>
                  <a:pt x="335925" y="202555"/>
                  <a:pt x="338328" y="206900"/>
                  <a:pt x="338328" y="211529"/>
                </a:cubicBezTo>
                <a:lnTo>
                  <a:pt x="338328" y="251476"/>
                </a:lnTo>
                <a:cubicBezTo>
                  <a:pt x="338328" y="259078"/>
                  <a:pt x="332212" y="265193"/>
                  <a:pt x="324612" y="265193"/>
                </a:cubicBezTo>
                <a:lnTo>
                  <a:pt x="274320" y="265193"/>
                </a:lnTo>
                <a:lnTo>
                  <a:pt x="274320" y="142951"/>
                </a:lnTo>
                <a:cubicBezTo>
                  <a:pt x="274320" y="129005"/>
                  <a:pt x="267235" y="115975"/>
                  <a:pt x="255516" y="108432"/>
                </a:cubicBezTo>
                <a:lnTo>
                  <a:pt x="196596" y="70255"/>
                </a:lnTo>
                <a:lnTo>
                  <a:pt x="196596" y="54881"/>
                </a:lnTo>
                <a:lnTo>
                  <a:pt x="214884" y="54881"/>
                </a:lnTo>
                <a:cubicBezTo>
                  <a:pt x="222484" y="54881"/>
                  <a:pt x="228600" y="48766"/>
                  <a:pt x="228600" y="41167"/>
                </a:cubicBezTo>
                <a:cubicBezTo>
                  <a:pt x="228600" y="33565"/>
                  <a:pt x="222484" y="27452"/>
                  <a:pt x="214884" y="27452"/>
                </a:cubicBezTo>
                <a:lnTo>
                  <a:pt x="196596" y="27452"/>
                </a:lnTo>
                <a:lnTo>
                  <a:pt x="196596" y="13717"/>
                </a:lnTo>
                <a:moveTo>
                  <a:pt x="182880" y="94068"/>
                </a:moveTo>
                <a:lnTo>
                  <a:pt x="240601" y="131443"/>
                </a:lnTo>
                <a:cubicBezTo>
                  <a:pt x="244485" y="133956"/>
                  <a:pt x="246888" y="138301"/>
                  <a:pt x="246888" y="142930"/>
                </a:cubicBezTo>
                <a:lnTo>
                  <a:pt x="246888" y="265173"/>
                </a:lnTo>
                <a:lnTo>
                  <a:pt x="210312" y="265173"/>
                </a:lnTo>
                <a:lnTo>
                  <a:pt x="210312" y="210309"/>
                </a:lnTo>
                <a:cubicBezTo>
                  <a:pt x="210312" y="195164"/>
                  <a:pt x="198026" y="182877"/>
                  <a:pt x="182880" y="182877"/>
                </a:cubicBezTo>
                <a:cubicBezTo>
                  <a:pt x="167734" y="182877"/>
                  <a:pt x="155448" y="195164"/>
                  <a:pt x="155448" y="210309"/>
                </a:cubicBezTo>
                <a:lnTo>
                  <a:pt x="155448" y="265173"/>
                </a:lnTo>
                <a:lnTo>
                  <a:pt x="118872" y="265173"/>
                </a:lnTo>
                <a:lnTo>
                  <a:pt x="118872" y="142930"/>
                </a:lnTo>
                <a:cubicBezTo>
                  <a:pt x="118872" y="138301"/>
                  <a:pt x="121216" y="133959"/>
                  <a:pt x="125159" y="131443"/>
                </a:cubicBezTo>
                <a:lnTo>
                  <a:pt x="182880" y="9406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441647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0" y="22147"/>
                </a:moveTo>
                <a:cubicBezTo>
                  <a:pt x="365760" y="9930"/>
                  <a:pt x="355830" y="0"/>
                  <a:pt x="343613" y="0"/>
                </a:cubicBezTo>
                <a:cubicBezTo>
                  <a:pt x="341400" y="0"/>
                  <a:pt x="339184" y="358"/>
                  <a:pt x="337114" y="999"/>
                </a:cubicBezTo>
                <a:lnTo>
                  <a:pt x="114944" y="69363"/>
                </a:lnTo>
                <a:cubicBezTo>
                  <a:pt x="107800" y="71576"/>
                  <a:pt x="102870" y="78221"/>
                  <a:pt x="102870" y="85723"/>
                </a:cubicBezTo>
                <a:lnTo>
                  <a:pt x="102870" y="171450"/>
                </a:lnTo>
                <a:lnTo>
                  <a:pt x="102870" y="259104"/>
                </a:lnTo>
                <a:cubicBezTo>
                  <a:pt x="92797" y="254247"/>
                  <a:pt x="81082" y="251460"/>
                  <a:pt x="68580" y="251460"/>
                </a:cubicBezTo>
                <a:cubicBezTo>
                  <a:pt x="30717" y="251460"/>
                  <a:pt x="0" y="277034"/>
                  <a:pt x="0" y="308610"/>
                </a:cubicBezTo>
                <a:cubicBezTo>
                  <a:pt x="0" y="340186"/>
                  <a:pt x="30717" y="365760"/>
                  <a:pt x="68580" y="365760"/>
                </a:cubicBezTo>
                <a:cubicBezTo>
                  <a:pt x="106443" y="365760"/>
                  <a:pt x="137160" y="340186"/>
                  <a:pt x="137160" y="308610"/>
                </a:cubicBezTo>
                <a:lnTo>
                  <a:pt x="137160" y="185879"/>
                </a:lnTo>
                <a:lnTo>
                  <a:pt x="331470" y="126085"/>
                </a:lnTo>
                <a:lnTo>
                  <a:pt x="331470" y="213381"/>
                </a:lnTo>
                <a:cubicBezTo>
                  <a:pt x="321397" y="208523"/>
                  <a:pt x="309682" y="205736"/>
                  <a:pt x="297180" y="205736"/>
                </a:cubicBezTo>
                <a:cubicBezTo>
                  <a:pt x="259317" y="205736"/>
                  <a:pt x="228600" y="231310"/>
                  <a:pt x="228600" y="262886"/>
                </a:cubicBezTo>
                <a:cubicBezTo>
                  <a:pt x="228600" y="294462"/>
                  <a:pt x="259317" y="320036"/>
                  <a:pt x="297180" y="320036"/>
                </a:cubicBezTo>
                <a:cubicBezTo>
                  <a:pt x="335043" y="320036"/>
                  <a:pt x="365760" y="294462"/>
                  <a:pt x="365760" y="262886"/>
                </a:cubicBezTo>
                <a:lnTo>
                  <a:pt x="365760" y="103294"/>
                </a:lnTo>
                <a:cubicBezTo>
                  <a:pt x="365760" y="103009"/>
                  <a:pt x="365760" y="102793"/>
                  <a:pt x="365760" y="102508"/>
                </a:cubicBezTo>
                <a:lnTo>
                  <a:pt x="365760" y="22147"/>
                </a:lnTo>
                <a:moveTo>
                  <a:pt x="331470" y="262890"/>
                </a:moveTo>
                <a:cubicBezTo>
                  <a:pt x="331470" y="269891"/>
                  <a:pt x="322253" y="285750"/>
                  <a:pt x="297180" y="285750"/>
                </a:cubicBezTo>
                <a:cubicBezTo>
                  <a:pt x="272107" y="285750"/>
                  <a:pt x="262890" y="269891"/>
                  <a:pt x="262890" y="262890"/>
                </a:cubicBezTo>
                <a:cubicBezTo>
                  <a:pt x="262890" y="255889"/>
                  <a:pt x="272107" y="240030"/>
                  <a:pt x="297180" y="240030"/>
                </a:cubicBezTo>
                <a:cubicBezTo>
                  <a:pt x="322253" y="240030"/>
                  <a:pt x="331470" y="255889"/>
                  <a:pt x="331470" y="262890"/>
                </a:cubicBezTo>
                <a:moveTo>
                  <a:pt x="102870" y="308610"/>
                </a:moveTo>
                <a:cubicBezTo>
                  <a:pt x="102870" y="315611"/>
                  <a:pt x="93653" y="331470"/>
                  <a:pt x="68580" y="331470"/>
                </a:cubicBezTo>
                <a:cubicBezTo>
                  <a:pt x="43507" y="331470"/>
                  <a:pt x="34290" y="315611"/>
                  <a:pt x="34290" y="308610"/>
                </a:cubicBezTo>
                <a:cubicBezTo>
                  <a:pt x="34290" y="301609"/>
                  <a:pt x="43507" y="285750"/>
                  <a:pt x="68580" y="285750"/>
                </a:cubicBezTo>
                <a:cubicBezTo>
                  <a:pt x="93653" y="285750"/>
                  <a:pt x="102870" y="301609"/>
                  <a:pt x="102870" y="308610"/>
                </a:cubicBezTo>
                <a:moveTo>
                  <a:pt x="331470" y="90226"/>
                </a:moveTo>
                <a:lnTo>
                  <a:pt x="137160" y="150020"/>
                </a:lnTo>
                <a:lnTo>
                  <a:pt x="137160" y="98441"/>
                </a:lnTo>
                <a:lnTo>
                  <a:pt x="331470" y="38577"/>
                </a:lnTo>
                <a:lnTo>
                  <a:pt x="331470" y="90156"/>
                </a:lnTo>
                <a:lnTo>
                  <a:pt x="331470" y="9022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49237" y="441647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34290"/>
                </a:moveTo>
                <a:cubicBezTo>
                  <a:pt x="80011" y="15358"/>
                  <a:pt x="95370" y="0"/>
                  <a:pt x="114301" y="0"/>
                </a:cubicBezTo>
                <a:lnTo>
                  <a:pt x="160022" y="0"/>
                </a:lnTo>
                <a:cubicBezTo>
                  <a:pt x="178953" y="0"/>
                  <a:pt x="194312" y="15358"/>
                  <a:pt x="194312" y="34290"/>
                </a:cubicBezTo>
                <a:lnTo>
                  <a:pt x="194312" y="80010"/>
                </a:lnTo>
                <a:lnTo>
                  <a:pt x="240033" y="80010"/>
                </a:lnTo>
                <a:cubicBezTo>
                  <a:pt x="258964" y="80010"/>
                  <a:pt x="274323" y="95368"/>
                  <a:pt x="274323" y="114300"/>
                </a:cubicBezTo>
                <a:lnTo>
                  <a:pt x="274323" y="160020"/>
                </a:lnTo>
                <a:cubicBezTo>
                  <a:pt x="274323" y="178952"/>
                  <a:pt x="258964" y="194310"/>
                  <a:pt x="240033" y="194310"/>
                </a:cubicBezTo>
                <a:lnTo>
                  <a:pt x="194312" y="194310"/>
                </a:lnTo>
                <a:lnTo>
                  <a:pt x="194312" y="331470"/>
                </a:lnTo>
                <a:cubicBezTo>
                  <a:pt x="194312" y="350402"/>
                  <a:pt x="178953" y="365760"/>
                  <a:pt x="160022" y="365760"/>
                </a:cubicBezTo>
                <a:lnTo>
                  <a:pt x="114301" y="365760"/>
                </a:lnTo>
                <a:cubicBezTo>
                  <a:pt x="95370" y="365760"/>
                  <a:pt x="80011" y="350402"/>
                  <a:pt x="80011" y="331470"/>
                </a:cubicBezTo>
                <a:lnTo>
                  <a:pt x="80011" y="194310"/>
                </a:lnTo>
                <a:lnTo>
                  <a:pt x="34290" y="194310"/>
                </a:lnTo>
                <a:cubicBezTo>
                  <a:pt x="15359" y="194310"/>
                  <a:pt x="0" y="178952"/>
                  <a:pt x="0" y="160020"/>
                </a:cubicBezTo>
                <a:lnTo>
                  <a:pt x="0" y="114300"/>
                </a:lnTo>
                <a:cubicBezTo>
                  <a:pt x="0" y="95368"/>
                  <a:pt x="15359" y="80010"/>
                  <a:pt x="34290" y="80010"/>
                </a:cubicBezTo>
                <a:lnTo>
                  <a:pt x="80011" y="80010"/>
                </a:lnTo>
                <a:lnTo>
                  <a:pt x="80011" y="34290"/>
                </a:lnTo>
                <a:moveTo>
                  <a:pt x="160019" y="34290"/>
                </a:moveTo>
                <a:lnTo>
                  <a:pt x="114298" y="34290"/>
                </a:lnTo>
                <a:lnTo>
                  <a:pt x="114298" y="97157"/>
                </a:lnTo>
                <a:cubicBezTo>
                  <a:pt x="114298" y="106659"/>
                  <a:pt x="106656" y="114304"/>
                  <a:pt x="97153" y="114304"/>
                </a:cubicBezTo>
                <a:lnTo>
                  <a:pt x="34287" y="114304"/>
                </a:lnTo>
                <a:lnTo>
                  <a:pt x="34287" y="160024"/>
                </a:lnTo>
                <a:lnTo>
                  <a:pt x="97153" y="160024"/>
                </a:lnTo>
                <a:cubicBezTo>
                  <a:pt x="106656" y="160024"/>
                  <a:pt x="114298" y="167668"/>
                  <a:pt x="114298" y="177170"/>
                </a:cubicBezTo>
                <a:lnTo>
                  <a:pt x="114298" y="331477"/>
                </a:lnTo>
                <a:lnTo>
                  <a:pt x="160019" y="331477"/>
                </a:lnTo>
                <a:lnTo>
                  <a:pt x="160019" y="177174"/>
                </a:lnTo>
                <a:cubicBezTo>
                  <a:pt x="160019" y="167672"/>
                  <a:pt x="167662" y="160031"/>
                  <a:pt x="177164" y="160031"/>
                </a:cubicBezTo>
                <a:lnTo>
                  <a:pt x="240030" y="160031"/>
                </a:lnTo>
                <a:lnTo>
                  <a:pt x="240030" y="114311"/>
                </a:lnTo>
                <a:lnTo>
                  <a:pt x="177164" y="114311"/>
                </a:lnTo>
                <a:cubicBezTo>
                  <a:pt x="167662" y="114311"/>
                  <a:pt x="160019" y="106666"/>
                  <a:pt x="160019" y="97168"/>
                </a:cubicBezTo>
                <a:lnTo>
                  <a:pt x="160019" y="342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0"/>
            <a:ext cx="251011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934517" y="0"/>
            <a:ext cx="62499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934517" y="932927"/>
            <a:ext cx="859812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Evaluación Sumativa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51933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realizarán una prueba escrita de 10 preguntas.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tema será la importancia de la Misa.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1933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Prueba escrita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095349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realizarán una presentación oral de 2-3 minutos.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enfoque será la importancia de la Misa en su vida diaria.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95349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Presentación oral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1933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crearán un proyecto de arte.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Este reflejará la importancia de la Misa.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1933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Proyecto de arte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95349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participarán en un debate.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tema será la importancia de la Misa en la vida diaria.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095349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Debate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999846" y="2317797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63666" y="2315740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934517" y="4416506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529376" y="441647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20015" y="51437"/>
                </a:moveTo>
                <a:cubicBezTo>
                  <a:pt x="104227" y="51437"/>
                  <a:pt x="91439" y="64224"/>
                  <a:pt x="91439" y="80014"/>
                </a:cubicBezTo>
                <a:lnTo>
                  <a:pt x="91439" y="102874"/>
                </a:lnTo>
                <a:lnTo>
                  <a:pt x="302892" y="102874"/>
                </a:lnTo>
                <a:cubicBezTo>
                  <a:pt x="312394" y="102874"/>
                  <a:pt x="320037" y="110518"/>
                  <a:pt x="320037" y="120020"/>
                </a:cubicBezTo>
                <a:cubicBezTo>
                  <a:pt x="320037" y="129523"/>
                  <a:pt x="312394" y="137167"/>
                  <a:pt x="302892" y="137167"/>
                </a:cubicBezTo>
                <a:lnTo>
                  <a:pt x="17141" y="137167"/>
                </a:lnTo>
                <a:cubicBezTo>
                  <a:pt x="7639" y="137167"/>
                  <a:pt x="-3" y="129523"/>
                  <a:pt x="-3" y="120024"/>
                </a:cubicBezTo>
                <a:cubicBezTo>
                  <a:pt x="-3" y="110522"/>
                  <a:pt x="7639" y="102881"/>
                  <a:pt x="17141" y="102881"/>
                </a:cubicBezTo>
                <a:lnTo>
                  <a:pt x="57146" y="102881"/>
                </a:lnTo>
                <a:lnTo>
                  <a:pt x="57146" y="80021"/>
                </a:lnTo>
                <a:cubicBezTo>
                  <a:pt x="57146" y="45303"/>
                  <a:pt x="85294" y="17158"/>
                  <a:pt x="120012" y="17158"/>
                </a:cubicBezTo>
                <a:lnTo>
                  <a:pt x="130298" y="17158"/>
                </a:lnTo>
                <a:cubicBezTo>
                  <a:pt x="136228" y="6942"/>
                  <a:pt x="147298" y="14"/>
                  <a:pt x="160017" y="14"/>
                </a:cubicBezTo>
                <a:lnTo>
                  <a:pt x="205738" y="14"/>
                </a:lnTo>
                <a:cubicBezTo>
                  <a:pt x="224668" y="14"/>
                  <a:pt x="240027" y="15373"/>
                  <a:pt x="240027" y="34304"/>
                </a:cubicBezTo>
                <a:cubicBezTo>
                  <a:pt x="240027" y="53236"/>
                  <a:pt x="224668" y="68594"/>
                  <a:pt x="205738" y="68594"/>
                </a:cubicBezTo>
                <a:lnTo>
                  <a:pt x="160017" y="68594"/>
                </a:lnTo>
                <a:cubicBezTo>
                  <a:pt x="147302" y="68594"/>
                  <a:pt x="136228" y="61663"/>
                  <a:pt x="130298" y="51451"/>
                </a:cubicBezTo>
                <a:lnTo>
                  <a:pt x="120015" y="51437"/>
                </a:lnTo>
              </a:path>
              <a:path w="320040" h="365760">
                <a:moveTo>
                  <a:pt x="52506" y="325183"/>
                </a:moveTo>
                <a:lnTo>
                  <a:pt x="33790" y="160020"/>
                </a:lnTo>
                <a:lnTo>
                  <a:pt x="68293" y="160020"/>
                </a:lnTo>
                <a:lnTo>
                  <a:pt x="86654" y="321327"/>
                </a:lnTo>
                <a:cubicBezTo>
                  <a:pt x="87297" y="327114"/>
                  <a:pt x="92226" y="331470"/>
                  <a:pt x="98012" y="331470"/>
                </a:cubicBezTo>
                <a:lnTo>
                  <a:pt x="222098" y="331470"/>
                </a:lnTo>
                <a:cubicBezTo>
                  <a:pt x="227884" y="331470"/>
                  <a:pt x="232813" y="327114"/>
                  <a:pt x="233456" y="321327"/>
                </a:cubicBezTo>
                <a:lnTo>
                  <a:pt x="251743" y="160020"/>
                </a:lnTo>
                <a:lnTo>
                  <a:pt x="286247" y="160020"/>
                </a:lnTo>
                <a:lnTo>
                  <a:pt x="267531" y="325183"/>
                </a:lnTo>
                <a:cubicBezTo>
                  <a:pt x="264887" y="348258"/>
                  <a:pt x="245384" y="365760"/>
                  <a:pt x="222098" y="365760"/>
                </a:cubicBezTo>
                <a:lnTo>
                  <a:pt x="98012" y="365760"/>
                </a:lnTo>
                <a:cubicBezTo>
                  <a:pt x="74723" y="365760"/>
                  <a:pt x="55220" y="348328"/>
                  <a:pt x="52579" y="325183"/>
                </a:cubicBezTo>
                <a:lnTo>
                  <a:pt x="52506" y="32518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maestro observará a los estudiantes durante las actividades.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Tomará nota de su participación y compromiso.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Observación Participante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El maestro hará preguntas de repaso durante las sesiones.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servirá para evaluar la comprensión de los estudiantes.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Preguntas de Repaso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trabajarán en grupos para completar tareas y proyectos.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permitirá al maestro evaluar su comprensión y colaboración.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Trabajos en Grupo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Evaluación Formativa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441" r="-1154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12708" y="2201206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19022" y="22012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Asegurarse de que el espacio de aprendizaje esté libre de obstáculos y peligros.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garantiza un entorno adecuado para el desarrollo de actividades educativas.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Espacio de aprendizaje seguro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Establecer un código de conducta claro y respetuoso.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fomenta un ambiente de convivencia y respeto mutuo.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Código de conducta claro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Tomar medidas para asegurarse de que todos los estudiantes puedan participar de manera segura y sin riesgos.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promueve la inclusión y la igualdad de oportunidades en el aprendizaje.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Participación segura para todos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Seguridad y Prevención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215" r="-1152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01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Misa: Celebración, Fe y Comunidad en la Vida Católica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0127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Conclusión Final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deben comprender que la Misa es una celebración que nos permite honrar a Dios.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 ella recibimos su gracia y bendiciones, esenciales para nuestra vida espiritual.</a:t>
            </a:r>
            <a:endParaRPr lang="en-US" sz="1126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Celebración y gracia divina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Misa es un momento especial para conectarse con Dios y con la comunidad.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una oportunidad para fortalecer la fe y compartir con otros creyentes.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Conexión espiritual y comunitaria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4606549"/>
            <a:ext cx="548640" cy="438912"/>
          </a:xfrm>
          <a:custGeom>
            <a:avLst/>
            <a:gdLst/>
            <a:ahLst/>
            <a:cxnLst/>
            <a:rect l="l" t="t" r="r" b="b"/>
            <a:pathLst>
              <a:path w="548640" h="438912">
                <a:moveTo>
                  <a:pt x="294894" y="20576"/>
                </a:moveTo>
                <a:cubicBezTo>
                  <a:pt x="294894" y="9173"/>
                  <a:pt x="285721" y="4"/>
                  <a:pt x="274320" y="4"/>
                </a:cubicBezTo>
                <a:cubicBezTo>
                  <a:pt x="262919" y="4"/>
                  <a:pt x="253746" y="9178"/>
                  <a:pt x="253746" y="20581"/>
                </a:cubicBezTo>
                <a:lnTo>
                  <a:pt x="253746" y="41157"/>
                </a:lnTo>
                <a:lnTo>
                  <a:pt x="226314" y="41157"/>
                </a:lnTo>
                <a:cubicBezTo>
                  <a:pt x="214913" y="41157"/>
                  <a:pt x="205740" y="50330"/>
                  <a:pt x="205740" y="61733"/>
                </a:cubicBezTo>
                <a:cubicBezTo>
                  <a:pt x="205740" y="73136"/>
                  <a:pt x="214913" y="82309"/>
                  <a:pt x="226314" y="82309"/>
                </a:cubicBezTo>
                <a:lnTo>
                  <a:pt x="253746" y="82309"/>
                </a:lnTo>
                <a:lnTo>
                  <a:pt x="253746" y="105370"/>
                </a:lnTo>
                <a:lnTo>
                  <a:pt x="165366" y="162634"/>
                </a:lnTo>
                <a:cubicBezTo>
                  <a:pt x="147793" y="174037"/>
                  <a:pt x="137160" y="193494"/>
                  <a:pt x="137160" y="214413"/>
                </a:cubicBezTo>
                <a:lnTo>
                  <a:pt x="137160" y="397777"/>
                </a:lnTo>
                <a:lnTo>
                  <a:pt x="61722" y="397777"/>
                </a:lnTo>
                <a:cubicBezTo>
                  <a:pt x="50321" y="397777"/>
                  <a:pt x="41148" y="388604"/>
                  <a:pt x="41148" y="377205"/>
                </a:cubicBezTo>
                <a:lnTo>
                  <a:pt x="41148" y="317285"/>
                </a:lnTo>
                <a:cubicBezTo>
                  <a:pt x="41148" y="310341"/>
                  <a:pt x="44665" y="303828"/>
                  <a:pt x="50579" y="299970"/>
                </a:cubicBezTo>
                <a:lnTo>
                  <a:pt x="109728" y="261653"/>
                </a:lnTo>
                <a:lnTo>
                  <a:pt x="109728" y="212618"/>
                </a:lnTo>
                <a:lnTo>
                  <a:pt x="28206" y="265511"/>
                </a:lnTo>
                <a:cubicBezTo>
                  <a:pt x="10633" y="276826"/>
                  <a:pt x="0" y="296371"/>
                  <a:pt x="0" y="317289"/>
                </a:cubicBezTo>
                <a:lnTo>
                  <a:pt x="0" y="377210"/>
                </a:lnTo>
                <a:cubicBezTo>
                  <a:pt x="0" y="411326"/>
                  <a:pt x="27602" y="438934"/>
                  <a:pt x="61722" y="438934"/>
                </a:cubicBezTo>
                <a:lnTo>
                  <a:pt x="164592" y="438934"/>
                </a:lnTo>
                <a:lnTo>
                  <a:pt x="164592" y="438934"/>
                </a:lnTo>
                <a:lnTo>
                  <a:pt x="384048" y="438934"/>
                </a:lnTo>
                <a:lnTo>
                  <a:pt x="390906" y="438934"/>
                </a:lnTo>
                <a:lnTo>
                  <a:pt x="486918" y="438934"/>
                </a:lnTo>
                <a:cubicBezTo>
                  <a:pt x="521038" y="438934"/>
                  <a:pt x="548640" y="411331"/>
                  <a:pt x="548640" y="377214"/>
                </a:cubicBezTo>
                <a:lnTo>
                  <a:pt x="548640" y="317294"/>
                </a:lnTo>
                <a:cubicBezTo>
                  <a:pt x="548640" y="296375"/>
                  <a:pt x="538013" y="276831"/>
                  <a:pt x="520434" y="265515"/>
                </a:cubicBezTo>
                <a:lnTo>
                  <a:pt x="438912" y="212710"/>
                </a:lnTo>
                <a:lnTo>
                  <a:pt x="438912" y="261745"/>
                </a:lnTo>
                <a:lnTo>
                  <a:pt x="498061" y="300062"/>
                </a:lnTo>
                <a:cubicBezTo>
                  <a:pt x="503887" y="303832"/>
                  <a:pt x="507492" y="310350"/>
                  <a:pt x="507492" y="317294"/>
                </a:cubicBezTo>
                <a:lnTo>
                  <a:pt x="507492" y="377214"/>
                </a:lnTo>
                <a:cubicBezTo>
                  <a:pt x="507492" y="388617"/>
                  <a:pt x="498319" y="397790"/>
                  <a:pt x="486918" y="397790"/>
                </a:cubicBezTo>
                <a:lnTo>
                  <a:pt x="411480" y="397790"/>
                </a:lnTo>
                <a:lnTo>
                  <a:pt x="411480" y="214426"/>
                </a:lnTo>
                <a:cubicBezTo>
                  <a:pt x="411480" y="193508"/>
                  <a:pt x="400853" y="173963"/>
                  <a:pt x="383274" y="162648"/>
                </a:cubicBezTo>
                <a:lnTo>
                  <a:pt x="294894" y="105383"/>
                </a:lnTo>
                <a:lnTo>
                  <a:pt x="294894" y="82322"/>
                </a:lnTo>
                <a:lnTo>
                  <a:pt x="322326" y="82322"/>
                </a:lnTo>
                <a:cubicBezTo>
                  <a:pt x="333727" y="82322"/>
                  <a:pt x="342900" y="73149"/>
                  <a:pt x="342900" y="61750"/>
                </a:cubicBezTo>
                <a:cubicBezTo>
                  <a:pt x="342900" y="50348"/>
                  <a:pt x="333727" y="41179"/>
                  <a:pt x="322326" y="41179"/>
                </a:cubicBezTo>
                <a:lnTo>
                  <a:pt x="294894" y="41179"/>
                </a:lnTo>
                <a:lnTo>
                  <a:pt x="294894" y="20576"/>
                </a:lnTo>
                <a:moveTo>
                  <a:pt x="274320" y="141101"/>
                </a:moveTo>
                <a:lnTo>
                  <a:pt x="360901" y="197164"/>
                </a:lnTo>
                <a:cubicBezTo>
                  <a:pt x="366727" y="200934"/>
                  <a:pt x="370332" y="207452"/>
                  <a:pt x="370332" y="214395"/>
                </a:cubicBezTo>
                <a:lnTo>
                  <a:pt x="370332" y="397760"/>
                </a:lnTo>
                <a:lnTo>
                  <a:pt x="315468" y="397760"/>
                </a:lnTo>
                <a:lnTo>
                  <a:pt x="315468" y="315464"/>
                </a:lnTo>
                <a:cubicBezTo>
                  <a:pt x="315468" y="292746"/>
                  <a:pt x="297039" y="274316"/>
                  <a:pt x="274320" y="274316"/>
                </a:cubicBezTo>
                <a:cubicBezTo>
                  <a:pt x="251601" y="274316"/>
                  <a:pt x="233172" y="292746"/>
                  <a:pt x="233172" y="315464"/>
                </a:cubicBezTo>
                <a:lnTo>
                  <a:pt x="233172" y="397760"/>
                </a:lnTo>
                <a:lnTo>
                  <a:pt x="178308" y="397760"/>
                </a:lnTo>
                <a:lnTo>
                  <a:pt x="178308" y="214395"/>
                </a:lnTo>
                <a:cubicBezTo>
                  <a:pt x="178308" y="207452"/>
                  <a:pt x="181825" y="200938"/>
                  <a:pt x="187739" y="197164"/>
                </a:cubicBezTo>
                <a:lnTo>
                  <a:pt x="274320" y="1411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0099" y="25603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120016" y="51435"/>
                </a:moveTo>
                <a:cubicBezTo>
                  <a:pt x="120016" y="23037"/>
                  <a:pt x="143055" y="0"/>
                  <a:pt x="171451" y="0"/>
                </a:cubicBezTo>
                <a:lnTo>
                  <a:pt x="240033" y="0"/>
                </a:lnTo>
                <a:cubicBezTo>
                  <a:pt x="268429" y="0"/>
                  <a:pt x="291468" y="23037"/>
                  <a:pt x="291468" y="51435"/>
                </a:cubicBezTo>
                <a:lnTo>
                  <a:pt x="291468" y="120015"/>
                </a:lnTo>
                <a:lnTo>
                  <a:pt x="360049" y="120015"/>
                </a:lnTo>
                <a:cubicBezTo>
                  <a:pt x="388445" y="120015"/>
                  <a:pt x="411484" y="143052"/>
                  <a:pt x="411484" y="171450"/>
                </a:cubicBezTo>
                <a:lnTo>
                  <a:pt x="411484" y="240030"/>
                </a:lnTo>
                <a:cubicBezTo>
                  <a:pt x="411484" y="268428"/>
                  <a:pt x="388445" y="291465"/>
                  <a:pt x="360049" y="291465"/>
                </a:cubicBezTo>
                <a:lnTo>
                  <a:pt x="291468" y="291465"/>
                </a:lnTo>
                <a:lnTo>
                  <a:pt x="291468" y="497205"/>
                </a:lnTo>
                <a:cubicBezTo>
                  <a:pt x="291468" y="525603"/>
                  <a:pt x="268429" y="548640"/>
                  <a:pt x="240033" y="548640"/>
                </a:cubicBezTo>
                <a:lnTo>
                  <a:pt x="171451" y="548640"/>
                </a:lnTo>
                <a:cubicBezTo>
                  <a:pt x="143055" y="548640"/>
                  <a:pt x="120016" y="525603"/>
                  <a:pt x="120016" y="497205"/>
                </a:cubicBezTo>
                <a:lnTo>
                  <a:pt x="120016" y="291465"/>
                </a:lnTo>
                <a:lnTo>
                  <a:pt x="51435" y="291465"/>
                </a:lnTo>
                <a:cubicBezTo>
                  <a:pt x="23039" y="291465"/>
                  <a:pt x="0" y="268428"/>
                  <a:pt x="0" y="240030"/>
                </a:cubicBezTo>
                <a:lnTo>
                  <a:pt x="0" y="171450"/>
                </a:lnTo>
                <a:cubicBezTo>
                  <a:pt x="0" y="143052"/>
                  <a:pt x="23039" y="120015"/>
                  <a:pt x="51435" y="120015"/>
                </a:cubicBezTo>
                <a:lnTo>
                  <a:pt x="120016" y="120015"/>
                </a:lnTo>
                <a:lnTo>
                  <a:pt x="120016" y="51435"/>
                </a:lnTo>
                <a:moveTo>
                  <a:pt x="240029" y="51435"/>
                </a:moveTo>
                <a:lnTo>
                  <a:pt x="171447" y="51435"/>
                </a:lnTo>
                <a:lnTo>
                  <a:pt x="171447" y="145735"/>
                </a:lnTo>
                <a:cubicBezTo>
                  <a:pt x="171447" y="159989"/>
                  <a:pt x="159984" y="171456"/>
                  <a:pt x="145730" y="171456"/>
                </a:cubicBezTo>
                <a:lnTo>
                  <a:pt x="51431" y="171456"/>
                </a:lnTo>
                <a:lnTo>
                  <a:pt x="51431" y="240036"/>
                </a:lnTo>
                <a:lnTo>
                  <a:pt x="145730" y="240036"/>
                </a:lnTo>
                <a:cubicBezTo>
                  <a:pt x="159984" y="240036"/>
                  <a:pt x="171447" y="251502"/>
                  <a:pt x="171447" y="265756"/>
                </a:cubicBezTo>
                <a:lnTo>
                  <a:pt x="171447" y="497216"/>
                </a:lnTo>
                <a:lnTo>
                  <a:pt x="240029" y="497216"/>
                </a:lnTo>
                <a:lnTo>
                  <a:pt x="240029" y="265761"/>
                </a:lnTo>
                <a:cubicBezTo>
                  <a:pt x="240029" y="251508"/>
                  <a:pt x="251492" y="240047"/>
                  <a:pt x="265746" y="240047"/>
                </a:cubicBezTo>
                <a:lnTo>
                  <a:pt x="360045" y="240047"/>
                </a:lnTo>
                <a:lnTo>
                  <a:pt x="360045" y="171467"/>
                </a:lnTo>
                <a:lnTo>
                  <a:pt x="265746" y="171467"/>
                </a:lnTo>
                <a:cubicBezTo>
                  <a:pt x="251492" y="171467"/>
                  <a:pt x="240029" y="160000"/>
                  <a:pt x="240029" y="145752"/>
                </a:cubicBezTo>
                <a:lnTo>
                  <a:pt x="240029" y="514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2025-09-23T09:32:51Z</dcterms:created>
  <dcterms:modified xsi:type="dcterms:W3CDTF">2025-09-23T09:32:51Z</dcterms:modified>
</cp:coreProperties>
</file>