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dbbe4110baad90239e7ec7f67218c72f093f21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c543f34d32efea65dbb013029f0b5e9357714e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1981de358173b9784f509905e490aaf2ef8e4c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a17055bb912985547e79c00163919055ee9dcf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8ce41185f4550109aeb5e37f6394c87cdfe5c1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9b29e6936180889b27c0271cf8b67917209204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707bddd8cca99f01830f1dc30a491c4c4af03f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f5bd124c4da5440754ed0cc927c7687816487f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3c2022ad8399cbd1ae79ffa08ae2b7742602f2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abc89b6434fab69ea27e649cf60a2a0100f156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Energy Flow, Nutrient Cycles, and Human Impact on Ecological Balance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 and Ecosystems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Food Chain?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Components of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Energy Flow in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Nutrient Cycle in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Impact on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Grassland Ecosystem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Ocean Ecosystem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Build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Food Chain Game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Activity: Research a Food Chain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Activity: Create a Food Web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123" r="-1211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illustrate the transfer of energy and nutrients.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is vital for the survival and growth of all living beings.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Flow in Ecosystems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is essential for maintaining a healthy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comprehend the balance and interdependence of living organisms.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Food Chains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the relationships between plants and animals in an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show how energy and nutrients flow from one living thing to another.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Food Chains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Food Chain?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food chain begins with producers like plants that create energy.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concludes with decomposers such as bacteria or fungi that break down organic matter.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 Food Chain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food chain is a series of events where one organism is eaten by another.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starts with a producer (plant) and ends with a decomposer (bacteria or fungi).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Food Chain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 Food Chain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Producers, such as plants, make their own food through photosynthesis.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base of the food chain by providing energy for other organisms.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Producers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Consumers, primarily animals, eat other organisms to obtain energy.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be herbivores, carnivores, or omnivores depending on their diet.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Consumers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Decomposers, like bacteria and fungi, break down dead organisms into nutrients.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nutrients are then returned to the soil, supporting plant growth.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Decomposers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Scavengers are animals that feed on dead organisms.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cleaning up the environment by consuming carcasses.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Scavengers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Flow in a Food Chain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known as the '10% rule.'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Only about 10% of the energy is transferred to the next level in the food chain.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10% Rule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Energy is lost at each level, making it less available to the next level.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loss limits the amount of energy that can be passed 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Loss at Each Level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Energy flows from one organism to another through eating and being eaten.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transfer is essential for the survival of organisms at each level of the food chain.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Transfer in the Food Chain</a:t>
            </a:r>
            <a:endParaRPr lang="en-US" sz="1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Nutrient Cycle in a Food Chain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Nutrient cycles maintain the balance of the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regulate the availability of resources and support biodiversity.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Balance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Nutrients are essential for plant growth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the necessary components for plants to thrive and sustain life.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Plant Growth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Nutrients are cycled through the ecosystem through decomposition and consumption.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the transfer of essential elements within the food chain.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Decomposition and Consumption</a:t>
            </a:r>
            <a:endParaRPr lang="en-US" sz="1225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Food Chains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Starts with a host.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Ends with a parasite.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Parasitic Food Chain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Starts with a dead organism.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Ends with a decomposer.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Detritus Food Chain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Starts with a plant.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Ends with a herbivore.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Grazing Food Chain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Food Chains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Effects of Climate Change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Climate change can alter the distribution and abundance of species.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changes can destabilize food chains and ecosystems.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Overexploitation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Overhunting and overfishing can deplete populations and disrupt the balance.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the collapse of certain species within the food chain.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Disruption by Human Activities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 can disrupt food chains, such as pollution and habitat destruction.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disruptions can have cascading effects on ecosystems.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Grassland Ecosystem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 like agriculture and urbanization can disrupt the balance of the ecosystem.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disruptions can lead to loss of biodiversity and ecosystem degradation.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86868" y="27432"/>
                </a:moveTo>
                <a:lnTo>
                  <a:pt x="152189" y="27432"/>
                </a:lnTo>
                <a:cubicBezTo>
                  <a:pt x="154076" y="27432"/>
                  <a:pt x="155733" y="28576"/>
                  <a:pt x="156417" y="30291"/>
                </a:cubicBezTo>
                <a:lnTo>
                  <a:pt x="180879" y="91440"/>
                </a:lnTo>
                <a:lnTo>
                  <a:pt x="109728" y="91440"/>
                </a:lnTo>
                <a:lnTo>
                  <a:pt x="91440" y="91440"/>
                </a:lnTo>
                <a:lnTo>
                  <a:pt x="82296" y="91440"/>
                </a:lnTo>
                <a:lnTo>
                  <a:pt x="82296" y="32005"/>
                </a:lnTo>
                <a:cubicBezTo>
                  <a:pt x="82296" y="29492"/>
                  <a:pt x="84352" y="27435"/>
                  <a:pt x="86868" y="27435"/>
                </a:cubicBezTo>
                <a:lnTo>
                  <a:pt x="86868" y="27432"/>
                </a:lnTo>
                <a:moveTo>
                  <a:pt x="54864" y="32005"/>
                </a:moveTo>
                <a:lnTo>
                  <a:pt x="54864" y="110073"/>
                </a:lnTo>
                <a:cubicBezTo>
                  <a:pt x="48463" y="107844"/>
                  <a:pt x="41035" y="109274"/>
                  <a:pt x="35947" y="114416"/>
                </a:cubicBezTo>
                <a:lnTo>
                  <a:pt x="22973" y="127390"/>
                </a:lnTo>
                <a:cubicBezTo>
                  <a:pt x="15830" y="134532"/>
                  <a:pt x="15830" y="146134"/>
                  <a:pt x="22973" y="153280"/>
                </a:cubicBezTo>
                <a:lnTo>
                  <a:pt x="26287" y="156595"/>
                </a:lnTo>
                <a:cubicBezTo>
                  <a:pt x="25029" y="159223"/>
                  <a:pt x="23943" y="161909"/>
                  <a:pt x="22973" y="164653"/>
                </a:cubicBezTo>
                <a:lnTo>
                  <a:pt x="18288" y="164595"/>
                </a:lnTo>
                <a:cubicBezTo>
                  <a:pt x="8171" y="164595"/>
                  <a:pt x="0" y="172767"/>
                  <a:pt x="0" y="182883"/>
                </a:cubicBezTo>
                <a:lnTo>
                  <a:pt x="0" y="201171"/>
                </a:lnTo>
                <a:cubicBezTo>
                  <a:pt x="0" y="211286"/>
                  <a:pt x="8171" y="219459"/>
                  <a:pt x="18288" y="219459"/>
                </a:cubicBezTo>
                <a:lnTo>
                  <a:pt x="22973" y="219459"/>
                </a:lnTo>
                <a:cubicBezTo>
                  <a:pt x="23946" y="222204"/>
                  <a:pt x="25087" y="224887"/>
                  <a:pt x="26287" y="227517"/>
                </a:cubicBezTo>
                <a:lnTo>
                  <a:pt x="22973" y="230833"/>
                </a:lnTo>
                <a:cubicBezTo>
                  <a:pt x="15830" y="237975"/>
                  <a:pt x="15830" y="249577"/>
                  <a:pt x="22973" y="256723"/>
                </a:cubicBezTo>
                <a:lnTo>
                  <a:pt x="35888" y="269638"/>
                </a:lnTo>
                <a:cubicBezTo>
                  <a:pt x="43032" y="276781"/>
                  <a:pt x="54633" y="276781"/>
                  <a:pt x="61777" y="269638"/>
                </a:cubicBezTo>
                <a:lnTo>
                  <a:pt x="65091" y="266323"/>
                </a:lnTo>
                <a:cubicBezTo>
                  <a:pt x="67720" y="267581"/>
                  <a:pt x="70405" y="268667"/>
                  <a:pt x="73148" y="269638"/>
                </a:cubicBezTo>
                <a:lnTo>
                  <a:pt x="73148" y="274326"/>
                </a:lnTo>
                <a:cubicBezTo>
                  <a:pt x="73148" y="284441"/>
                  <a:pt x="81319" y="292614"/>
                  <a:pt x="91436" y="292614"/>
                </a:cubicBezTo>
                <a:lnTo>
                  <a:pt x="109724" y="292614"/>
                </a:lnTo>
                <a:cubicBezTo>
                  <a:pt x="119841" y="292614"/>
                  <a:pt x="128012" y="284441"/>
                  <a:pt x="128012" y="274326"/>
                </a:cubicBezTo>
                <a:lnTo>
                  <a:pt x="128012" y="269638"/>
                </a:lnTo>
                <a:cubicBezTo>
                  <a:pt x="130755" y="268667"/>
                  <a:pt x="133440" y="267523"/>
                  <a:pt x="136070" y="266323"/>
                </a:cubicBezTo>
                <a:lnTo>
                  <a:pt x="139384" y="269638"/>
                </a:lnTo>
                <a:cubicBezTo>
                  <a:pt x="146527" y="276781"/>
                  <a:pt x="158129" y="276781"/>
                  <a:pt x="165272" y="269638"/>
                </a:cubicBezTo>
                <a:lnTo>
                  <a:pt x="178187" y="256723"/>
                </a:lnTo>
                <a:cubicBezTo>
                  <a:pt x="185330" y="249580"/>
                  <a:pt x="185330" y="237978"/>
                  <a:pt x="178187" y="230833"/>
                </a:cubicBezTo>
                <a:lnTo>
                  <a:pt x="174873" y="227517"/>
                </a:lnTo>
                <a:cubicBezTo>
                  <a:pt x="176132" y="224890"/>
                  <a:pt x="177218" y="222204"/>
                  <a:pt x="178187" y="219459"/>
                </a:cubicBezTo>
                <a:lnTo>
                  <a:pt x="182872" y="219459"/>
                </a:lnTo>
                <a:lnTo>
                  <a:pt x="237052" y="219459"/>
                </a:lnTo>
                <a:cubicBezTo>
                  <a:pt x="240768" y="208887"/>
                  <a:pt x="247052" y="199515"/>
                  <a:pt x="255114" y="192027"/>
                </a:cubicBezTo>
                <a:lnTo>
                  <a:pt x="201164" y="192027"/>
                </a:lnTo>
                <a:lnTo>
                  <a:pt x="201164" y="182883"/>
                </a:lnTo>
                <a:cubicBezTo>
                  <a:pt x="201164" y="172767"/>
                  <a:pt x="192993" y="164595"/>
                  <a:pt x="182876" y="164595"/>
                </a:cubicBezTo>
                <a:lnTo>
                  <a:pt x="178191" y="164595"/>
                </a:lnTo>
                <a:cubicBezTo>
                  <a:pt x="177218" y="161850"/>
                  <a:pt x="176077" y="159167"/>
                  <a:pt x="174877" y="156537"/>
                </a:cubicBezTo>
                <a:lnTo>
                  <a:pt x="178191" y="153221"/>
                </a:lnTo>
                <a:cubicBezTo>
                  <a:pt x="185334" y="146079"/>
                  <a:pt x="185334" y="134477"/>
                  <a:pt x="178191" y="127331"/>
                </a:cubicBezTo>
                <a:lnTo>
                  <a:pt x="169676" y="118872"/>
                </a:lnTo>
                <a:lnTo>
                  <a:pt x="200879" y="118872"/>
                </a:lnTo>
                <a:cubicBezTo>
                  <a:pt x="201106" y="118872"/>
                  <a:pt x="201277" y="118872"/>
                  <a:pt x="201508" y="118872"/>
                </a:cubicBezTo>
                <a:lnTo>
                  <a:pt x="288032" y="118872"/>
                </a:lnTo>
                <a:lnTo>
                  <a:pt x="333752" y="118872"/>
                </a:lnTo>
                <a:cubicBezTo>
                  <a:pt x="336265" y="118872"/>
                  <a:pt x="338324" y="120929"/>
                  <a:pt x="338324" y="123445"/>
                </a:cubicBezTo>
                <a:lnTo>
                  <a:pt x="338324" y="142134"/>
                </a:lnTo>
                <a:cubicBezTo>
                  <a:pt x="338324" y="146362"/>
                  <a:pt x="336382" y="150307"/>
                  <a:pt x="333064" y="152934"/>
                </a:cubicBezTo>
                <a:lnTo>
                  <a:pt x="306375" y="173909"/>
                </a:lnTo>
                <a:cubicBezTo>
                  <a:pt x="317863" y="174652"/>
                  <a:pt x="328606" y="178309"/>
                  <a:pt x="337863" y="184024"/>
                </a:cubicBezTo>
                <a:lnTo>
                  <a:pt x="350036" y="174479"/>
                </a:lnTo>
                <a:cubicBezTo>
                  <a:pt x="359981" y="166708"/>
                  <a:pt x="365752" y="154763"/>
                  <a:pt x="365752" y="142131"/>
                </a:cubicBezTo>
                <a:lnTo>
                  <a:pt x="365752" y="123442"/>
                </a:lnTo>
                <a:cubicBezTo>
                  <a:pt x="365752" y="105784"/>
                  <a:pt x="351407" y="91440"/>
                  <a:pt x="333748" y="91440"/>
                </a:cubicBezTo>
                <a:lnTo>
                  <a:pt x="301744" y="91440"/>
                </a:lnTo>
                <a:lnTo>
                  <a:pt x="301744" y="67551"/>
                </a:lnTo>
                <a:cubicBezTo>
                  <a:pt x="301744" y="58349"/>
                  <a:pt x="303917" y="49205"/>
                  <a:pt x="308032" y="40977"/>
                </a:cubicBezTo>
                <a:lnTo>
                  <a:pt x="309462" y="38118"/>
                </a:lnTo>
                <a:cubicBezTo>
                  <a:pt x="312834" y="31318"/>
                  <a:pt x="310091" y="23087"/>
                  <a:pt x="303346" y="19716"/>
                </a:cubicBezTo>
                <a:cubicBezTo>
                  <a:pt x="296602" y="16345"/>
                  <a:pt x="288317" y="19087"/>
                  <a:pt x="284945" y="25831"/>
                </a:cubicBezTo>
                <a:lnTo>
                  <a:pt x="283515" y="28690"/>
                </a:lnTo>
                <a:cubicBezTo>
                  <a:pt x="277458" y="40748"/>
                  <a:pt x="274371" y="54065"/>
                  <a:pt x="274371" y="67551"/>
                </a:cubicBezTo>
                <a:lnTo>
                  <a:pt x="274371" y="91440"/>
                </a:lnTo>
                <a:lnTo>
                  <a:pt x="210476" y="91440"/>
                </a:lnTo>
                <a:lnTo>
                  <a:pt x="181903" y="20117"/>
                </a:lnTo>
                <a:cubicBezTo>
                  <a:pt x="177046" y="7944"/>
                  <a:pt x="165272" y="0"/>
                  <a:pt x="152185" y="0"/>
                </a:cubicBezTo>
                <a:lnTo>
                  <a:pt x="86864" y="0"/>
                </a:lnTo>
                <a:cubicBezTo>
                  <a:pt x="69205" y="0"/>
                  <a:pt x="54860" y="14343"/>
                  <a:pt x="54860" y="32005"/>
                </a:cubicBezTo>
                <a:lnTo>
                  <a:pt x="54864" y="32005"/>
                </a:lnTo>
                <a:moveTo>
                  <a:pt x="100584" y="146304"/>
                </a:moveTo>
                <a:cubicBezTo>
                  <a:pt x="125836" y="146304"/>
                  <a:pt x="146304" y="166775"/>
                  <a:pt x="146304" y="192024"/>
                </a:cubicBezTo>
                <a:cubicBezTo>
                  <a:pt x="146304" y="217273"/>
                  <a:pt x="125836" y="237744"/>
                  <a:pt x="100584" y="237744"/>
                </a:cubicBezTo>
                <a:cubicBezTo>
                  <a:pt x="75332" y="237744"/>
                  <a:pt x="54864" y="217273"/>
                  <a:pt x="54864" y="192024"/>
                </a:cubicBezTo>
                <a:cubicBezTo>
                  <a:pt x="54864" y="166775"/>
                  <a:pt x="75332" y="146304"/>
                  <a:pt x="100584" y="146304"/>
                </a:cubicBezTo>
                <a:lnTo>
                  <a:pt x="100584" y="146304"/>
                </a:lnTo>
                <a:moveTo>
                  <a:pt x="301752" y="219456"/>
                </a:moveTo>
                <a:cubicBezTo>
                  <a:pt x="314378" y="219456"/>
                  <a:pt x="324612" y="229691"/>
                  <a:pt x="324612" y="242317"/>
                </a:cubicBezTo>
                <a:cubicBezTo>
                  <a:pt x="324612" y="254943"/>
                  <a:pt x="314378" y="265179"/>
                  <a:pt x="301752" y="265179"/>
                </a:cubicBezTo>
                <a:cubicBezTo>
                  <a:pt x="289126" y="265179"/>
                  <a:pt x="278892" y="254943"/>
                  <a:pt x="278892" y="242320"/>
                </a:cubicBezTo>
                <a:cubicBezTo>
                  <a:pt x="278892" y="229694"/>
                  <a:pt x="289126" y="219462"/>
                  <a:pt x="301752" y="219462"/>
                </a:cubicBezTo>
                <a:lnTo>
                  <a:pt x="301752" y="219456"/>
                </a:lnTo>
                <a:moveTo>
                  <a:pt x="301752" y="292608"/>
                </a:moveTo>
                <a:cubicBezTo>
                  <a:pt x="329528" y="292608"/>
                  <a:pt x="352044" y="270092"/>
                  <a:pt x="352044" y="242317"/>
                </a:cubicBezTo>
                <a:cubicBezTo>
                  <a:pt x="352044" y="214543"/>
                  <a:pt x="329528" y="192027"/>
                  <a:pt x="301752" y="192027"/>
                </a:cubicBezTo>
                <a:cubicBezTo>
                  <a:pt x="273976" y="192027"/>
                  <a:pt x="251460" y="214543"/>
                  <a:pt x="251460" y="242320"/>
                </a:cubicBezTo>
                <a:cubicBezTo>
                  <a:pt x="251460" y="270095"/>
                  <a:pt x="273976" y="292614"/>
                  <a:pt x="301752" y="292614"/>
                </a:cubicBezTo>
                <a:lnTo>
                  <a:pt x="301752" y="2926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food chain starts with grasses and ends with predators like wolves and hawks.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hierarchy ensures energy transfer and maintains ecological balance.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Food Chain in Grasslands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5520" y="0"/>
                </a:moveTo>
                <a:cubicBezTo>
                  <a:pt x="158091" y="0"/>
                  <a:pt x="143302" y="12787"/>
                  <a:pt x="140874" y="30076"/>
                </a:cubicBezTo>
                <a:lnTo>
                  <a:pt x="140373" y="33577"/>
                </a:lnTo>
                <a:cubicBezTo>
                  <a:pt x="134801" y="72366"/>
                  <a:pt x="146374" y="111370"/>
                  <a:pt x="171447" y="140803"/>
                </a:cubicBezTo>
                <a:lnTo>
                  <a:pt x="171447" y="155517"/>
                </a:lnTo>
                <a:cubicBezTo>
                  <a:pt x="123729" y="170305"/>
                  <a:pt x="85866" y="207667"/>
                  <a:pt x="70435" y="255099"/>
                </a:cubicBezTo>
                <a:cubicBezTo>
                  <a:pt x="64506" y="252740"/>
                  <a:pt x="58149" y="251456"/>
                  <a:pt x="51432" y="251456"/>
                </a:cubicBezTo>
                <a:cubicBezTo>
                  <a:pt x="22998" y="251456"/>
                  <a:pt x="-3" y="274459"/>
                  <a:pt x="-3" y="302889"/>
                </a:cubicBezTo>
                <a:cubicBezTo>
                  <a:pt x="-3" y="331320"/>
                  <a:pt x="22998" y="354323"/>
                  <a:pt x="51432" y="354323"/>
                </a:cubicBezTo>
                <a:cubicBezTo>
                  <a:pt x="61931" y="354323"/>
                  <a:pt x="71649" y="351181"/>
                  <a:pt x="79793" y="345822"/>
                </a:cubicBezTo>
                <a:cubicBezTo>
                  <a:pt x="91294" y="358108"/>
                  <a:pt x="107582" y="365753"/>
                  <a:pt x="125728" y="365753"/>
                </a:cubicBezTo>
                <a:lnTo>
                  <a:pt x="148589" y="365753"/>
                </a:lnTo>
                <a:lnTo>
                  <a:pt x="217169" y="365753"/>
                </a:lnTo>
                <a:cubicBezTo>
                  <a:pt x="234242" y="365753"/>
                  <a:pt x="249100" y="356393"/>
                  <a:pt x="256959" y="342607"/>
                </a:cubicBezTo>
                <a:lnTo>
                  <a:pt x="260601" y="347465"/>
                </a:lnTo>
                <a:cubicBezTo>
                  <a:pt x="275747" y="367680"/>
                  <a:pt x="304393" y="371755"/>
                  <a:pt x="324607" y="356609"/>
                </a:cubicBezTo>
                <a:cubicBezTo>
                  <a:pt x="344824" y="341463"/>
                  <a:pt x="348894" y="312820"/>
                  <a:pt x="333752" y="292601"/>
                </a:cubicBezTo>
                <a:lnTo>
                  <a:pt x="277173" y="217163"/>
                </a:lnTo>
                <a:cubicBezTo>
                  <a:pt x="310321" y="217090"/>
                  <a:pt x="337181" y="190159"/>
                  <a:pt x="337181" y="156940"/>
                </a:cubicBezTo>
                <a:cubicBezTo>
                  <a:pt x="337181" y="138868"/>
                  <a:pt x="329037" y="121721"/>
                  <a:pt x="315036" y="110291"/>
                </a:cubicBezTo>
                <a:lnTo>
                  <a:pt x="288605" y="88788"/>
                </a:lnTo>
                <a:cubicBezTo>
                  <a:pt x="284604" y="85573"/>
                  <a:pt x="280390" y="82643"/>
                  <a:pt x="276031" y="80215"/>
                </a:cubicBezTo>
                <a:cubicBezTo>
                  <a:pt x="283246" y="62497"/>
                  <a:pt x="285746" y="42995"/>
                  <a:pt x="283033" y="23493"/>
                </a:cubicBezTo>
                <a:lnTo>
                  <a:pt x="282392" y="19206"/>
                </a:lnTo>
                <a:cubicBezTo>
                  <a:pt x="280822" y="8134"/>
                  <a:pt x="271392" y="-11"/>
                  <a:pt x="260248" y="-11"/>
                </a:cubicBezTo>
                <a:cubicBezTo>
                  <a:pt x="254391" y="-11"/>
                  <a:pt x="248675" y="2348"/>
                  <a:pt x="244533" y="6488"/>
                </a:cubicBezTo>
                <a:lnTo>
                  <a:pt x="243103" y="7919"/>
                </a:lnTo>
                <a:cubicBezTo>
                  <a:pt x="238960" y="11989"/>
                  <a:pt x="235243" y="16419"/>
                  <a:pt x="231886" y="20991"/>
                </a:cubicBezTo>
                <a:cubicBezTo>
                  <a:pt x="242386" y="36349"/>
                  <a:pt x="249817" y="53423"/>
                  <a:pt x="253818" y="71283"/>
                </a:cubicBezTo>
                <a:cubicBezTo>
                  <a:pt x="247818" y="69783"/>
                  <a:pt x="241673" y="68854"/>
                  <a:pt x="235459" y="68638"/>
                </a:cubicBezTo>
                <a:cubicBezTo>
                  <a:pt x="229603" y="47706"/>
                  <a:pt x="218458" y="28204"/>
                  <a:pt x="202455" y="12348"/>
                </a:cubicBezTo>
                <a:lnTo>
                  <a:pt x="200240" y="10135"/>
                </a:lnTo>
                <a:lnTo>
                  <a:pt x="188167" y="22209"/>
                </a:lnTo>
                <a:lnTo>
                  <a:pt x="200168" y="10135"/>
                </a:lnTo>
                <a:cubicBezTo>
                  <a:pt x="193595" y="3636"/>
                  <a:pt x="184738" y="-7"/>
                  <a:pt x="175524" y="-7"/>
                </a:cubicBezTo>
                <a:lnTo>
                  <a:pt x="175520" y="0"/>
                </a:lnTo>
                <a:moveTo>
                  <a:pt x="63365" y="290531"/>
                </a:moveTo>
                <a:cubicBezTo>
                  <a:pt x="63080" y="294601"/>
                  <a:pt x="62864" y="298676"/>
                  <a:pt x="62864" y="302890"/>
                </a:cubicBezTo>
                <a:cubicBezTo>
                  <a:pt x="62864" y="306891"/>
                  <a:pt x="63221" y="310819"/>
                  <a:pt x="63934" y="314605"/>
                </a:cubicBezTo>
                <a:cubicBezTo>
                  <a:pt x="60789" y="317963"/>
                  <a:pt x="56363" y="320033"/>
                  <a:pt x="51432" y="320033"/>
                </a:cubicBezTo>
                <a:cubicBezTo>
                  <a:pt x="41930" y="320033"/>
                  <a:pt x="34287" y="312388"/>
                  <a:pt x="34287" y="302890"/>
                </a:cubicBezTo>
                <a:cubicBezTo>
                  <a:pt x="34287" y="293387"/>
                  <a:pt x="41930" y="285746"/>
                  <a:pt x="51432" y="285746"/>
                </a:cubicBezTo>
                <a:cubicBezTo>
                  <a:pt x="56075" y="285746"/>
                  <a:pt x="60289" y="287604"/>
                  <a:pt x="63361" y="290534"/>
                </a:cubicBezTo>
                <a:lnTo>
                  <a:pt x="63365" y="290531"/>
                </a:lnTo>
                <a:moveTo>
                  <a:pt x="174804" y="34861"/>
                </a:moveTo>
                <a:cubicBezTo>
                  <a:pt x="174876" y="34502"/>
                  <a:pt x="175160" y="34217"/>
                  <a:pt x="175517" y="34217"/>
                </a:cubicBezTo>
                <a:cubicBezTo>
                  <a:pt x="175730" y="34217"/>
                  <a:pt x="175874" y="34290"/>
                  <a:pt x="176018" y="34433"/>
                </a:cubicBezTo>
                <a:lnTo>
                  <a:pt x="178233" y="36646"/>
                </a:lnTo>
                <a:lnTo>
                  <a:pt x="190234" y="24572"/>
                </a:lnTo>
                <a:lnTo>
                  <a:pt x="178233" y="36715"/>
                </a:lnTo>
                <a:cubicBezTo>
                  <a:pt x="192806" y="51144"/>
                  <a:pt x="201951" y="69718"/>
                  <a:pt x="204808" y="89363"/>
                </a:cubicBezTo>
                <a:cubicBezTo>
                  <a:pt x="205521" y="94150"/>
                  <a:pt x="208164" y="98364"/>
                  <a:pt x="212166" y="101078"/>
                </a:cubicBezTo>
                <a:cubicBezTo>
                  <a:pt x="216168" y="103792"/>
                  <a:pt x="221095" y="104651"/>
                  <a:pt x="225738" y="103580"/>
                </a:cubicBezTo>
                <a:cubicBezTo>
                  <a:pt x="227665" y="103152"/>
                  <a:pt x="229668" y="102866"/>
                  <a:pt x="231811" y="102866"/>
                </a:cubicBezTo>
                <a:cubicBezTo>
                  <a:pt x="244598" y="102866"/>
                  <a:pt x="257028" y="107296"/>
                  <a:pt x="267030" y="115368"/>
                </a:cubicBezTo>
                <a:lnTo>
                  <a:pt x="293389" y="136871"/>
                </a:lnTo>
                <a:cubicBezTo>
                  <a:pt x="299390" y="141802"/>
                  <a:pt x="302963" y="149157"/>
                  <a:pt x="302963" y="156944"/>
                </a:cubicBezTo>
                <a:cubicBezTo>
                  <a:pt x="302963" y="171231"/>
                  <a:pt x="291390" y="182876"/>
                  <a:pt x="277033" y="182876"/>
                </a:cubicBezTo>
                <a:lnTo>
                  <a:pt x="251459" y="182876"/>
                </a:lnTo>
                <a:cubicBezTo>
                  <a:pt x="241957" y="182876"/>
                  <a:pt x="234314" y="190521"/>
                  <a:pt x="234314" y="200020"/>
                </a:cubicBezTo>
                <a:lnTo>
                  <a:pt x="234314" y="211450"/>
                </a:lnTo>
                <a:cubicBezTo>
                  <a:pt x="234314" y="215166"/>
                  <a:pt x="235528" y="218736"/>
                  <a:pt x="237743" y="221735"/>
                </a:cubicBezTo>
                <a:lnTo>
                  <a:pt x="306323" y="313175"/>
                </a:lnTo>
                <a:cubicBezTo>
                  <a:pt x="310109" y="318248"/>
                  <a:pt x="309107" y="325391"/>
                  <a:pt x="304036" y="329177"/>
                </a:cubicBezTo>
                <a:cubicBezTo>
                  <a:pt x="298965" y="332962"/>
                  <a:pt x="291822" y="331964"/>
                  <a:pt x="288033" y="326891"/>
                </a:cubicBezTo>
                <a:lnTo>
                  <a:pt x="239029" y="261599"/>
                </a:lnTo>
                <a:cubicBezTo>
                  <a:pt x="236029" y="257598"/>
                  <a:pt x="231458" y="255169"/>
                  <a:pt x="226527" y="254814"/>
                </a:cubicBezTo>
                <a:cubicBezTo>
                  <a:pt x="221599" y="254456"/>
                  <a:pt x="216669" y="256314"/>
                  <a:pt x="213167" y="259814"/>
                </a:cubicBezTo>
                <a:lnTo>
                  <a:pt x="193595" y="279317"/>
                </a:lnTo>
                <a:cubicBezTo>
                  <a:pt x="188667" y="284247"/>
                  <a:pt x="187237" y="291602"/>
                  <a:pt x="189881" y="298032"/>
                </a:cubicBezTo>
                <a:cubicBezTo>
                  <a:pt x="192525" y="304463"/>
                  <a:pt x="198810" y="308607"/>
                  <a:pt x="205740" y="308607"/>
                </a:cubicBezTo>
                <a:lnTo>
                  <a:pt x="217169" y="308607"/>
                </a:lnTo>
                <a:cubicBezTo>
                  <a:pt x="223454" y="308607"/>
                  <a:pt x="228598" y="313749"/>
                  <a:pt x="228598" y="320037"/>
                </a:cubicBezTo>
                <a:cubicBezTo>
                  <a:pt x="228598" y="326324"/>
                  <a:pt x="223454" y="331467"/>
                  <a:pt x="217169" y="331467"/>
                </a:cubicBezTo>
                <a:lnTo>
                  <a:pt x="148589" y="331467"/>
                </a:lnTo>
                <a:lnTo>
                  <a:pt x="125728" y="331467"/>
                </a:lnTo>
                <a:cubicBezTo>
                  <a:pt x="109941" y="331467"/>
                  <a:pt x="97154" y="318680"/>
                  <a:pt x="97154" y="302893"/>
                </a:cubicBezTo>
                <a:cubicBezTo>
                  <a:pt x="97154" y="245173"/>
                  <a:pt x="137873" y="197024"/>
                  <a:pt x="192165" y="185525"/>
                </a:cubicBezTo>
                <a:cubicBezTo>
                  <a:pt x="200093" y="183809"/>
                  <a:pt x="205737" y="176882"/>
                  <a:pt x="205737" y="168736"/>
                </a:cubicBezTo>
                <a:lnTo>
                  <a:pt x="205737" y="134234"/>
                </a:lnTo>
                <a:cubicBezTo>
                  <a:pt x="205737" y="129878"/>
                  <a:pt x="204022" y="125591"/>
                  <a:pt x="201022" y="122446"/>
                </a:cubicBezTo>
                <a:cubicBezTo>
                  <a:pt x="179875" y="100087"/>
                  <a:pt x="169876" y="69154"/>
                  <a:pt x="174303" y="38438"/>
                </a:cubicBezTo>
                <a:lnTo>
                  <a:pt x="174804" y="34938"/>
                </a:lnTo>
                <a:lnTo>
                  <a:pt x="174804" y="34861"/>
                </a:lnTo>
                <a:moveTo>
                  <a:pt x="251456" y="148586"/>
                </a:moveTo>
                <a:cubicBezTo>
                  <a:pt x="257768" y="148586"/>
                  <a:pt x="262884" y="143469"/>
                  <a:pt x="262884" y="137156"/>
                </a:cubicBezTo>
                <a:cubicBezTo>
                  <a:pt x="262884" y="130843"/>
                  <a:pt x="257768" y="125726"/>
                  <a:pt x="251456" y="125726"/>
                </a:cubicBezTo>
                <a:cubicBezTo>
                  <a:pt x="245143" y="125726"/>
                  <a:pt x="240027" y="130843"/>
                  <a:pt x="240027" y="137156"/>
                </a:cubicBezTo>
                <a:cubicBezTo>
                  <a:pt x="240027" y="143469"/>
                  <a:pt x="245143" y="148586"/>
                  <a:pt x="251456" y="14858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grassland ecosystem is a complex network of relationships between plants and animals.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interactions form the foundation of the ecosystem's stability and functionality.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Relationships in Grassland Ecosystems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826" y="1656374"/>
            <a:ext cx="342646" cy="365760"/>
          </a:xfrm>
          <a:custGeom>
            <a:avLst/>
            <a:gdLst/>
            <a:ahLst/>
            <a:cxnLst/>
            <a:rect l="l" t="t" r="r" b="b"/>
            <a:pathLst>
              <a:path w="342646" h="365760">
                <a:moveTo>
                  <a:pt x="204364" y="29385"/>
                </a:moveTo>
                <a:cubicBezTo>
                  <a:pt x="210484" y="21276"/>
                  <a:pt x="208802" y="9806"/>
                  <a:pt x="200695" y="3687"/>
                </a:cubicBezTo>
                <a:cubicBezTo>
                  <a:pt x="192588" y="-2432"/>
                  <a:pt x="181116" y="-750"/>
                  <a:pt x="174996" y="7359"/>
                </a:cubicBezTo>
                <a:lnTo>
                  <a:pt x="171327" y="12253"/>
                </a:lnTo>
                <a:cubicBezTo>
                  <a:pt x="163144" y="23189"/>
                  <a:pt x="157559" y="35735"/>
                  <a:pt x="154808" y="48964"/>
                </a:cubicBezTo>
                <a:lnTo>
                  <a:pt x="73429" y="48964"/>
                </a:lnTo>
                <a:cubicBezTo>
                  <a:pt x="32894" y="48964"/>
                  <a:pt x="4" y="81854"/>
                  <a:pt x="4" y="122387"/>
                </a:cubicBezTo>
                <a:lnTo>
                  <a:pt x="4" y="134625"/>
                </a:lnTo>
                <a:cubicBezTo>
                  <a:pt x="4" y="148162"/>
                  <a:pt x="10941" y="159098"/>
                  <a:pt x="24479" y="159098"/>
                </a:cubicBezTo>
                <a:lnTo>
                  <a:pt x="318175" y="159098"/>
                </a:lnTo>
                <a:cubicBezTo>
                  <a:pt x="331713" y="159098"/>
                  <a:pt x="342650" y="148162"/>
                  <a:pt x="342650" y="134625"/>
                </a:cubicBezTo>
                <a:lnTo>
                  <a:pt x="342650" y="122387"/>
                </a:lnTo>
                <a:cubicBezTo>
                  <a:pt x="342650" y="81850"/>
                  <a:pt x="309763" y="48964"/>
                  <a:pt x="269224" y="48964"/>
                </a:cubicBezTo>
                <a:lnTo>
                  <a:pt x="192818" y="48964"/>
                </a:lnTo>
                <a:cubicBezTo>
                  <a:pt x="194654" y="43763"/>
                  <a:pt x="197330" y="38793"/>
                  <a:pt x="200695" y="34279"/>
                </a:cubicBezTo>
                <a:lnTo>
                  <a:pt x="204364" y="29385"/>
                </a:lnTo>
                <a:moveTo>
                  <a:pt x="305935" y="122391"/>
                </a:moveTo>
                <a:lnTo>
                  <a:pt x="36715" y="122391"/>
                </a:lnTo>
                <a:cubicBezTo>
                  <a:pt x="36715" y="102124"/>
                  <a:pt x="53158" y="85679"/>
                  <a:pt x="73426" y="85679"/>
                </a:cubicBezTo>
                <a:lnTo>
                  <a:pt x="269224" y="85679"/>
                </a:lnTo>
                <a:cubicBezTo>
                  <a:pt x="289492" y="85679"/>
                  <a:pt x="305935" y="102124"/>
                  <a:pt x="305935" y="122391"/>
                </a:cubicBezTo>
                <a:lnTo>
                  <a:pt x="305935" y="122391"/>
                </a:lnTo>
                <a:moveTo>
                  <a:pt x="37019" y="183575"/>
                </a:moveTo>
                <a:cubicBezTo>
                  <a:pt x="40155" y="243307"/>
                  <a:pt x="66847" y="328357"/>
                  <a:pt x="163600" y="364381"/>
                </a:cubicBezTo>
                <a:cubicBezTo>
                  <a:pt x="168572" y="366217"/>
                  <a:pt x="174078" y="366217"/>
                  <a:pt x="179050" y="364381"/>
                </a:cubicBezTo>
                <a:cubicBezTo>
                  <a:pt x="275803" y="328357"/>
                  <a:pt x="302495" y="243307"/>
                  <a:pt x="305630" y="183575"/>
                </a:cubicBezTo>
                <a:lnTo>
                  <a:pt x="268840" y="183575"/>
                </a:lnTo>
                <a:cubicBezTo>
                  <a:pt x="265856" y="233823"/>
                  <a:pt x="243830" y="298453"/>
                  <a:pt x="171323" y="328054"/>
                </a:cubicBezTo>
                <a:cubicBezTo>
                  <a:pt x="98816" y="298453"/>
                  <a:pt x="76712" y="233827"/>
                  <a:pt x="73806" y="183575"/>
                </a:cubicBezTo>
                <a:lnTo>
                  <a:pt x="37019" y="1835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Ocean Ecosystem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Marine Balance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 like overfishing and pollution can disrupt the balance of the ecosystem.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disruptions threaten the survival of various species and the health of the ocean.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Ocean Food Chain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food chain starts with phytoplankton and ends with apex predators like sharks and whales.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connections are vital for maintaining the balance of marine life.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Complexity of Ocean Ecosystems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ocean ecosystem is a vast and complex network of relationships between plants and animals.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encompasses diverse species interacting in intricate food chains and habitats.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35297" r="-1352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Food Chains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Biodiversity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support biodiversity and ecosystem services.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contribute to the survival and coexistence of various species.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of Energy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provide a source of food and energy for organisms.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the transfer of energy across different levels of the ecosystem.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Balance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maintain the balance of the ecosystem.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stability and sustainability of ecological interactions.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can help us appreciate the interconnectedness of living things.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fosters awareness of the roles each organism plays in the environment.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Interconnectedness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essential for maintaining a healthy ecosystem.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balance and flow of energy among living organisms.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Food Chains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Build a Food Chain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critical thinking.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students understand ecological concepts in a hands-on manner.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work in groups to build a food chain using cards or diagrams.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explore the relationships between organisms and the flow of energy and nutrients.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2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understand ecological relationships through role-playing.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critical thinking about the dynamics of food chains.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Experience</a:t>
            </a:r>
            <a:endParaRPr lang="en-US" sz="1788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play a game where they take on the roles of different organisms in a food chain.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learn about the challenges and benefits of being a producer, consumer, or decomposer.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in the Food Chain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Food Chain Game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Teachers in Evaluation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provide feedback and guidance to support student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input helps students improve and achieve their learning goals.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Self-Evaluation by Students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evaluate their own understanding of food chains and ecosystems.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self-reflection and deeper learning.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Student Assessment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be assessed through quizzes, tests, and projects.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gauge their understanding and application of concepts.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Research a Food Chain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research a specific food chain and create a presentation or report.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explore the relationships between organisms and the impact of human activities on the ecosystem.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Human Activities on Ecosystems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6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research a specific food chain and create a presentation or report.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explore the relationships between organisms and the impact of human activities on the ecosystem.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Food Chain Relationships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00448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explore the complexity and interconnectedness of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a deeper understanding of ecological relationships.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Ecosystem Complexity</a:t>
            </a:r>
            <a:endParaRPr lang="en-US" sz="1713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create a food web diagram showing the relationships between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visualize how species interact within an ecosystem.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Food Web Diagram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Create a Food Web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2"/>
            <a:srcRect/>
            <a:stretch>
              <a:fillRect l="-53884" r="-538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explore further topics in ecology.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delve into conservation efforts.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Ecology and Conservation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061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85725" y="28576"/>
                </a:moveTo>
                <a:cubicBezTo>
                  <a:pt x="85725" y="12770"/>
                  <a:pt x="98495" y="0"/>
                  <a:pt x="114300" y="0"/>
                </a:cubicBezTo>
                <a:lnTo>
                  <a:pt x="142875" y="0"/>
                </a:lnTo>
                <a:cubicBezTo>
                  <a:pt x="158680" y="0"/>
                  <a:pt x="171450" y="12770"/>
                  <a:pt x="171450" y="28576"/>
                </a:cubicBezTo>
                <a:lnTo>
                  <a:pt x="171450" y="42861"/>
                </a:lnTo>
                <a:lnTo>
                  <a:pt x="85725" y="42861"/>
                </a:lnTo>
                <a:lnTo>
                  <a:pt x="85725" y="28576"/>
                </a:lnTo>
                <a:moveTo>
                  <a:pt x="53223" y="112514"/>
                </a:moveTo>
                <a:cubicBezTo>
                  <a:pt x="57511" y="88759"/>
                  <a:pt x="78227" y="71437"/>
                  <a:pt x="102427" y="71437"/>
                </a:cubicBezTo>
                <a:lnTo>
                  <a:pt x="178596" y="71437"/>
                </a:lnTo>
                <a:cubicBezTo>
                  <a:pt x="190474" y="71437"/>
                  <a:pt x="200030" y="80990"/>
                  <a:pt x="200030" y="92868"/>
                </a:cubicBezTo>
                <a:lnTo>
                  <a:pt x="200030" y="114298"/>
                </a:lnTo>
                <a:lnTo>
                  <a:pt x="257180" y="114298"/>
                </a:lnTo>
                <a:lnTo>
                  <a:pt x="257180" y="92868"/>
                </a:lnTo>
                <a:cubicBezTo>
                  <a:pt x="257180" y="80990"/>
                  <a:pt x="266735" y="71437"/>
                  <a:pt x="278613" y="71437"/>
                </a:cubicBezTo>
                <a:lnTo>
                  <a:pt x="354783" y="71437"/>
                </a:lnTo>
                <a:cubicBezTo>
                  <a:pt x="378982" y="71437"/>
                  <a:pt x="399698" y="88759"/>
                  <a:pt x="403986" y="112514"/>
                </a:cubicBezTo>
                <a:lnTo>
                  <a:pt x="408453" y="136893"/>
                </a:lnTo>
                <a:cubicBezTo>
                  <a:pt x="411667" y="154663"/>
                  <a:pt x="418096" y="171717"/>
                  <a:pt x="427386" y="187255"/>
                </a:cubicBezTo>
                <a:lnTo>
                  <a:pt x="429709" y="191184"/>
                </a:lnTo>
                <a:cubicBezTo>
                  <a:pt x="447658" y="221188"/>
                  <a:pt x="457214" y="255476"/>
                  <a:pt x="457214" y="290392"/>
                </a:cubicBezTo>
                <a:lnTo>
                  <a:pt x="457214" y="350044"/>
                </a:lnTo>
                <a:cubicBezTo>
                  <a:pt x="457214" y="377635"/>
                  <a:pt x="434802" y="400050"/>
                  <a:pt x="407210" y="400050"/>
                </a:cubicBezTo>
                <a:lnTo>
                  <a:pt x="307197" y="400050"/>
                </a:lnTo>
                <a:cubicBezTo>
                  <a:pt x="279605" y="400050"/>
                  <a:pt x="257193" y="377635"/>
                  <a:pt x="257193" y="350044"/>
                </a:cubicBezTo>
                <a:lnTo>
                  <a:pt x="257193" y="228601"/>
                </a:lnTo>
                <a:lnTo>
                  <a:pt x="200043" y="228601"/>
                </a:lnTo>
                <a:lnTo>
                  <a:pt x="200043" y="350044"/>
                </a:lnTo>
                <a:cubicBezTo>
                  <a:pt x="200043" y="377635"/>
                  <a:pt x="177631" y="400050"/>
                  <a:pt x="150039" y="400050"/>
                </a:cubicBezTo>
                <a:lnTo>
                  <a:pt x="50027" y="400050"/>
                </a:lnTo>
                <a:cubicBezTo>
                  <a:pt x="22435" y="400050"/>
                  <a:pt x="23" y="377635"/>
                  <a:pt x="23" y="350044"/>
                </a:cubicBezTo>
                <a:lnTo>
                  <a:pt x="23" y="290392"/>
                </a:lnTo>
                <a:cubicBezTo>
                  <a:pt x="23" y="255388"/>
                  <a:pt x="9487" y="221100"/>
                  <a:pt x="27528" y="191096"/>
                </a:cubicBezTo>
                <a:lnTo>
                  <a:pt x="29851" y="187167"/>
                </a:lnTo>
                <a:cubicBezTo>
                  <a:pt x="39136" y="171629"/>
                  <a:pt x="45569" y="154575"/>
                  <a:pt x="48783" y="136805"/>
                </a:cubicBezTo>
                <a:lnTo>
                  <a:pt x="53250" y="112426"/>
                </a:lnTo>
                <a:lnTo>
                  <a:pt x="53223" y="112514"/>
                </a:lnTo>
                <a:moveTo>
                  <a:pt x="102422" y="114298"/>
                </a:moveTo>
                <a:cubicBezTo>
                  <a:pt x="98938" y="114298"/>
                  <a:pt x="95994" y="116799"/>
                  <a:pt x="95367" y="120191"/>
                </a:cubicBezTo>
                <a:lnTo>
                  <a:pt x="90901" y="144570"/>
                </a:lnTo>
                <a:cubicBezTo>
                  <a:pt x="86795" y="167429"/>
                  <a:pt x="78579" y="189308"/>
                  <a:pt x="66609" y="209310"/>
                </a:cubicBezTo>
                <a:lnTo>
                  <a:pt x="64287" y="213239"/>
                </a:lnTo>
                <a:cubicBezTo>
                  <a:pt x="50269" y="236546"/>
                  <a:pt x="42858" y="263157"/>
                  <a:pt x="42858" y="290392"/>
                </a:cubicBezTo>
                <a:lnTo>
                  <a:pt x="42858" y="350044"/>
                </a:lnTo>
                <a:cubicBezTo>
                  <a:pt x="42858" y="353972"/>
                  <a:pt x="46072" y="357189"/>
                  <a:pt x="50004" y="357189"/>
                </a:cubicBezTo>
                <a:lnTo>
                  <a:pt x="150016" y="357189"/>
                </a:lnTo>
                <a:cubicBezTo>
                  <a:pt x="153944" y="357189"/>
                  <a:pt x="157163" y="353972"/>
                  <a:pt x="157163" y="350044"/>
                </a:cubicBezTo>
                <a:lnTo>
                  <a:pt x="157163" y="114298"/>
                </a:lnTo>
                <a:lnTo>
                  <a:pt x="102422" y="114298"/>
                </a:lnTo>
                <a:moveTo>
                  <a:pt x="354778" y="114298"/>
                </a:moveTo>
                <a:lnTo>
                  <a:pt x="300038" y="114298"/>
                </a:lnTo>
                <a:lnTo>
                  <a:pt x="300038" y="350044"/>
                </a:lnTo>
                <a:cubicBezTo>
                  <a:pt x="300038" y="353972"/>
                  <a:pt x="303252" y="357189"/>
                  <a:pt x="307184" y="357189"/>
                </a:cubicBezTo>
                <a:lnTo>
                  <a:pt x="407196" y="357189"/>
                </a:lnTo>
                <a:cubicBezTo>
                  <a:pt x="411123" y="357189"/>
                  <a:pt x="414342" y="353972"/>
                  <a:pt x="414342" y="350044"/>
                </a:cubicBezTo>
                <a:lnTo>
                  <a:pt x="414342" y="290392"/>
                </a:lnTo>
                <a:cubicBezTo>
                  <a:pt x="414342" y="263245"/>
                  <a:pt x="406931" y="236546"/>
                  <a:pt x="393000" y="213239"/>
                </a:cubicBezTo>
                <a:lnTo>
                  <a:pt x="390677" y="209310"/>
                </a:lnTo>
                <a:cubicBezTo>
                  <a:pt x="378712" y="189396"/>
                  <a:pt x="370497" y="167429"/>
                  <a:pt x="366299" y="144570"/>
                </a:cubicBezTo>
                <a:lnTo>
                  <a:pt x="361833" y="120191"/>
                </a:lnTo>
                <a:cubicBezTo>
                  <a:pt x="361206" y="116799"/>
                  <a:pt x="358262" y="114298"/>
                  <a:pt x="354778" y="114298"/>
                </a:cubicBezTo>
                <a:lnTo>
                  <a:pt x="354778" y="114298"/>
                </a:lnTo>
                <a:moveTo>
                  <a:pt x="314325" y="0"/>
                </a:moveTo>
                <a:lnTo>
                  <a:pt x="342900" y="0"/>
                </a:lnTo>
                <a:cubicBezTo>
                  <a:pt x="358705" y="0"/>
                  <a:pt x="371475" y="12770"/>
                  <a:pt x="371475" y="28576"/>
                </a:cubicBezTo>
                <a:lnTo>
                  <a:pt x="371475" y="42861"/>
                </a:lnTo>
                <a:lnTo>
                  <a:pt x="285750" y="42861"/>
                </a:lnTo>
                <a:lnTo>
                  <a:pt x="285750" y="28576"/>
                </a:lnTo>
                <a:cubicBezTo>
                  <a:pt x="285750" y="12770"/>
                  <a:pt x="298520" y="0"/>
                  <a:pt x="314325" y="0"/>
                </a:cubicBezTo>
                <a:lnTo>
                  <a:pt x="314325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have learned about the basic concepts and definitions of food chains.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apply their knowledge to real-world scenarios.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606156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2025-08-11T16:06:41Z</dcterms:created>
  <dcterms:modified xsi:type="dcterms:W3CDTF">2025-08-11T16:06:41Z</dcterms:modified>
</cp:coreProperties>
</file>