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65cda7d5b6442c0ee70d8bbbcecba68350394919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17293f140dc9d0852125f5027386ff45ce233ab6.png"/><Relationship Id="rId2" Type="http://schemas.openxmlformats.org/officeDocument/2006/relationships/image" Target="../media/67091616ed5869e64d400aef9f6ed80b448c29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17293f140dc9d0852125f5027386ff45ce233ab6.png"/><Relationship Id="rId2" Type="http://schemas.openxmlformats.org/officeDocument/2006/relationships/image" Target="../media/67091616ed5869e64d400aef9f6ed80b448c29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67e2d1a757182cac9529d07d52cef473dd93316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c42e0fbb16a9fe0cf83c687964928a045c78c8c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55143528cad9842c7f5a280b25ecaad659273a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d0024b8091c47d1ded5cc33ac29624402a9d1ea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cefed71c6286f1d8fbd95c3c538c4a56f6f8ce4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cffcdafeb8acea25977d7dffae34254d6c85960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1286f4a575893e9dfab74aa62956119e9f9a070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c27f95a32105c35062b9c8a83a2ef2d5c699a6f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1c58a8c6b828d0b653fb7cb1680a32467b2ad2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4d993c5254bce37fed78a909c4eb643df80a4cf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070b4f614a69b7fff8a9d718c8f8200df31d66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f5ed0b9f82f46315a6a070aaefcd7a7ea397755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e8a1b17d9ea4744c5ed0bb30c000a462bc0f138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50722ea576df32af0008c608787c442b46bab7b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cf60349c248afc1b427c9dda09103beb0ea040d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c0731360956319f45ef147e9a2c4195fecbc108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a088296e32cf88a82034d7c0a10d846b8a6b742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910641c2d2ead98beb9e8c618665233ae3c8a4c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68" y="5950800"/>
                </a:moveTo>
                <a:cubicBezTo>
                  <a:pt x="81873" y="5950800"/>
                  <a:pt x="0" y="5868927"/>
                  <a:pt x="0" y="5767932"/>
                </a:cubicBezTo>
                <a:lnTo>
                  <a:pt x="0" y="182868"/>
                </a:lnTo>
                <a:cubicBezTo>
                  <a:pt x="0" y="81873"/>
                  <a:pt x="81873" y="0"/>
                  <a:pt x="182868" y="0"/>
                </a:cubicBezTo>
                <a:lnTo>
                  <a:pt x="11121132" y="0"/>
                </a:lnTo>
                <a:cubicBezTo>
                  <a:pt x="11222127" y="0"/>
                  <a:pt x="11304000" y="81873"/>
                  <a:pt x="11304000" y="182868"/>
                </a:cubicBezTo>
                <a:lnTo>
                  <a:pt x="11304000" y="5767932"/>
                </a:lnTo>
                <a:cubicBezTo>
                  <a:pt x="11304000" y="5868927"/>
                  <a:pt x="11222127" y="5950800"/>
                  <a:pt x="11121132" y="5950800"/>
                </a:cubicBezTo>
                <a:lnTo>
                  <a:pt x="182868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62800" y="3951979"/>
            <a:ext cx="10465200" cy="2015387"/>
          </a:xfrm>
          <a:custGeom>
            <a:avLst/>
            <a:gdLst/>
            <a:ahLst/>
            <a:cxnLst/>
            <a:rect l="l" t="t" r="r" b="b"/>
            <a:pathLst>
              <a:path w="10465200" h="2015387">
                <a:moveTo>
                  <a:pt x="0" y="2015387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2015387"/>
                </a:lnTo>
                <a:lnTo>
                  <a:pt x="0" y="2015387"/>
                </a:lnTo>
              </a:path>
            </a:pathLst>
          </a:custGeom>
          <a:noFill/>
          <a:ln/>
        </p:spPr>
        <p:txBody>
          <a:bodyPr wrap="square" lIns="90000" tIns="182880" rIns="90000" bIns="4680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Comprehensive Guide to Understanding Basic Operations and Real-World Uses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62800" y="864000"/>
            <a:ext cx="10465200" cy="3114613"/>
          </a:xfrm>
          <a:custGeom>
            <a:avLst/>
            <a:gdLst/>
            <a:ahLst/>
            <a:cxnLst/>
            <a:rect l="l" t="t" r="r" b="b"/>
            <a:pathLst>
              <a:path w="10465200" h="3114613">
                <a:moveTo>
                  <a:pt x="0" y="3114613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3114613"/>
                </a:lnTo>
                <a:lnTo>
                  <a:pt x="0" y="3114613"/>
                </a:lnTo>
              </a:path>
            </a:pathLst>
          </a:custGeom>
          <a:noFill/>
          <a:ln/>
        </p:spPr>
        <p:txBody>
          <a:bodyPr wrap="square" lIns="90000" tIns="46800" rIns="90000" bIns="36576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Whole Numbers and Their Applications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5410200" y="86400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0" y="0"/>
                </a:ln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Introduction to Whole Numbers and Basic Operations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What are Whole Numbers?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Basic Arithmetic Operations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Properties of Whole Numbers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Applications of Whole Numbers and Basic Operations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Real-World Examples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Practice Problems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Interactive Activities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Next Steps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Reflection Questions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Additional Resources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Final Thoughts</a:t>
            </a:r>
            <a:endParaRPr lang="en-US" sz="1674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20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Assessment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Extension Activities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 and Final Thoughts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Final Assessment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Certificate of Completion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References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Appendix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Whole Numbers and Their Applications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542" r="3454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Whole Numbers and Basic Operations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By the end of this lesson, you will demonstrate a solid grasp of whole numbers.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You will be able to perform basic operations confidently.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Outcomes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5120" y="71120"/>
                </a:moveTo>
                <a:cubicBezTo>
                  <a:pt x="330708" y="71120"/>
                  <a:pt x="335280" y="75692"/>
                  <a:pt x="335280" y="81280"/>
                </a:cubicBezTo>
                <a:lnTo>
                  <a:pt x="335280" y="152400"/>
                </a:lnTo>
                <a:lnTo>
                  <a:pt x="284480" y="152400"/>
                </a:lnTo>
                <a:lnTo>
                  <a:pt x="284480" y="132080"/>
                </a:lnTo>
                <a:lnTo>
                  <a:pt x="289560" y="132080"/>
                </a:lnTo>
                <a:cubicBezTo>
                  <a:pt x="298006" y="132080"/>
                  <a:pt x="304800" y="125286"/>
                  <a:pt x="304800" y="116840"/>
                </a:cubicBezTo>
                <a:cubicBezTo>
                  <a:pt x="304800" y="108395"/>
                  <a:pt x="298006" y="101600"/>
                  <a:pt x="289560" y="101600"/>
                </a:cubicBezTo>
                <a:lnTo>
                  <a:pt x="284480" y="101600"/>
                </a:lnTo>
                <a:lnTo>
                  <a:pt x="284480" y="71120"/>
                </a:lnTo>
                <a:lnTo>
                  <a:pt x="325120" y="71120"/>
                </a:lnTo>
                <a:moveTo>
                  <a:pt x="264160" y="101600"/>
                </a:moveTo>
                <a:lnTo>
                  <a:pt x="259080" y="101600"/>
                </a:lnTo>
                <a:cubicBezTo>
                  <a:pt x="250634" y="101600"/>
                  <a:pt x="243840" y="108394"/>
                  <a:pt x="243840" y="116840"/>
                </a:cubicBezTo>
                <a:cubicBezTo>
                  <a:pt x="243840" y="125286"/>
                  <a:pt x="250634" y="132080"/>
                  <a:pt x="259080" y="132080"/>
                </a:cubicBezTo>
                <a:lnTo>
                  <a:pt x="264160" y="132080"/>
                </a:lnTo>
                <a:lnTo>
                  <a:pt x="264160" y="152400"/>
                </a:lnTo>
                <a:lnTo>
                  <a:pt x="182880" y="152400"/>
                </a:lnTo>
                <a:lnTo>
                  <a:pt x="182880" y="132080"/>
                </a:lnTo>
                <a:lnTo>
                  <a:pt x="187960" y="132080"/>
                </a:lnTo>
                <a:cubicBezTo>
                  <a:pt x="196405" y="132080"/>
                  <a:pt x="203200" y="125286"/>
                  <a:pt x="203200" y="116840"/>
                </a:cubicBezTo>
                <a:cubicBezTo>
                  <a:pt x="203200" y="108394"/>
                  <a:pt x="196406" y="101600"/>
                  <a:pt x="187960" y="101600"/>
                </a:cubicBezTo>
                <a:lnTo>
                  <a:pt x="182880" y="101600"/>
                </a:lnTo>
                <a:lnTo>
                  <a:pt x="182880" y="71120"/>
                </a:lnTo>
                <a:lnTo>
                  <a:pt x="264160" y="71120"/>
                </a:lnTo>
                <a:lnTo>
                  <a:pt x="264160" y="101600"/>
                </a:lnTo>
                <a:moveTo>
                  <a:pt x="162560" y="101600"/>
                </a:moveTo>
                <a:lnTo>
                  <a:pt x="157480" y="101600"/>
                </a:lnTo>
                <a:cubicBezTo>
                  <a:pt x="149035" y="101600"/>
                  <a:pt x="142240" y="108394"/>
                  <a:pt x="142240" y="116840"/>
                </a:cubicBezTo>
                <a:cubicBezTo>
                  <a:pt x="142240" y="125286"/>
                  <a:pt x="149035" y="132080"/>
                  <a:pt x="157480" y="132080"/>
                </a:cubicBezTo>
                <a:lnTo>
                  <a:pt x="162560" y="132080"/>
                </a:lnTo>
                <a:lnTo>
                  <a:pt x="162560" y="152400"/>
                </a:lnTo>
                <a:lnTo>
                  <a:pt x="101600" y="152400"/>
                </a:lnTo>
                <a:lnTo>
                  <a:pt x="101600" y="132080"/>
                </a:lnTo>
                <a:lnTo>
                  <a:pt x="106680" y="132080"/>
                </a:lnTo>
                <a:cubicBezTo>
                  <a:pt x="115126" y="132080"/>
                  <a:pt x="121920" y="125286"/>
                  <a:pt x="121920" y="116840"/>
                </a:cubicBezTo>
                <a:cubicBezTo>
                  <a:pt x="121920" y="108394"/>
                  <a:pt x="115126" y="101600"/>
                  <a:pt x="106680" y="101600"/>
                </a:cubicBezTo>
                <a:lnTo>
                  <a:pt x="101600" y="101600"/>
                </a:lnTo>
                <a:lnTo>
                  <a:pt x="101600" y="71120"/>
                </a:lnTo>
                <a:lnTo>
                  <a:pt x="162560" y="71120"/>
                </a:lnTo>
                <a:lnTo>
                  <a:pt x="162560" y="101600"/>
                </a:lnTo>
                <a:moveTo>
                  <a:pt x="81280" y="101600"/>
                </a:moveTo>
                <a:lnTo>
                  <a:pt x="76200" y="101600"/>
                </a:lnTo>
                <a:cubicBezTo>
                  <a:pt x="67754" y="101600"/>
                  <a:pt x="60960" y="108394"/>
                  <a:pt x="60960" y="116840"/>
                </a:cubicBezTo>
                <a:cubicBezTo>
                  <a:pt x="60960" y="125286"/>
                  <a:pt x="67754" y="132080"/>
                  <a:pt x="76200" y="132080"/>
                </a:cubicBezTo>
                <a:lnTo>
                  <a:pt x="81280" y="132080"/>
                </a:lnTo>
                <a:lnTo>
                  <a:pt x="81280" y="152400"/>
                </a:lnTo>
                <a:lnTo>
                  <a:pt x="30480" y="152400"/>
                </a:lnTo>
                <a:lnTo>
                  <a:pt x="30480" y="81280"/>
                </a:lnTo>
                <a:cubicBezTo>
                  <a:pt x="30480" y="75692"/>
                  <a:pt x="35052" y="71120"/>
                  <a:pt x="40640" y="71120"/>
                </a:cubicBezTo>
                <a:lnTo>
                  <a:pt x="81280" y="71120"/>
                </a:lnTo>
                <a:lnTo>
                  <a:pt x="81280" y="101600"/>
                </a:lnTo>
                <a:moveTo>
                  <a:pt x="30480" y="284480"/>
                </a:moveTo>
                <a:lnTo>
                  <a:pt x="30480" y="172720"/>
                </a:lnTo>
                <a:lnTo>
                  <a:pt x="81280" y="172720"/>
                </a:lnTo>
                <a:lnTo>
                  <a:pt x="81280" y="187960"/>
                </a:lnTo>
                <a:lnTo>
                  <a:pt x="76200" y="187960"/>
                </a:lnTo>
                <a:cubicBezTo>
                  <a:pt x="67754" y="187960"/>
                  <a:pt x="60960" y="194755"/>
                  <a:pt x="60960" y="203200"/>
                </a:cubicBezTo>
                <a:cubicBezTo>
                  <a:pt x="60960" y="211646"/>
                  <a:pt x="67754" y="218440"/>
                  <a:pt x="76200" y="218440"/>
                </a:cubicBezTo>
                <a:lnTo>
                  <a:pt x="81280" y="218440"/>
                </a:lnTo>
                <a:lnTo>
                  <a:pt x="81280" y="233680"/>
                </a:lnTo>
                <a:lnTo>
                  <a:pt x="76200" y="233680"/>
                </a:lnTo>
                <a:cubicBezTo>
                  <a:pt x="67754" y="233680"/>
                  <a:pt x="60960" y="240475"/>
                  <a:pt x="60960" y="248920"/>
                </a:cubicBezTo>
                <a:cubicBezTo>
                  <a:pt x="60960" y="257366"/>
                  <a:pt x="67754" y="264160"/>
                  <a:pt x="76200" y="264160"/>
                </a:cubicBezTo>
                <a:lnTo>
                  <a:pt x="81280" y="264160"/>
                </a:lnTo>
                <a:lnTo>
                  <a:pt x="81280" y="294640"/>
                </a:lnTo>
                <a:lnTo>
                  <a:pt x="40640" y="294640"/>
                </a:lnTo>
                <a:cubicBezTo>
                  <a:pt x="35052" y="294640"/>
                  <a:pt x="30480" y="290068"/>
                  <a:pt x="30480" y="284480"/>
                </a:cubicBezTo>
                <a:lnTo>
                  <a:pt x="30480" y="284480"/>
                </a:lnTo>
                <a:moveTo>
                  <a:pt x="101600" y="264160"/>
                </a:moveTo>
                <a:lnTo>
                  <a:pt x="106680" y="264160"/>
                </a:lnTo>
                <a:cubicBezTo>
                  <a:pt x="115126" y="264160"/>
                  <a:pt x="121920" y="257365"/>
                  <a:pt x="121920" y="248920"/>
                </a:cubicBezTo>
                <a:cubicBezTo>
                  <a:pt x="121920" y="240474"/>
                  <a:pt x="115126" y="233680"/>
                  <a:pt x="106680" y="233680"/>
                </a:cubicBezTo>
                <a:lnTo>
                  <a:pt x="101600" y="233680"/>
                </a:lnTo>
                <a:lnTo>
                  <a:pt x="101600" y="218440"/>
                </a:lnTo>
                <a:lnTo>
                  <a:pt x="106680" y="218440"/>
                </a:lnTo>
                <a:cubicBezTo>
                  <a:pt x="115126" y="218440"/>
                  <a:pt x="121920" y="211645"/>
                  <a:pt x="121920" y="203200"/>
                </a:cubicBezTo>
                <a:cubicBezTo>
                  <a:pt x="121920" y="194754"/>
                  <a:pt x="115126" y="187960"/>
                  <a:pt x="106680" y="187960"/>
                </a:cubicBezTo>
                <a:lnTo>
                  <a:pt x="101600" y="187960"/>
                </a:lnTo>
                <a:lnTo>
                  <a:pt x="101600" y="172720"/>
                </a:lnTo>
                <a:lnTo>
                  <a:pt x="162560" y="172720"/>
                </a:lnTo>
                <a:lnTo>
                  <a:pt x="162560" y="187960"/>
                </a:lnTo>
                <a:lnTo>
                  <a:pt x="157480" y="187960"/>
                </a:lnTo>
                <a:cubicBezTo>
                  <a:pt x="149035" y="187960"/>
                  <a:pt x="142240" y="194754"/>
                  <a:pt x="142240" y="203200"/>
                </a:cubicBezTo>
                <a:cubicBezTo>
                  <a:pt x="142240" y="211645"/>
                  <a:pt x="149035" y="218440"/>
                  <a:pt x="157480" y="218440"/>
                </a:cubicBezTo>
                <a:lnTo>
                  <a:pt x="162560" y="218440"/>
                </a:lnTo>
                <a:lnTo>
                  <a:pt x="162560" y="233680"/>
                </a:lnTo>
                <a:lnTo>
                  <a:pt x="157480" y="233680"/>
                </a:lnTo>
                <a:cubicBezTo>
                  <a:pt x="149035" y="233680"/>
                  <a:pt x="142240" y="240474"/>
                  <a:pt x="142240" y="248920"/>
                </a:cubicBezTo>
                <a:cubicBezTo>
                  <a:pt x="142240" y="257365"/>
                  <a:pt x="149035" y="264160"/>
                  <a:pt x="157480" y="264160"/>
                </a:cubicBezTo>
                <a:lnTo>
                  <a:pt x="162560" y="264160"/>
                </a:lnTo>
                <a:lnTo>
                  <a:pt x="162560" y="294640"/>
                </a:lnTo>
                <a:lnTo>
                  <a:pt x="101600" y="294640"/>
                </a:lnTo>
                <a:lnTo>
                  <a:pt x="101600" y="264160"/>
                </a:lnTo>
                <a:moveTo>
                  <a:pt x="182880" y="218440"/>
                </a:moveTo>
                <a:lnTo>
                  <a:pt x="187960" y="218440"/>
                </a:lnTo>
                <a:cubicBezTo>
                  <a:pt x="196405" y="218440"/>
                  <a:pt x="203200" y="211646"/>
                  <a:pt x="203200" y="203200"/>
                </a:cubicBezTo>
                <a:cubicBezTo>
                  <a:pt x="203200" y="194754"/>
                  <a:pt x="196406" y="187960"/>
                  <a:pt x="187960" y="187960"/>
                </a:cubicBezTo>
                <a:lnTo>
                  <a:pt x="182880" y="187960"/>
                </a:lnTo>
                <a:lnTo>
                  <a:pt x="182880" y="172720"/>
                </a:lnTo>
                <a:lnTo>
                  <a:pt x="264160" y="172720"/>
                </a:lnTo>
                <a:lnTo>
                  <a:pt x="264160" y="233680"/>
                </a:lnTo>
                <a:lnTo>
                  <a:pt x="259080" y="233680"/>
                </a:lnTo>
                <a:cubicBezTo>
                  <a:pt x="250634" y="233680"/>
                  <a:pt x="243840" y="240474"/>
                  <a:pt x="243840" y="248920"/>
                </a:cubicBezTo>
                <a:cubicBezTo>
                  <a:pt x="243840" y="257365"/>
                  <a:pt x="250634" y="264160"/>
                  <a:pt x="259080" y="264160"/>
                </a:cubicBezTo>
                <a:lnTo>
                  <a:pt x="264160" y="264160"/>
                </a:lnTo>
                <a:lnTo>
                  <a:pt x="264160" y="294640"/>
                </a:lnTo>
                <a:lnTo>
                  <a:pt x="182880" y="294640"/>
                </a:lnTo>
                <a:lnTo>
                  <a:pt x="182880" y="264160"/>
                </a:lnTo>
                <a:lnTo>
                  <a:pt x="187960" y="264160"/>
                </a:lnTo>
                <a:cubicBezTo>
                  <a:pt x="196405" y="264160"/>
                  <a:pt x="203200" y="257366"/>
                  <a:pt x="203200" y="248920"/>
                </a:cubicBezTo>
                <a:cubicBezTo>
                  <a:pt x="203200" y="240474"/>
                  <a:pt x="196406" y="233680"/>
                  <a:pt x="187960" y="233680"/>
                </a:cubicBezTo>
                <a:lnTo>
                  <a:pt x="182880" y="233680"/>
                </a:lnTo>
                <a:lnTo>
                  <a:pt x="182880" y="218440"/>
                </a:lnTo>
                <a:moveTo>
                  <a:pt x="284480" y="264160"/>
                </a:moveTo>
                <a:lnTo>
                  <a:pt x="289560" y="264160"/>
                </a:lnTo>
                <a:cubicBezTo>
                  <a:pt x="298006" y="264160"/>
                  <a:pt x="304800" y="257365"/>
                  <a:pt x="304800" y="248920"/>
                </a:cubicBezTo>
                <a:cubicBezTo>
                  <a:pt x="304800" y="240474"/>
                  <a:pt x="298006" y="233680"/>
                  <a:pt x="289560" y="233680"/>
                </a:cubicBezTo>
                <a:lnTo>
                  <a:pt x="284480" y="233680"/>
                </a:lnTo>
                <a:lnTo>
                  <a:pt x="284480" y="172720"/>
                </a:lnTo>
                <a:lnTo>
                  <a:pt x="335280" y="172720"/>
                </a:lnTo>
                <a:lnTo>
                  <a:pt x="335280" y="284480"/>
                </a:lnTo>
                <a:cubicBezTo>
                  <a:pt x="335280" y="290068"/>
                  <a:pt x="330708" y="294640"/>
                  <a:pt x="325120" y="294640"/>
                </a:cubicBezTo>
                <a:lnTo>
                  <a:pt x="284480" y="294640"/>
                </a:lnTo>
                <a:lnTo>
                  <a:pt x="284480" y="264160"/>
                </a:lnTo>
                <a:moveTo>
                  <a:pt x="40640" y="40640"/>
                </a:moveTo>
                <a:cubicBezTo>
                  <a:pt x="18225" y="40640"/>
                  <a:pt x="0" y="58865"/>
                  <a:pt x="0" y="81280"/>
                </a:cubicBezTo>
                <a:lnTo>
                  <a:pt x="0" y="284480"/>
                </a:lnTo>
                <a:cubicBezTo>
                  <a:pt x="0" y="306896"/>
                  <a:pt x="18224" y="325120"/>
                  <a:pt x="40640" y="325120"/>
                </a:cubicBezTo>
                <a:lnTo>
                  <a:pt x="325120" y="325120"/>
                </a:lnTo>
                <a:cubicBezTo>
                  <a:pt x="347536" y="325120"/>
                  <a:pt x="365760" y="306896"/>
                  <a:pt x="365760" y="284480"/>
                </a:cubicBezTo>
                <a:lnTo>
                  <a:pt x="365760" y="81280"/>
                </a:lnTo>
                <a:cubicBezTo>
                  <a:pt x="365760" y="58865"/>
                  <a:pt x="347536" y="40640"/>
                  <a:pt x="325120" y="40640"/>
                </a:cubicBezTo>
                <a:lnTo>
                  <a:pt x="40640" y="4064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 this lesson, we will explore fundamental arithmetic operations.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operations are addition, subtraction, multiplication, and division.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Basic Arithmetic Operations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00025" y="51435"/>
                </a:moveTo>
                <a:cubicBezTo>
                  <a:pt x="200025" y="41934"/>
                  <a:pt x="192381" y="34290"/>
                  <a:pt x="182880" y="34290"/>
                </a:cubicBezTo>
                <a:cubicBezTo>
                  <a:pt x="173379" y="34290"/>
                  <a:pt x="165735" y="41934"/>
                  <a:pt x="165735" y="51435"/>
                </a:cubicBezTo>
                <a:lnTo>
                  <a:pt x="165735" y="165735"/>
                </a:lnTo>
                <a:lnTo>
                  <a:pt x="51435" y="165735"/>
                </a:lnTo>
                <a:cubicBezTo>
                  <a:pt x="41934" y="165735"/>
                  <a:pt x="34290" y="173379"/>
                  <a:pt x="34290" y="182880"/>
                </a:cubicBezTo>
                <a:cubicBezTo>
                  <a:pt x="34290" y="192381"/>
                  <a:pt x="41934" y="200025"/>
                  <a:pt x="51435" y="200025"/>
                </a:cubicBezTo>
                <a:lnTo>
                  <a:pt x="165735" y="200025"/>
                </a:lnTo>
                <a:lnTo>
                  <a:pt x="165735" y="314325"/>
                </a:lnTo>
                <a:cubicBezTo>
                  <a:pt x="165735" y="323826"/>
                  <a:pt x="173379" y="331470"/>
                  <a:pt x="182880" y="331470"/>
                </a:cubicBezTo>
                <a:cubicBezTo>
                  <a:pt x="192381" y="331470"/>
                  <a:pt x="200025" y="323826"/>
                  <a:pt x="200025" y="314325"/>
                </a:cubicBezTo>
                <a:lnTo>
                  <a:pt x="200025" y="200025"/>
                </a:lnTo>
                <a:lnTo>
                  <a:pt x="314325" y="200025"/>
                </a:lnTo>
                <a:cubicBezTo>
                  <a:pt x="323826" y="200025"/>
                  <a:pt x="331470" y="192381"/>
                  <a:pt x="331470" y="182880"/>
                </a:cubicBezTo>
                <a:cubicBezTo>
                  <a:pt x="331470" y="173379"/>
                  <a:pt x="323826" y="165735"/>
                  <a:pt x="314325" y="165735"/>
                </a:cubicBezTo>
                <a:lnTo>
                  <a:pt x="200025" y="165735"/>
                </a:lnTo>
                <a:lnTo>
                  <a:pt x="200025" y="5143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Welcome to the world of whole numbers and basic operations!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Whole numbers include all positive integers and zero.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Whole Numbers</a:t>
            </a:r>
            <a:endParaRPr lang="en-US" sz="1297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are Whole Numbers?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777239" y="2047225"/>
            <a:ext cx="3474720" cy="1463040"/>
          </a:xfrm>
          <a:custGeom>
            <a:avLst/>
            <a:gdLst/>
            <a:ahLst/>
            <a:cxnLst/>
            <a:rect l="l" t="t" r="r" b="b"/>
            <a:pathLst>
              <a:path w="3474720" h="1463040">
                <a:moveTo>
                  <a:pt x="0" y="146304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Whole numbers are non-negative integers starting from 0.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include all positive integers without fractions or decimals.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77239" y="156783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937759" y="2047225"/>
            <a:ext cx="3474720" cy="1463040"/>
          </a:xfrm>
          <a:custGeom>
            <a:avLst/>
            <a:gdLst/>
            <a:ahLst/>
            <a:cxnLst/>
            <a:rect l="l" t="t" r="r" b="b"/>
            <a:pathLst>
              <a:path w="3474720" h="1463040">
                <a:moveTo>
                  <a:pt x="0" y="146304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Whole numbers include 0, 1, 2, 3, and so 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numbers follow a clear pattern and continue infinitely.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937759" y="156783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77239" y="4504623"/>
            <a:ext cx="3474720" cy="1463040"/>
          </a:xfrm>
          <a:custGeom>
            <a:avLst/>
            <a:gdLst/>
            <a:ahLst/>
            <a:cxnLst/>
            <a:rect l="l" t="t" r="r" b="b"/>
            <a:pathLst>
              <a:path w="3474720" h="1463040">
                <a:moveTo>
                  <a:pt x="0" y="146304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Whole numbers are used in counting objects, such as apples or books.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are essential in fields like finance and statistics for measuring quantities.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77239" y="4025232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937759" y="4504623"/>
            <a:ext cx="3474720" cy="1463040"/>
          </a:xfrm>
          <a:custGeom>
            <a:avLst/>
            <a:gdLst/>
            <a:ahLst/>
            <a:cxnLst/>
            <a:rect l="l" t="t" r="r" b="b"/>
            <a:pathLst>
              <a:path w="3474720" h="1463040">
                <a:moveTo>
                  <a:pt x="0" y="146304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commutative property means the order of addition does not change the sum.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associative property indicates that grouping numbers does not affect the sum.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4937759" y="4025232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Properties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Whole Numbers and Their Applications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Whole Numbers and Their Applications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Basic Arithmetic Operations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93775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Division is the operation of sharing or grouping a quantity into equal parts.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helps to determine how many times one number is contained within another.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93775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Division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38576" y="77152"/>
                </a:moveTo>
                <a:cubicBezTo>
                  <a:pt x="31450" y="77152"/>
                  <a:pt x="25717" y="82885"/>
                  <a:pt x="25717" y="90011"/>
                </a:cubicBezTo>
                <a:cubicBezTo>
                  <a:pt x="25717" y="97137"/>
                  <a:pt x="31450" y="102870"/>
                  <a:pt x="38576" y="102870"/>
                </a:cubicBezTo>
                <a:lnTo>
                  <a:pt x="235744" y="102870"/>
                </a:lnTo>
                <a:cubicBezTo>
                  <a:pt x="242870" y="102870"/>
                  <a:pt x="248603" y="97137"/>
                  <a:pt x="248603" y="90011"/>
                </a:cubicBezTo>
                <a:cubicBezTo>
                  <a:pt x="248603" y="82885"/>
                  <a:pt x="242870" y="77152"/>
                  <a:pt x="235744" y="77152"/>
                </a:cubicBezTo>
                <a:lnTo>
                  <a:pt x="38576" y="77152"/>
                </a:lnTo>
                <a:moveTo>
                  <a:pt x="38576" y="171450"/>
                </a:moveTo>
                <a:cubicBezTo>
                  <a:pt x="31450" y="171450"/>
                  <a:pt x="25717" y="177183"/>
                  <a:pt x="25717" y="184309"/>
                </a:cubicBezTo>
                <a:cubicBezTo>
                  <a:pt x="25717" y="191435"/>
                  <a:pt x="31450" y="197168"/>
                  <a:pt x="38576" y="197168"/>
                </a:cubicBezTo>
                <a:lnTo>
                  <a:pt x="235744" y="197168"/>
                </a:lnTo>
                <a:cubicBezTo>
                  <a:pt x="242870" y="197168"/>
                  <a:pt x="248603" y="191435"/>
                  <a:pt x="248603" y="184309"/>
                </a:cubicBezTo>
                <a:cubicBezTo>
                  <a:pt x="248603" y="177183"/>
                  <a:pt x="242870" y="171450"/>
                  <a:pt x="235744" y="171450"/>
                </a:cubicBezTo>
                <a:lnTo>
                  <a:pt x="38576" y="17145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7723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Multiplication is the operation of repeated addition.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allows us to quickly calculate the total of equal groups.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Multiplication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14313" y="94298"/>
                </a:moveTo>
                <a:lnTo>
                  <a:pt x="214313" y="240030"/>
                </a:lnTo>
                <a:cubicBezTo>
                  <a:pt x="214313" y="244745"/>
                  <a:pt x="210455" y="248603"/>
                  <a:pt x="205740" y="248603"/>
                </a:cubicBezTo>
                <a:lnTo>
                  <a:pt x="68580" y="248603"/>
                </a:lnTo>
                <a:cubicBezTo>
                  <a:pt x="63865" y="248603"/>
                  <a:pt x="60008" y="244745"/>
                  <a:pt x="60008" y="240030"/>
                </a:cubicBezTo>
                <a:lnTo>
                  <a:pt x="60008" y="94298"/>
                </a:lnTo>
                <a:lnTo>
                  <a:pt x="214313" y="94298"/>
                </a:lnTo>
                <a:moveTo>
                  <a:pt x="214313" y="68580"/>
                </a:moveTo>
                <a:lnTo>
                  <a:pt x="60008" y="68580"/>
                </a:lnTo>
                <a:lnTo>
                  <a:pt x="60008" y="34290"/>
                </a:lnTo>
                <a:cubicBezTo>
                  <a:pt x="60008" y="29575"/>
                  <a:pt x="63865" y="25718"/>
                  <a:pt x="68580" y="25718"/>
                </a:cubicBezTo>
                <a:lnTo>
                  <a:pt x="205740" y="25718"/>
                </a:lnTo>
                <a:cubicBezTo>
                  <a:pt x="210455" y="25718"/>
                  <a:pt x="214313" y="29575"/>
                  <a:pt x="214313" y="34290"/>
                </a:cubicBezTo>
                <a:lnTo>
                  <a:pt x="214313" y="68580"/>
                </a:lnTo>
                <a:moveTo>
                  <a:pt x="240030" y="68580"/>
                </a:moveTo>
                <a:lnTo>
                  <a:pt x="240030" y="34290"/>
                </a:lnTo>
                <a:cubicBezTo>
                  <a:pt x="240030" y="15377"/>
                  <a:pt x="224653" y="0"/>
                  <a:pt x="205740" y="0"/>
                </a:cubicBezTo>
                <a:lnTo>
                  <a:pt x="68580" y="0"/>
                </a:lnTo>
                <a:cubicBezTo>
                  <a:pt x="49667" y="0"/>
                  <a:pt x="34290" y="15377"/>
                  <a:pt x="34290" y="34290"/>
                </a:cubicBezTo>
                <a:lnTo>
                  <a:pt x="34290" y="68580"/>
                </a:lnTo>
                <a:lnTo>
                  <a:pt x="34290" y="81439"/>
                </a:lnTo>
                <a:lnTo>
                  <a:pt x="34290" y="94298"/>
                </a:lnTo>
                <a:lnTo>
                  <a:pt x="34290" y="240030"/>
                </a:lnTo>
                <a:cubicBezTo>
                  <a:pt x="34290" y="258943"/>
                  <a:pt x="49667" y="274320"/>
                  <a:pt x="68580" y="274320"/>
                </a:cubicBezTo>
                <a:lnTo>
                  <a:pt x="205740" y="274320"/>
                </a:lnTo>
                <a:cubicBezTo>
                  <a:pt x="224653" y="274320"/>
                  <a:pt x="240030" y="258943"/>
                  <a:pt x="240030" y="240030"/>
                </a:cubicBezTo>
                <a:lnTo>
                  <a:pt x="240030" y="94298"/>
                </a:lnTo>
                <a:lnTo>
                  <a:pt x="240030" y="81439"/>
                </a:lnTo>
                <a:lnTo>
                  <a:pt x="240030" y="68580"/>
                </a:lnTo>
                <a:moveTo>
                  <a:pt x="77152" y="124301"/>
                </a:moveTo>
                <a:cubicBezTo>
                  <a:pt x="77152" y="131403"/>
                  <a:pt x="82910" y="137160"/>
                  <a:pt x="90011" y="137160"/>
                </a:cubicBezTo>
                <a:cubicBezTo>
                  <a:pt x="97113" y="137160"/>
                  <a:pt x="102870" y="131403"/>
                  <a:pt x="102870" y="124301"/>
                </a:cubicBezTo>
                <a:cubicBezTo>
                  <a:pt x="102870" y="117200"/>
                  <a:pt x="97113" y="111443"/>
                  <a:pt x="90011" y="111443"/>
                </a:cubicBezTo>
                <a:cubicBezTo>
                  <a:pt x="82910" y="111443"/>
                  <a:pt x="77152" y="117200"/>
                  <a:pt x="77152" y="124301"/>
                </a:cubicBezTo>
                <a:moveTo>
                  <a:pt x="90011" y="158591"/>
                </a:moveTo>
                <a:cubicBezTo>
                  <a:pt x="82910" y="158591"/>
                  <a:pt x="77152" y="164348"/>
                  <a:pt x="77152" y="171450"/>
                </a:cubicBezTo>
                <a:cubicBezTo>
                  <a:pt x="77152" y="178552"/>
                  <a:pt x="82910" y="184309"/>
                  <a:pt x="90011" y="184309"/>
                </a:cubicBezTo>
                <a:cubicBezTo>
                  <a:pt x="97113" y="184309"/>
                  <a:pt x="102870" y="178552"/>
                  <a:pt x="102870" y="171450"/>
                </a:cubicBezTo>
                <a:cubicBezTo>
                  <a:pt x="102870" y="164348"/>
                  <a:pt x="97113" y="158591"/>
                  <a:pt x="90011" y="158591"/>
                </a:cubicBezTo>
                <a:moveTo>
                  <a:pt x="77152" y="218599"/>
                </a:moveTo>
                <a:cubicBezTo>
                  <a:pt x="77152" y="225725"/>
                  <a:pt x="82885" y="231458"/>
                  <a:pt x="90011" y="231458"/>
                </a:cubicBezTo>
                <a:lnTo>
                  <a:pt x="137160" y="231458"/>
                </a:lnTo>
                <a:cubicBezTo>
                  <a:pt x="144286" y="231458"/>
                  <a:pt x="150019" y="225725"/>
                  <a:pt x="150019" y="218599"/>
                </a:cubicBezTo>
                <a:cubicBezTo>
                  <a:pt x="150019" y="211473"/>
                  <a:pt x="144286" y="205740"/>
                  <a:pt x="137160" y="205740"/>
                </a:cubicBezTo>
                <a:lnTo>
                  <a:pt x="90011" y="205740"/>
                </a:lnTo>
                <a:cubicBezTo>
                  <a:pt x="82885" y="205740"/>
                  <a:pt x="77152" y="211473"/>
                  <a:pt x="77152" y="218599"/>
                </a:cubicBezTo>
                <a:moveTo>
                  <a:pt x="137160" y="111443"/>
                </a:moveTo>
                <a:cubicBezTo>
                  <a:pt x="130058" y="111443"/>
                  <a:pt x="124301" y="117200"/>
                  <a:pt x="124301" y="124301"/>
                </a:cubicBezTo>
                <a:cubicBezTo>
                  <a:pt x="124301" y="131403"/>
                  <a:pt x="130058" y="137160"/>
                  <a:pt x="137160" y="137160"/>
                </a:cubicBezTo>
                <a:cubicBezTo>
                  <a:pt x="144262" y="137160"/>
                  <a:pt x="150019" y="131403"/>
                  <a:pt x="150019" y="124301"/>
                </a:cubicBezTo>
                <a:cubicBezTo>
                  <a:pt x="150019" y="117200"/>
                  <a:pt x="144262" y="111443"/>
                  <a:pt x="137160" y="111443"/>
                </a:cubicBezTo>
                <a:moveTo>
                  <a:pt x="124301" y="171450"/>
                </a:moveTo>
                <a:cubicBezTo>
                  <a:pt x="124301" y="178552"/>
                  <a:pt x="130058" y="184309"/>
                  <a:pt x="137160" y="184309"/>
                </a:cubicBezTo>
                <a:cubicBezTo>
                  <a:pt x="144262" y="184309"/>
                  <a:pt x="150019" y="178552"/>
                  <a:pt x="150019" y="171450"/>
                </a:cubicBezTo>
                <a:cubicBezTo>
                  <a:pt x="150019" y="164348"/>
                  <a:pt x="144262" y="158591"/>
                  <a:pt x="137160" y="158591"/>
                </a:cubicBezTo>
                <a:cubicBezTo>
                  <a:pt x="130058" y="158591"/>
                  <a:pt x="124301" y="164348"/>
                  <a:pt x="124301" y="171450"/>
                </a:cubicBezTo>
                <a:moveTo>
                  <a:pt x="184309" y="111443"/>
                </a:moveTo>
                <a:cubicBezTo>
                  <a:pt x="177207" y="111443"/>
                  <a:pt x="171450" y="117200"/>
                  <a:pt x="171450" y="124301"/>
                </a:cubicBezTo>
                <a:cubicBezTo>
                  <a:pt x="171450" y="131403"/>
                  <a:pt x="177207" y="137160"/>
                  <a:pt x="184309" y="137160"/>
                </a:cubicBezTo>
                <a:cubicBezTo>
                  <a:pt x="191410" y="137160"/>
                  <a:pt x="197168" y="131403"/>
                  <a:pt x="197168" y="124301"/>
                </a:cubicBezTo>
                <a:cubicBezTo>
                  <a:pt x="197168" y="117200"/>
                  <a:pt x="191410" y="111443"/>
                  <a:pt x="184309" y="111443"/>
                </a:cubicBezTo>
                <a:moveTo>
                  <a:pt x="171450" y="171450"/>
                </a:moveTo>
                <a:cubicBezTo>
                  <a:pt x="171450" y="178552"/>
                  <a:pt x="177207" y="184309"/>
                  <a:pt x="184309" y="184309"/>
                </a:cubicBezTo>
                <a:cubicBezTo>
                  <a:pt x="191410" y="184309"/>
                  <a:pt x="197168" y="178552"/>
                  <a:pt x="197168" y="171450"/>
                </a:cubicBezTo>
                <a:cubicBezTo>
                  <a:pt x="197168" y="164348"/>
                  <a:pt x="191410" y="158591"/>
                  <a:pt x="184309" y="158591"/>
                </a:cubicBezTo>
                <a:cubicBezTo>
                  <a:pt x="177207" y="158591"/>
                  <a:pt x="171450" y="164348"/>
                  <a:pt x="171450" y="171450"/>
                </a:cubicBezTo>
                <a:moveTo>
                  <a:pt x="184309" y="205740"/>
                </a:moveTo>
                <a:cubicBezTo>
                  <a:pt x="177207" y="205740"/>
                  <a:pt x="171450" y="211497"/>
                  <a:pt x="171450" y="218599"/>
                </a:cubicBezTo>
                <a:cubicBezTo>
                  <a:pt x="171450" y="225700"/>
                  <a:pt x="177207" y="231458"/>
                  <a:pt x="184309" y="231458"/>
                </a:cubicBezTo>
                <a:cubicBezTo>
                  <a:pt x="191410" y="231458"/>
                  <a:pt x="197168" y="225700"/>
                  <a:pt x="197168" y="218599"/>
                </a:cubicBezTo>
                <a:cubicBezTo>
                  <a:pt x="197168" y="211497"/>
                  <a:pt x="191410" y="205740"/>
                  <a:pt x="184309" y="20574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3775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Subtraction is the operation of finding the difference between two numbers.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determines how much one number is less than another.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5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Subtraction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144286"/>
                  <a:pt x="242870" y="150019"/>
                  <a:pt x="235744" y="150019"/>
                </a:cubicBezTo>
                <a:lnTo>
                  <a:pt x="38576" y="150019"/>
                </a:lnTo>
                <a:cubicBezTo>
                  <a:pt x="31450" y="150019"/>
                  <a:pt x="25718" y="144286"/>
                  <a:pt x="25718" y="137160"/>
                </a:cubicBezTo>
                <a:cubicBezTo>
                  <a:pt x="25718" y="130034"/>
                  <a:pt x="31450" y="124301"/>
                  <a:pt x="38576" y="124301"/>
                </a:cubicBezTo>
                <a:lnTo>
                  <a:pt x="235744" y="124301"/>
                </a:lnTo>
                <a:cubicBezTo>
                  <a:pt x="242870" y="124301"/>
                  <a:pt x="248603" y="130034"/>
                  <a:pt x="248603" y="1371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7723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Addition is the operation of combining two or more numbers.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helps to find the total or sum of those numbers.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3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50019" y="38576"/>
                </a:moveTo>
                <a:cubicBezTo>
                  <a:pt x="150019" y="31450"/>
                  <a:pt x="144286" y="25717"/>
                  <a:pt x="137160" y="25717"/>
                </a:cubicBezTo>
                <a:cubicBezTo>
                  <a:pt x="130034" y="25717"/>
                  <a:pt x="124301" y="31450"/>
                  <a:pt x="124301" y="38576"/>
                </a:cubicBezTo>
                <a:lnTo>
                  <a:pt x="124301" y="124301"/>
                </a:lnTo>
                <a:lnTo>
                  <a:pt x="38576" y="124301"/>
                </a:lnTo>
                <a:cubicBezTo>
                  <a:pt x="31450" y="124301"/>
                  <a:pt x="25718" y="130034"/>
                  <a:pt x="25718" y="137160"/>
                </a:cubicBezTo>
                <a:cubicBezTo>
                  <a:pt x="25718" y="144286"/>
                  <a:pt x="31450" y="150019"/>
                  <a:pt x="38576" y="150019"/>
                </a:cubicBezTo>
                <a:lnTo>
                  <a:pt x="124301" y="150019"/>
                </a:lnTo>
                <a:lnTo>
                  <a:pt x="124301" y="235744"/>
                </a:lnTo>
                <a:cubicBezTo>
                  <a:pt x="124301" y="242870"/>
                  <a:pt x="130034" y="248603"/>
                  <a:pt x="137160" y="248603"/>
                </a:cubicBezTo>
                <a:cubicBezTo>
                  <a:pt x="144286" y="248603"/>
                  <a:pt x="150019" y="242870"/>
                  <a:pt x="150019" y="235744"/>
                </a:cubicBezTo>
                <a:lnTo>
                  <a:pt x="150019" y="150019"/>
                </a:lnTo>
                <a:lnTo>
                  <a:pt x="235744" y="150019"/>
                </a:lnTo>
                <a:cubicBezTo>
                  <a:pt x="242870" y="150019"/>
                  <a:pt x="248603" y="144286"/>
                  <a:pt x="248603" y="137160"/>
                </a:cubicBezTo>
                <a:cubicBezTo>
                  <a:pt x="248603" y="130034"/>
                  <a:pt x="242870" y="124301"/>
                  <a:pt x="235744" y="124301"/>
                </a:cubicBezTo>
                <a:lnTo>
                  <a:pt x="150019" y="124301"/>
                </a:lnTo>
                <a:lnTo>
                  <a:pt x="150019" y="3857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3334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>
            <a:off x="3200396" y="6217920"/>
            <a:ext cx="8991604" cy="640080"/>
          </a:xfrm>
          <a:custGeom>
            <a:avLst/>
            <a:gdLst/>
            <a:ahLst/>
            <a:cxnLst/>
            <a:rect l="l" t="t" r="r" b="b"/>
            <a:pathLst>
              <a:path w="8991604" h="640080">
                <a:moveTo>
                  <a:pt x="0" y="640080"/>
                </a:moveTo>
                <a:lnTo>
                  <a:pt x="0" y="0"/>
                </a:lnTo>
                <a:lnTo>
                  <a:pt x="8991604" y="0"/>
                </a:lnTo>
                <a:lnTo>
                  <a:pt x="8991604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328722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13411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23334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Properties of Whole Numbers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928774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distributive property states that multiplying a number by a sum or difference distributes the multiplication across each term.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For example, a(b + c) equals ab + ac.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28773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Distributive Property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482352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associative property states that how numbers are grouped does not change the result.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For instance, (2 + 3) + 4 equals 2 + (3 + 4).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482351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Associative Property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00025" y="51435"/>
                </a:moveTo>
                <a:cubicBezTo>
                  <a:pt x="200025" y="41934"/>
                  <a:pt x="192381" y="34290"/>
                  <a:pt x="182880" y="34290"/>
                </a:cubicBezTo>
                <a:cubicBezTo>
                  <a:pt x="173379" y="34290"/>
                  <a:pt x="165735" y="41934"/>
                  <a:pt x="165735" y="51435"/>
                </a:cubicBezTo>
                <a:lnTo>
                  <a:pt x="165735" y="165735"/>
                </a:lnTo>
                <a:lnTo>
                  <a:pt x="51435" y="165735"/>
                </a:lnTo>
                <a:cubicBezTo>
                  <a:pt x="41934" y="165735"/>
                  <a:pt x="34290" y="173379"/>
                  <a:pt x="34290" y="182880"/>
                </a:cubicBezTo>
                <a:cubicBezTo>
                  <a:pt x="34290" y="192381"/>
                  <a:pt x="41934" y="200025"/>
                  <a:pt x="51435" y="200025"/>
                </a:cubicBezTo>
                <a:lnTo>
                  <a:pt x="165735" y="200025"/>
                </a:lnTo>
                <a:lnTo>
                  <a:pt x="165735" y="314325"/>
                </a:lnTo>
                <a:cubicBezTo>
                  <a:pt x="165735" y="323826"/>
                  <a:pt x="173379" y="331470"/>
                  <a:pt x="182880" y="331470"/>
                </a:cubicBezTo>
                <a:cubicBezTo>
                  <a:pt x="192381" y="331470"/>
                  <a:pt x="200025" y="323826"/>
                  <a:pt x="200025" y="314325"/>
                </a:cubicBezTo>
                <a:lnTo>
                  <a:pt x="200025" y="200025"/>
                </a:lnTo>
                <a:lnTo>
                  <a:pt x="314325" y="200025"/>
                </a:lnTo>
                <a:cubicBezTo>
                  <a:pt x="323826" y="200025"/>
                  <a:pt x="331470" y="192381"/>
                  <a:pt x="331470" y="182880"/>
                </a:cubicBezTo>
                <a:cubicBezTo>
                  <a:pt x="331470" y="173379"/>
                  <a:pt x="323826" y="165735"/>
                  <a:pt x="314325" y="165735"/>
                </a:cubicBezTo>
                <a:lnTo>
                  <a:pt x="200025" y="165735"/>
                </a:lnTo>
                <a:lnTo>
                  <a:pt x="200025" y="5143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676964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commutative property indicates that changing the order of numbers does not affect the outcome of the operation.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For example, 3 + 5 is the same as 5 + 3.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676963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Commutative Property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1435" y="102870"/>
                </a:moveTo>
                <a:cubicBezTo>
                  <a:pt x="41934" y="102870"/>
                  <a:pt x="34290" y="110514"/>
                  <a:pt x="34290" y="120015"/>
                </a:cubicBezTo>
                <a:cubicBezTo>
                  <a:pt x="34290" y="129516"/>
                  <a:pt x="41934" y="137160"/>
                  <a:pt x="51435" y="137160"/>
                </a:cubicBezTo>
                <a:lnTo>
                  <a:pt x="314325" y="137160"/>
                </a:lnTo>
                <a:cubicBezTo>
                  <a:pt x="323826" y="137160"/>
                  <a:pt x="331470" y="129516"/>
                  <a:pt x="331470" y="120015"/>
                </a:cubicBezTo>
                <a:cubicBezTo>
                  <a:pt x="331470" y="110514"/>
                  <a:pt x="323826" y="102870"/>
                  <a:pt x="314325" y="102870"/>
                </a:cubicBezTo>
                <a:lnTo>
                  <a:pt x="51435" y="102870"/>
                </a:lnTo>
                <a:moveTo>
                  <a:pt x="51435" y="228600"/>
                </a:moveTo>
                <a:cubicBezTo>
                  <a:pt x="41934" y="228600"/>
                  <a:pt x="34290" y="236244"/>
                  <a:pt x="34290" y="245745"/>
                </a:cubicBezTo>
                <a:cubicBezTo>
                  <a:pt x="34290" y="255246"/>
                  <a:pt x="41934" y="262890"/>
                  <a:pt x="51435" y="262890"/>
                </a:cubicBezTo>
                <a:lnTo>
                  <a:pt x="314325" y="262890"/>
                </a:lnTo>
                <a:cubicBezTo>
                  <a:pt x="323826" y="262890"/>
                  <a:pt x="331470" y="255246"/>
                  <a:pt x="331470" y="245745"/>
                </a:cubicBezTo>
                <a:cubicBezTo>
                  <a:pt x="331470" y="236244"/>
                  <a:pt x="323826" y="228600"/>
                  <a:pt x="314325" y="228600"/>
                </a:cubicBezTo>
                <a:lnTo>
                  <a:pt x="51435" y="22860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806891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Whole Numbers and Their Applications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3523334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7146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0435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76487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0435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76487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 flipH="1">
            <a:off x="3200398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542" r="3454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604356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of Whole Numbers and Basic Operations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7993475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Real-world applications include calculating grocery costs and measuring distances.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are also used to determine the number of people in a group.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993475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Examples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993475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33861" y="203222"/>
                </a:moveTo>
                <a:cubicBezTo>
                  <a:pt x="30540" y="199900"/>
                  <a:pt x="30540" y="194435"/>
                  <a:pt x="33861" y="191113"/>
                </a:cubicBezTo>
                <a:lnTo>
                  <a:pt x="54971" y="170003"/>
                </a:lnTo>
                <a:lnTo>
                  <a:pt x="71098" y="186130"/>
                </a:lnTo>
                <a:cubicBezTo>
                  <a:pt x="74420" y="189452"/>
                  <a:pt x="79885" y="189452"/>
                  <a:pt x="83207" y="186130"/>
                </a:cubicBezTo>
                <a:cubicBezTo>
                  <a:pt x="86529" y="182809"/>
                  <a:pt x="86529" y="177344"/>
                  <a:pt x="83207" y="174022"/>
                </a:cubicBezTo>
                <a:lnTo>
                  <a:pt x="67080" y="157895"/>
                </a:lnTo>
                <a:lnTo>
                  <a:pt x="89261" y="135713"/>
                </a:lnTo>
                <a:lnTo>
                  <a:pt x="105388" y="151841"/>
                </a:lnTo>
                <a:cubicBezTo>
                  <a:pt x="108710" y="155162"/>
                  <a:pt x="114175" y="155162"/>
                  <a:pt x="117497" y="151841"/>
                </a:cubicBezTo>
                <a:cubicBezTo>
                  <a:pt x="120819" y="148519"/>
                  <a:pt x="120819" y="143054"/>
                  <a:pt x="117497" y="139732"/>
                </a:cubicBezTo>
                <a:lnTo>
                  <a:pt x="101370" y="123605"/>
                </a:lnTo>
                <a:lnTo>
                  <a:pt x="123551" y="101423"/>
                </a:lnTo>
                <a:lnTo>
                  <a:pt x="139678" y="117551"/>
                </a:lnTo>
                <a:cubicBezTo>
                  <a:pt x="143000" y="120872"/>
                  <a:pt x="148465" y="120872"/>
                  <a:pt x="151787" y="117551"/>
                </a:cubicBezTo>
                <a:cubicBezTo>
                  <a:pt x="155109" y="114229"/>
                  <a:pt x="155109" y="108764"/>
                  <a:pt x="151787" y="105442"/>
                </a:cubicBezTo>
                <a:lnTo>
                  <a:pt x="135660" y="89315"/>
                </a:lnTo>
                <a:lnTo>
                  <a:pt x="157841" y="67133"/>
                </a:lnTo>
                <a:lnTo>
                  <a:pt x="173968" y="83261"/>
                </a:lnTo>
                <a:cubicBezTo>
                  <a:pt x="177290" y="86582"/>
                  <a:pt x="182755" y="86582"/>
                  <a:pt x="186077" y="83261"/>
                </a:cubicBezTo>
                <a:cubicBezTo>
                  <a:pt x="189399" y="79939"/>
                  <a:pt x="189399" y="74474"/>
                  <a:pt x="186077" y="71152"/>
                </a:cubicBezTo>
                <a:lnTo>
                  <a:pt x="169950" y="55025"/>
                </a:lnTo>
                <a:lnTo>
                  <a:pt x="191060" y="33915"/>
                </a:lnTo>
                <a:cubicBezTo>
                  <a:pt x="194382" y="30593"/>
                  <a:pt x="199847" y="30593"/>
                  <a:pt x="203168" y="33915"/>
                </a:cubicBezTo>
                <a:lnTo>
                  <a:pt x="240405" y="71152"/>
                </a:lnTo>
                <a:cubicBezTo>
                  <a:pt x="243727" y="74474"/>
                  <a:pt x="243727" y="79939"/>
                  <a:pt x="240405" y="83261"/>
                </a:cubicBezTo>
                <a:lnTo>
                  <a:pt x="83207" y="240459"/>
                </a:lnTo>
                <a:cubicBezTo>
                  <a:pt x="79885" y="243781"/>
                  <a:pt x="74420" y="243781"/>
                  <a:pt x="71098" y="240459"/>
                </a:cubicBezTo>
                <a:lnTo>
                  <a:pt x="33861" y="203222"/>
                </a:lnTo>
                <a:moveTo>
                  <a:pt x="52882" y="258622"/>
                </a:moveTo>
                <a:cubicBezTo>
                  <a:pt x="66276" y="272016"/>
                  <a:pt x="87975" y="272016"/>
                  <a:pt x="101370" y="258622"/>
                </a:cubicBezTo>
                <a:lnTo>
                  <a:pt x="258622" y="101423"/>
                </a:lnTo>
                <a:cubicBezTo>
                  <a:pt x="272016" y="88029"/>
                  <a:pt x="272016" y="66330"/>
                  <a:pt x="258622" y="52935"/>
                </a:cubicBezTo>
                <a:lnTo>
                  <a:pt x="221438" y="15698"/>
                </a:lnTo>
                <a:cubicBezTo>
                  <a:pt x="208044" y="2304"/>
                  <a:pt x="186345" y="2304"/>
                  <a:pt x="172950" y="15698"/>
                </a:cubicBezTo>
                <a:lnTo>
                  <a:pt x="15698" y="172897"/>
                </a:lnTo>
                <a:cubicBezTo>
                  <a:pt x="2304" y="186291"/>
                  <a:pt x="2304" y="207990"/>
                  <a:pt x="15698" y="221385"/>
                </a:cubicBezTo>
                <a:lnTo>
                  <a:pt x="52935" y="258622"/>
                </a:lnTo>
                <a:lnTo>
                  <a:pt x="52882" y="25862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832955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Basic operations like addition and multiplication are vital for solving equations.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are essential for performing calculations with whole numbers.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3832955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Essential Operations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832955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14313" y="94298"/>
                </a:moveTo>
                <a:lnTo>
                  <a:pt x="214313" y="240030"/>
                </a:lnTo>
                <a:cubicBezTo>
                  <a:pt x="214313" y="244745"/>
                  <a:pt x="210455" y="248603"/>
                  <a:pt x="205740" y="248603"/>
                </a:cubicBezTo>
                <a:lnTo>
                  <a:pt x="68580" y="248603"/>
                </a:lnTo>
                <a:cubicBezTo>
                  <a:pt x="63865" y="248603"/>
                  <a:pt x="60008" y="244745"/>
                  <a:pt x="60008" y="240030"/>
                </a:cubicBezTo>
                <a:lnTo>
                  <a:pt x="60008" y="94298"/>
                </a:lnTo>
                <a:lnTo>
                  <a:pt x="214313" y="94298"/>
                </a:lnTo>
                <a:moveTo>
                  <a:pt x="214313" y="68580"/>
                </a:moveTo>
                <a:lnTo>
                  <a:pt x="60008" y="68580"/>
                </a:lnTo>
                <a:lnTo>
                  <a:pt x="60008" y="34290"/>
                </a:lnTo>
                <a:cubicBezTo>
                  <a:pt x="60008" y="29575"/>
                  <a:pt x="63865" y="25718"/>
                  <a:pt x="68580" y="25718"/>
                </a:cubicBezTo>
                <a:lnTo>
                  <a:pt x="205740" y="25718"/>
                </a:lnTo>
                <a:cubicBezTo>
                  <a:pt x="210455" y="25718"/>
                  <a:pt x="214313" y="29575"/>
                  <a:pt x="214313" y="34290"/>
                </a:cubicBezTo>
                <a:lnTo>
                  <a:pt x="214313" y="68580"/>
                </a:lnTo>
                <a:moveTo>
                  <a:pt x="240030" y="68580"/>
                </a:moveTo>
                <a:lnTo>
                  <a:pt x="240030" y="34290"/>
                </a:lnTo>
                <a:cubicBezTo>
                  <a:pt x="240030" y="15377"/>
                  <a:pt x="224653" y="0"/>
                  <a:pt x="205740" y="0"/>
                </a:cubicBezTo>
                <a:lnTo>
                  <a:pt x="68580" y="0"/>
                </a:lnTo>
                <a:cubicBezTo>
                  <a:pt x="49667" y="0"/>
                  <a:pt x="34290" y="15377"/>
                  <a:pt x="34290" y="34290"/>
                </a:cubicBezTo>
                <a:lnTo>
                  <a:pt x="34290" y="68580"/>
                </a:lnTo>
                <a:lnTo>
                  <a:pt x="34290" y="81439"/>
                </a:lnTo>
                <a:lnTo>
                  <a:pt x="34290" y="94298"/>
                </a:lnTo>
                <a:lnTo>
                  <a:pt x="34290" y="240030"/>
                </a:lnTo>
                <a:cubicBezTo>
                  <a:pt x="34290" y="258943"/>
                  <a:pt x="49667" y="274320"/>
                  <a:pt x="68580" y="274320"/>
                </a:cubicBezTo>
                <a:lnTo>
                  <a:pt x="205740" y="274320"/>
                </a:lnTo>
                <a:cubicBezTo>
                  <a:pt x="224653" y="274320"/>
                  <a:pt x="240030" y="258943"/>
                  <a:pt x="240030" y="240030"/>
                </a:cubicBezTo>
                <a:lnTo>
                  <a:pt x="240030" y="94298"/>
                </a:lnTo>
                <a:lnTo>
                  <a:pt x="240030" y="81439"/>
                </a:lnTo>
                <a:lnTo>
                  <a:pt x="240030" y="68580"/>
                </a:lnTo>
                <a:moveTo>
                  <a:pt x="77152" y="124301"/>
                </a:moveTo>
                <a:cubicBezTo>
                  <a:pt x="77152" y="131403"/>
                  <a:pt x="82910" y="137160"/>
                  <a:pt x="90011" y="137160"/>
                </a:cubicBezTo>
                <a:cubicBezTo>
                  <a:pt x="97113" y="137160"/>
                  <a:pt x="102870" y="131403"/>
                  <a:pt x="102870" y="124301"/>
                </a:cubicBezTo>
                <a:cubicBezTo>
                  <a:pt x="102870" y="117200"/>
                  <a:pt x="97113" y="111443"/>
                  <a:pt x="90011" y="111443"/>
                </a:cubicBezTo>
                <a:cubicBezTo>
                  <a:pt x="82910" y="111443"/>
                  <a:pt x="77152" y="117200"/>
                  <a:pt x="77152" y="124301"/>
                </a:cubicBezTo>
                <a:moveTo>
                  <a:pt x="90011" y="158591"/>
                </a:moveTo>
                <a:cubicBezTo>
                  <a:pt x="82910" y="158591"/>
                  <a:pt x="77152" y="164348"/>
                  <a:pt x="77152" y="171450"/>
                </a:cubicBezTo>
                <a:cubicBezTo>
                  <a:pt x="77152" y="178552"/>
                  <a:pt x="82910" y="184309"/>
                  <a:pt x="90011" y="184309"/>
                </a:cubicBezTo>
                <a:cubicBezTo>
                  <a:pt x="97113" y="184309"/>
                  <a:pt x="102870" y="178552"/>
                  <a:pt x="102870" y="171450"/>
                </a:cubicBezTo>
                <a:cubicBezTo>
                  <a:pt x="102870" y="164348"/>
                  <a:pt x="97113" y="158591"/>
                  <a:pt x="90011" y="158591"/>
                </a:cubicBezTo>
                <a:moveTo>
                  <a:pt x="77152" y="218599"/>
                </a:moveTo>
                <a:cubicBezTo>
                  <a:pt x="77152" y="225725"/>
                  <a:pt x="82885" y="231458"/>
                  <a:pt x="90011" y="231458"/>
                </a:cubicBezTo>
                <a:lnTo>
                  <a:pt x="137160" y="231458"/>
                </a:lnTo>
                <a:cubicBezTo>
                  <a:pt x="144286" y="231458"/>
                  <a:pt x="150019" y="225725"/>
                  <a:pt x="150019" y="218599"/>
                </a:cubicBezTo>
                <a:cubicBezTo>
                  <a:pt x="150019" y="211473"/>
                  <a:pt x="144286" y="205740"/>
                  <a:pt x="137160" y="205740"/>
                </a:cubicBezTo>
                <a:lnTo>
                  <a:pt x="90011" y="205740"/>
                </a:lnTo>
                <a:cubicBezTo>
                  <a:pt x="82885" y="205740"/>
                  <a:pt x="77152" y="211473"/>
                  <a:pt x="77152" y="218599"/>
                </a:cubicBezTo>
                <a:moveTo>
                  <a:pt x="137160" y="111443"/>
                </a:moveTo>
                <a:cubicBezTo>
                  <a:pt x="130058" y="111443"/>
                  <a:pt x="124301" y="117200"/>
                  <a:pt x="124301" y="124301"/>
                </a:cubicBezTo>
                <a:cubicBezTo>
                  <a:pt x="124301" y="131403"/>
                  <a:pt x="130058" y="137160"/>
                  <a:pt x="137160" y="137160"/>
                </a:cubicBezTo>
                <a:cubicBezTo>
                  <a:pt x="144262" y="137160"/>
                  <a:pt x="150019" y="131403"/>
                  <a:pt x="150019" y="124301"/>
                </a:cubicBezTo>
                <a:cubicBezTo>
                  <a:pt x="150019" y="117200"/>
                  <a:pt x="144262" y="111443"/>
                  <a:pt x="137160" y="111443"/>
                </a:cubicBezTo>
                <a:moveTo>
                  <a:pt x="124301" y="171450"/>
                </a:moveTo>
                <a:cubicBezTo>
                  <a:pt x="124301" y="178552"/>
                  <a:pt x="130058" y="184309"/>
                  <a:pt x="137160" y="184309"/>
                </a:cubicBezTo>
                <a:cubicBezTo>
                  <a:pt x="144262" y="184309"/>
                  <a:pt x="150019" y="178552"/>
                  <a:pt x="150019" y="171450"/>
                </a:cubicBezTo>
                <a:cubicBezTo>
                  <a:pt x="150019" y="164348"/>
                  <a:pt x="144262" y="158591"/>
                  <a:pt x="137160" y="158591"/>
                </a:cubicBezTo>
                <a:cubicBezTo>
                  <a:pt x="130058" y="158591"/>
                  <a:pt x="124301" y="164348"/>
                  <a:pt x="124301" y="171450"/>
                </a:cubicBezTo>
                <a:moveTo>
                  <a:pt x="184309" y="111443"/>
                </a:moveTo>
                <a:cubicBezTo>
                  <a:pt x="177207" y="111443"/>
                  <a:pt x="171450" y="117200"/>
                  <a:pt x="171450" y="124301"/>
                </a:cubicBezTo>
                <a:cubicBezTo>
                  <a:pt x="171450" y="131403"/>
                  <a:pt x="177207" y="137160"/>
                  <a:pt x="184309" y="137160"/>
                </a:cubicBezTo>
                <a:cubicBezTo>
                  <a:pt x="191410" y="137160"/>
                  <a:pt x="197168" y="131403"/>
                  <a:pt x="197168" y="124301"/>
                </a:cubicBezTo>
                <a:cubicBezTo>
                  <a:pt x="197168" y="117200"/>
                  <a:pt x="191410" y="111443"/>
                  <a:pt x="184309" y="111443"/>
                </a:cubicBezTo>
                <a:moveTo>
                  <a:pt x="171450" y="171450"/>
                </a:moveTo>
                <a:cubicBezTo>
                  <a:pt x="171450" y="178552"/>
                  <a:pt x="177207" y="184309"/>
                  <a:pt x="184309" y="184309"/>
                </a:cubicBezTo>
                <a:cubicBezTo>
                  <a:pt x="191410" y="184309"/>
                  <a:pt x="197168" y="178552"/>
                  <a:pt x="197168" y="171450"/>
                </a:cubicBezTo>
                <a:cubicBezTo>
                  <a:pt x="197168" y="164348"/>
                  <a:pt x="191410" y="158591"/>
                  <a:pt x="184309" y="158591"/>
                </a:cubicBezTo>
                <a:cubicBezTo>
                  <a:pt x="177207" y="158591"/>
                  <a:pt x="171450" y="164348"/>
                  <a:pt x="171450" y="171450"/>
                </a:cubicBezTo>
                <a:moveTo>
                  <a:pt x="184309" y="205740"/>
                </a:moveTo>
                <a:cubicBezTo>
                  <a:pt x="177207" y="205740"/>
                  <a:pt x="171450" y="211497"/>
                  <a:pt x="171450" y="218599"/>
                </a:cubicBezTo>
                <a:cubicBezTo>
                  <a:pt x="171450" y="225700"/>
                  <a:pt x="177207" y="231458"/>
                  <a:pt x="184309" y="231458"/>
                </a:cubicBezTo>
                <a:cubicBezTo>
                  <a:pt x="191410" y="231458"/>
                  <a:pt x="197168" y="225700"/>
                  <a:pt x="197168" y="218599"/>
                </a:cubicBezTo>
                <a:cubicBezTo>
                  <a:pt x="197168" y="211497"/>
                  <a:pt x="191410" y="205740"/>
                  <a:pt x="184309" y="20574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93475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Whole numbers measure distances, weights, and quantities.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are fundamental concepts in algebra and geometry.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993475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Measurement Fundamentals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93475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68580" y="94298"/>
                </a:moveTo>
                <a:cubicBezTo>
                  <a:pt x="68580" y="56422"/>
                  <a:pt x="99284" y="25718"/>
                  <a:pt x="137160" y="25718"/>
                </a:cubicBezTo>
                <a:cubicBezTo>
                  <a:pt x="175036" y="25718"/>
                  <a:pt x="205740" y="56422"/>
                  <a:pt x="205740" y="94298"/>
                </a:cubicBezTo>
                <a:cubicBezTo>
                  <a:pt x="205740" y="132173"/>
                  <a:pt x="175036" y="162878"/>
                  <a:pt x="137160" y="162878"/>
                </a:cubicBezTo>
                <a:cubicBezTo>
                  <a:pt x="99284" y="162878"/>
                  <a:pt x="68580" y="132173"/>
                  <a:pt x="68580" y="94298"/>
                </a:cubicBezTo>
                <a:lnTo>
                  <a:pt x="68580" y="94298"/>
                </a:lnTo>
                <a:moveTo>
                  <a:pt x="231458" y="94298"/>
                </a:moveTo>
                <a:cubicBezTo>
                  <a:pt x="231458" y="82189"/>
                  <a:pt x="229154" y="70616"/>
                  <a:pt x="225028" y="60008"/>
                </a:cubicBezTo>
                <a:lnTo>
                  <a:pt x="240030" y="60008"/>
                </a:lnTo>
                <a:cubicBezTo>
                  <a:pt x="244745" y="60008"/>
                  <a:pt x="248602" y="63865"/>
                  <a:pt x="248602" y="68580"/>
                </a:cubicBezTo>
                <a:lnTo>
                  <a:pt x="248602" y="240030"/>
                </a:lnTo>
                <a:cubicBezTo>
                  <a:pt x="248602" y="244745"/>
                  <a:pt x="244745" y="248603"/>
                  <a:pt x="240030" y="248603"/>
                </a:cubicBezTo>
                <a:lnTo>
                  <a:pt x="34290" y="248603"/>
                </a:lnTo>
                <a:cubicBezTo>
                  <a:pt x="29575" y="248603"/>
                  <a:pt x="25717" y="244745"/>
                  <a:pt x="25717" y="240030"/>
                </a:cubicBezTo>
                <a:lnTo>
                  <a:pt x="25717" y="68580"/>
                </a:lnTo>
                <a:cubicBezTo>
                  <a:pt x="25717" y="63865"/>
                  <a:pt x="29575" y="60008"/>
                  <a:pt x="34290" y="60008"/>
                </a:cubicBezTo>
                <a:lnTo>
                  <a:pt x="49292" y="60008"/>
                </a:lnTo>
                <a:cubicBezTo>
                  <a:pt x="45166" y="70616"/>
                  <a:pt x="42862" y="82189"/>
                  <a:pt x="42862" y="94298"/>
                </a:cubicBezTo>
                <a:cubicBezTo>
                  <a:pt x="42862" y="146375"/>
                  <a:pt x="85082" y="188595"/>
                  <a:pt x="137160" y="188595"/>
                </a:cubicBezTo>
                <a:cubicBezTo>
                  <a:pt x="189238" y="188595"/>
                  <a:pt x="231458" y="146375"/>
                  <a:pt x="231458" y="94298"/>
                </a:cubicBezTo>
                <a:lnTo>
                  <a:pt x="231458" y="94298"/>
                </a:lnTo>
                <a:moveTo>
                  <a:pt x="209919" y="34290"/>
                </a:moveTo>
                <a:cubicBezTo>
                  <a:pt x="192613" y="13341"/>
                  <a:pt x="166467" y="0"/>
                  <a:pt x="137160" y="0"/>
                </a:cubicBezTo>
                <a:cubicBezTo>
                  <a:pt x="107853" y="0"/>
                  <a:pt x="81707" y="13341"/>
                  <a:pt x="64401" y="34290"/>
                </a:cubicBezTo>
                <a:lnTo>
                  <a:pt x="34290" y="34290"/>
                </a:lnTo>
                <a:cubicBezTo>
                  <a:pt x="15377" y="34290"/>
                  <a:pt x="0" y="49667"/>
                  <a:pt x="0" y="68580"/>
                </a:cubicBezTo>
                <a:lnTo>
                  <a:pt x="0" y="240030"/>
                </a:lnTo>
                <a:cubicBezTo>
                  <a:pt x="0" y="258943"/>
                  <a:pt x="15377" y="274320"/>
                  <a:pt x="34290" y="274320"/>
                </a:cubicBezTo>
                <a:lnTo>
                  <a:pt x="240030" y="274320"/>
                </a:lnTo>
                <a:cubicBezTo>
                  <a:pt x="258943" y="274320"/>
                  <a:pt x="274320" y="258943"/>
                  <a:pt x="274320" y="240030"/>
                </a:cubicBezTo>
                <a:lnTo>
                  <a:pt x="274320" y="68580"/>
                </a:lnTo>
                <a:cubicBezTo>
                  <a:pt x="274320" y="49667"/>
                  <a:pt x="258943" y="34290"/>
                  <a:pt x="240030" y="34290"/>
                </a:cubicBezTo>
                <a:lnTo>
                  <a:pt x="209919" y="34290"/>
                </a:lnTo>
                <a:moveTo>
                  <a:pt x="158591" y="120015"/>
                </a:moveTo>
                <a:cubicBezTo>
                  <a:pt x="158591" y="114336"/>
                  <a:pt x="156394" y="109192"/>
                  <a:pt x="152751" y="105335"/>
                </a:cubicBezTo>
                <a:lnTo>
                  <a:pt x="170753" y="63383"/>
                </a:lnTo>
                <a:cubicBezTo>
                  <a:pt x="172629" y="59043"/>
                  <a:pt x="170593" y="54007"/>
                  <a:pt x="166253" y="52131"/>
                </a:cubicBezTo>
                <a:cubicBezTo>
                  <a:pt x="161913" y="50256"/>
                  <a:pt x="156877" y="52292"/>
                  <a:pt x="155001" y="56632"/>
                </a:cubicBezTo>
                <a:lnTo>
                  <a:pt x="136999" y="98584"/>
                </a:lnTo>
                <a:cubicBezTo>
                  <a:pt x="125212" y="98637"/>
                  <a:pt x="115729" y="108228"/>
                  <a:pt x="115729" y="120015"/>
                </a:cubicBezTo>
                <a:cubicBezTo>
                  <a:pt x="115729" y="131856"/>
                  <a:pt x="125319" y="141446"/>
                  <a:pt x="137160" y="141446"/>
                </a:cubicBezTo>
                <a:cubicBezTo>
                  <a:pt x="149001" y="141446"/>
                  <a:pt x="158591" y="131856"/>
                  <a:pt x="158591" y="120015"/>
                </a:cubicBezTo>
                <a:lnTo>
                  <a:pt x="158591" y="12001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32955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Whole numbers and basic operations are essential for calculations and data analysis in STEM fields.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support various scientific and engineering processes.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3832955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STEM Applications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3832955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22885" y="42863"/>
                </a:moveTo>
                <a:cubicBezTo>
                  <a:pt x="227600" y="42863"/>
                  <a:pt x="231458" y="46720"/>
                  <a:pt x="231458" y="51435"/>
                </a:cubicBezTo>
                <a:cubicBezTo>
                  <a:pt x="231458" y="56150"/>
                  <a:pt x="227600" y="60008"/>
                  <a:pt x="222885" y="60008"/>
                </a:cubicBezTo>
                <a:lnTo>
                  <a:pt x="51435" y="60008"/>
                </a:lnTo>
                <a:cubicBezTo>
                  <a:pt x="46720" y="60008"/>
                  <a:pt x="42862" y="56150"/>
                  <a:pt x="42862" y="51435"/>
                </a:cubicBezTo>
                <a:cubicBezTo>
                  <a:pt x="42862" y="46720"/>
                  <a:pt x="46720" y="42863"/>
                  <a:pt x="51435" y="42863"/>
                </a:cubicBezTo>
                <a:lnTo>
                  <a:pt x="222885" y="42863"/>
                </a:lnTo>
                <a:moveTo>
                  <a:pt x="51435" y="17145"/>
                </a:moveTo>
                <a:cubicBezTo>
                  <a:pt x="32522" y="17145"/>
                  <a:pt x="17145" y="32522"/>
                  <a:pt x="17145" y="51435"/>
                </a:cubicBezTo>
                <a:cubicBezTo>
                  <a:pt x="17145" y="70348"/>
                  <a:pt x="32522" y="85725"/>
                  <a:pt x="51435" y="85725"/>
                </a:cubicBezTo>
                <a:lnTo>
                  <a:pt x="124301" y="85725"/>
                </a:lnTo>
                <a:lnTo>
                  <a:pt x="124301" y="94298"/>
                </a:lnTo>
                <a:lnTo>
                  <a:pt x="118997" y="99602"/>
                </a:lnTo>
                <a:lnTo>
                  <a:pt x="103942" y="114657"/>
                </a:lnTo>
                <a:lnTo>
                  <a:pt x="98584" y="120015"/>
                </a:lnTo>
                <a:lnTo>
                  <a:pt x="68580" y="120015"/>
                </a:lnTo>
                <a:cubicBezTo>
                  <a:pt x="42541" y="120015"/>
                  <a:pt x="21431" y="141125"/>
                  <a:pt x="21431" y="167164"/>
                </a:cubicBezTo>
                <a:lnTo>
                  <a:pt x="21431" y="188595"/>
                </a:lnTo>
                <a:lnTo>
                  <a:pt x="17145" y="188595"/>
                </a:lnTo>
                <a:cubicBezTo>
                  <a:pt x="7662" y="188595"/>
                  <a:pt x="0" y="196257"/>
                  <a:pt x="0" y="205740"/>
                </a:cubicBezTo>
                <a:lnTo>
                  <a:pt x="0" y="240030"/>
                </a:lnTo>
                <a:cubicBezTo>
                  <a:pt x="0" y="249513"/>
                  <a:pt x="7662" y="257175"/>
                  <a:pt x="17145" y="257175"/>
                </a:cubicBezTo>
                <a:lnTo>
                  <a:pt x="51435" y="257175"/>
                </a:lnTo>
                <a:cubicBezTo>
                  <a:pt x="60918" y="257175"/>
                  <a:pt x="68580" y="249513"/>
                  <a:pt x="68580" y="240030"/>
                </a:cubicBezTo>
                <a:lnTo>
                  <a:pt x="68580" y="205740"/>
                </a:lnTo>
                <a:cubicBezTo>
                  <a:pt x="68580" y="196257"/>
                  <a:pt x="60918" y="188595"/>
                  <a:pt x="51435" y="188595"/>
                </a:cubicBezTo>
                <a:lnTo>
                  <a:pt x="47149" y="188595"/>
                </a:lnTo>
                <a:lnTo>
                  <a:pt x="47149" y="167164"/>
                </a:lnTo>
                <a:cubicBezTo>
                  <a:pt x="47149" y="155323"/>
                  <a:pt x="56739" y="145732"/>
                  <a:pt x="68580" y="145732"/>
                </a:cubicBezTo>
                <a:lnTo>
                  <a:pt x="98584" y="145732"/>
                </a:lnTo>
                <a:lnTo>
                  <a:pt x="103888" y="151037"/>
                </a:lnTo>
                <a:lnTo>
                  <a:pt x="118943" y="166092"/>
                </a:lnTo>
                <a:lnTo>
                  <a:pt x="124301" y="171450"/>
                </a:lnTo>
                <a:lnTo>
                  <a:pt x="124301" y="188595"/>
                </a:lnTo>
                <a:lnTo>
                  <a:pt x="120015" y="188595"/>
                </a:lnTo>
                <a:cubicBezTo>
                  <a:pt x="110532" y="188595"/>
                  <a:pt x="102870" y="196257"/>
                  <a:pt x="102870" y="205740"/>
                </a:cubicBezTo>
                <a:lnTo>
                  <a:pt x="102870" y="240030"/>
                </a:lnTo>
                <a:cubicBezTo>
                  <a:pt x="102870" y="249513"/>
                  <a:pt x="110532" y="257175"/>
                  <a:pt x="120015" y="257175"/>
                </a:cubicBezTo>
                <a:lnTo>
                  <a:pt x="154305" y="257175"/>
                </a:lnTo>
                <a:cubicBezTo>
                  <a:pt x="163788" y="257175"/>
                  <a:pt x="171450" y="249513"/>
                  <a:pt x="171450" y="240030"/>
                </a:cubicBezTo>
                <a:lnTo>
                  <a:pt x="171450" y="205740"/>
                </a:lnTo>
                <a:cubicBezTo>
                  <a:pt x="171450" y="196257"/>
                  <a:pt x="163788" y="188595"/>
                  <a:pt x="154305" y="188595"/>
                </a:cubicBezTo>
                <a:lnTo>
                  <a:pt x="150019" y="188595"/>
                </a:lnTo>
                <a:lnTo>
                  <a:pt x="150019" y="171450"/>
                </a:lnTo>
                <a:lnTo>
                  <a:pt x="155323" y="166146"/>
                </a:lnTo>
                <a:lnTo>
                  <a:pt x="170378" y="151090"/>
                </a:lnTo>
                <a:lnTo>
                  <a:pt x="175736" y="145732"/>
                </a:lnTo>
                <a:lnTo>
                  <a:pt x="205740" y="145732"/>
                </a:lnTo>
                <a:cubicBezTo>
                  <a:pt x="217581" y="145732"/>
                  <a:pt x="227171" y="155323"/>
                  <a:pt x="227171" y="167164"/>
                </a:cubicBezTo>
                <a:lnTo>
                  <a:pt x="227171" y="188595"/>
                </a:lnTo>
                <a:lnTo>
                  <a:pt x="222885" y="188595"/>
                </a:lnTo>
                <a:cubicBezTo>
                  <a:pt x="213402" y="188595"/>
                  <a:pt x="205740" y="196257"/>
                  <a:pt x="205740" y="205740"/>
                </a:cubicBezTo>
                <a:lnTo>
                  <a:pt x="205740" y="240030"/>
                </a:lnTo>
                <a:cubicBezTo>
                  <a:pt x="205740" y="249513"/>
                  <a:pt x="213402" y="257175"/>
                  <a:pt x="222885" y="257175"/>
                </a:cubicBezTo>
                <a:lnTo>
                  <a:pt x="257175" y="257175"/>
                </a:lnTo>
                <a:cubicBezTo>
                  <a:pt x="266658" y="257175"/>
                  <a:pt x="274320" y="249513"/>
                  <a:pt x="274320" y="240030"/>
                </a:cubicBezTo>
                <a:lnTo>
                  <a:pt x="274320" y="205740"/>
                </a:lnTo>
                <a:cubicBezTo>
                  <a:pt x="274320" y="196257"/>
                  <a:pt x="266658" y="188595"/>
                  <a:pt x="257175" y="188595"/>
                </a:cubicBezTo>
                <a:lnTo>
                  <a:pt x="252889" y="188595"/>
                </a:lnTo>
                <a:lnTo>
                  <a:pt x="252889" y="167164"/>
                </a:lnTo>
                <a:cubicBezTo>
                  <a:pt x="252889" y="141125"/>
                  <a:pt x="231779" y="120015"/>
                  <a:pt x="205740" y="120015"/>
                </a:cubicBezTo>
                <a:lnTo>
                  <a:pt x="175736" y="120015"/>
                </a:lnTo>
                <a:lnTo>
                  <a:pt x="170432" y="114711"/>
                </a:lnTo>
                <a:lnTo>
                  <a:pt x="155377" y="99655"/>
                </a:lnTo>
                <a:lnTo>
                  <a:pt x="150019" y="94298"/>
                </a:lnTo>
                <a:lnTo>
                  <a:pt x="150019" y="85725"/>
                </a:lnTo>
                <a:lnTo>
                  <a:pt x="222885" y="85725"/>
                </a:lnTo>
                <a:cubicBezTo>
                  <a:pt x="241798" y="85725"/>
                  <a:pt x="257175" y="70348"/>
                  <a:pt x="257175" y="51435"/>
                </a:cubicBezTo>
                <a:cubicBezTo>
                  <a:pt x="257175" y="32522"/>
                  <a:pt x="241798" y="17145"/>
                  <a:pt x="222885" y="17145"/>
                </a:cubicBezTo>
                <a:lnTo>
                  <a:pt x="51435" y="17145"/>
                </a:lnTo>
                <a:moveTo>
                  <a:pt x="25718" y="231458"/>
                </a:moveTo>
                <a:lnTo>
                  <a:pt x="25718" y="214313"/>
                </a:lnTo>
                <a:lnTo>
                  <a:pt x="42863" y="214313"/>
                </a:lnTo>
                <a:lnTo>
                  <a:pt x="42863" y="231458"/>
                </a:lnTo>
                <a:lnTo>
                  <a:pt x="25718" y="231458"/>
                </a:lnTo>
                <a:moveTo>
                  <a:pt x="128588" y="231458"/>
                </a:moveTo>
                <a:lnTo>
                  <a:pt x="128588" y="214313"/>
                </a:lnTo>
                <a:lnTo>
                  <a:pt x="145733" y="214313"/>
                </a:lnTo>
                <a:lnTo>
                  <a:pt x="145733" y="231458"/>
                </a:lnTo>
                <a:lnTo>
                  <a:pt x="128588" y="231458"/>
                </a:lnTo>
                <a:moveTo>
                  <a:pt x="231458" y="231458"/>
                </a:moveTo>
                <a:lnTo>
                  <a:pt x="231458" y="214313"/>
                </a:lnTo>
                <a:lnTo>
                  <a:pt x="248603" y="214313"/>
                </a:lnTo>
                <a:lnTo>
                  <a:pt x="248603" y="231458"/>
                </a:lnTo>
                <a:lnTo>
                  <a:pt x="231458" y="231458"/>
                </a:lnTo>
                <a:moveTo>
                  <a:pt x="122105" y="132874"/>
                </a:moveTo>
                <a:lnTo>
                  <a:pt x="137160" y="117818"/>
                </a:lnTo>
                <a:lnTo>
                  <a:pt x="152215" y="132874"/>
                </a:lnTo>
                <a:lnTo>
                  <a:pt x="137160" y="147929"/>
                </a:lnTo>
                <a:lnTo>
                  <a:pt x="122105" y="132874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3887912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Whole Numbers and Their Applications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3604355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078239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Whole Numbers and Their Applications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500" r="325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Examples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There are 3 groups of 4 people, totaling 12 individuals.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313045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Group Size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07658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Traveling 5 miles at 2 miles per hour takes 2.5 hours.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507657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Travel Time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02270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total cost for 3 apples, 2 bananas, and 1 orange is $5.50.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02269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Grocery Costs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Whole Numbers and Their Applications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500" r="325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Problems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93775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Worksheets are effective tools for practicing and reinforcing your knowledge.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can be used for individual study or group activities.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93775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Worksheets Usage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647" y="193207"/>
                </a:moveTo>
                <a:lnTo>
                  <a:pt x="7324" y="235052"/>
                </a:lnTo>
                <a:lnTo>
                  <a:pt x="680" y="257662"/>
                </a:lnTo>
                <a:cubicBezTo>
                  <a:pt x="-659" y="262216"/>
                  <a:pt x="573" y="267091"/>
                  <a:pt x="3895" y="270413"/>
                </a:cubicBezTo>
                <a:cubicBezTo>
                  <a:pt x="7217" y="273735"/>
                  <a:pt x="12092" y="274967"/>
                  <a:pt x="16593" y="273682"/>
                </a:cubicBezTo>
                <a:lnTo>
                  <a:pt x="39257" y="266984"/>
                </a:lnTo>
                <a:lnTo>
                  <a:pt x="81101" y="254661"/>
                </a:lnTo>
                <a:cubicBezTo>
                  <a:pt x="86673" y="253054"/>
                  <a:pt x="91870" y="250375"/>
                  <a:pt x="96424" y="246892"/>
                </a:cubicBezTo>
                <a:lnTo>
                  <a:pt x="96585" y="247000"/>
                </a:lnTo>
                <a:lnTo>
                  <a:pt x="96853" y="246571"/>
                </a:lnTo>
                <a:cubicBezTo>
                  <a:pt x="97603" y="245982"/>
                  <a:pt x="98300" y="245392"/>
                  <a:pt x="98996" y="244803"/>
                </a:cubicBezTo>
                <a:cubicBezTo>
                  <a:pt x="99746" y="244160"/>
                  <a:pt x="100443" y="243464"/>
                  <a:pt x="101139" y="242767"/>
                </a:cubicBezTo>
                <a:lnTo>
                  <a:pt x="264124" y="79836"/>
                </a:lnTo>
                <a:cubicBezTo>
                  <a:pt x="275857" y="68102"/>
                  <a:pt x="277304" y="50046"/>
                  <a:pt x="268517" y="36706"/>
                </a:cubicBezTo>
                <a:cubicBezTo>
                  <a:pt x="267285" y="34830"/>
                  <a:pt x="265785" y="33009"/>
                  <a:pt x="264124" y="31348"/>
                </a:cubicBezTo>
                <a:lnTo>
                  <a:pt x="243014" y="10184"/>
                </a:lnTo>
                <a:cubicBezTo>
                  <a:pt x="229619" y="-3210"/>
                  <a:pt x="207920" y="-3210"/>
                  <a:pt x="194526" y="10184"/>
                </a:cubicBezTo>
                <a:lnTo>
                  <a:pt x="31541" y="173169"/>
                </a:lnTo>
                <a:cubicBezTo>
                  <a:pt x="30202" y="174508"/>
                  <a:pt x="28916" y="175955"/>
                  <a:pt x="27737" y="177455"/>
                </a:cubicBezTo>
                <a:lnTo>
                  <a:pt x="27309" y="177723"/>
                </a:lnTo>
                <a:lnTo>
                  <a:pt x="27416" y="177884"/>
                </a:lnTo>
                <a:cubicBezTo>
                  <a:pt x="23933" y="182438"/>
                  <a:pt x="21308" y="187635"/>
                  <a:pt x="19647" y="193207"/>
                </a:cubicBezTo>
                <a:lnTo>
                  <a:pt x="19647" y="193207"/>
                </a:lnTo>
                <a:moveTo>
                  <a:pt x="205349" y="102178"/>
                </a:moveTo>
                <a:lnTo>
                  <a:pt x="105908" y="201619"/>
                </a:lnTo>
                <a:lnTo>
                  <a:pt x="79333" y="194975"/>
                </a:lnTo>
                <a:lnTo>
                  <a:pt x="72689" y="168401"/>
                </a:lnTo>
                <a:lnTo>
                  <a:pt x="172130" y="68960"/>
                </a:lnTo>
                <a:lnTo>
                  <a:pt x="205349" y="102178"/>
                </a:lnTo>
                <a:moveTo>
                  <a:pt x="52115" y="192136"/>
                </a:moveTo>
                <a:lnTo>
                  <a:pt x="56241" y="208745"/>
                </a:lnTo>
                <a:cubicBezTo>
                  <a:pt x="57366" y="213353"/>
                  <a:pt x="61009" y="216942"/>
                  <a:pt x="65617" y="218121"/>
                </a:cubicBezTo>
                <a:lnTo>
                  <a:pt x="82226" y="222247"/>
                </a:lnTo>
                <a:lnTo>
                  <a:pt x="78261" y="228247"/>
                </a:lnTo>
                <a:cubicBezTo>
                  <a:pt x="76868" y="228998"/>
                  <a:pt x="75422" y="229641"/>
                  <a:pt x="73922" y="230069"/>
                </a:cubicBezTo>
                <a:lnTo>
                  <a:pt x="61384" y="233766"/>
                </a:lnTo>
                <a:lnTo>
                  <a:pt x="31970" y="242339"/>
                </a:lnTo>
                <a:lnTo>
                  <a:pt x="40596" y="212978"/>
                </a:lnTo>
                <a:lnTo>
                  <a:pt x="44293" y="200440"/>
                </a:lnTo>
                <a:cubicBezTo>
                  <a:pt x="44722" y="198940"/>
                  <a:pt x="45365" y="197440"/>
                  <a:pt x="46115" y="196101"/>
                </a:cubicBezTo>
                <a:lnTo>
                  <a:pt x="52115" y="192136"/>
                </a:lnTo>
                <a:moveTo>
                  <a:pt x="169076" y="117019"/>
                </a:moveTo>
                <a:cubicBezTo>
                  <a:pt x="172398" y="113697"/>
                  <a:pt x="172398" y="108232"/>
                  <a:pt x="169076" y="104911"/>
                </a:cubicBezTo>
                <a:cubicBezTo>
                  <a:pt x="165755" y="101589"/>
                  <a:pt x="160290" y="101589"/>
                  <a:pt x="156968" y="104911"/>
                </a:cubicBezTo>
                <a:lnTo>
                  <a:pt x="105533" y="156346"/>
                </a:lnTo>
                <a:cubicBezTo>
                  <a:pt x="102211" y="159667"/>
                  <a:pt x="102211" y="165132"/>
                  <a:pt x="105533" y="168454"/>
                </a:cubicBezTo>
                <a:cubicBezTo>
                  <a:pt x="108855" y="171776"/>
                  <a:pt x="114320" y="171776"/>
                  <a:pt x="117641" y="168454"/>
                </a:cubicBezTo>
                <a:lnTo>
                  <a:pt x="169076" y="11701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7723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Various online platforms provide interactive practice problems for learners.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resources often offer instant feedback to monitor your progress.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Resources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19456" y="61722"/>
                </a:moveTo>
                <a:lnTo>
                  <a:pt x="54864" y="61722"/>
                </a:lnTo>
                <a:cubicBezTo>
                  <a:pt x="51092" y="61722"/>
                  <a:pt x="48006" y="64808"/>
                  <a:pt x="48006" y="68580"/>
                </a:cubicBezTo>
                <a:lnTo>
                  <a:pt x="48006" y="164592"/>
                </a:lnTo>
                <a:lnTo>
                  <a:pt x="27432" y="164592"/>
                </a:lnTo>
                <a:lnTo>
                  <a:pt x="27432" y="68580"/>
                </a:lnTo>
                <a:cubicBezTo>
                  <a:pt x="27432" y="53450"/>
                  <a:pt x="39734" y="41148"/>
                  <a:pt x="54864" y="41148"/>
                </a:cubicBezTo>
                <a:lnTo>
                  <a:pt x="219456" y="41148"/>
                </a:lnTo>
                <a:cubicBezTo>
                  <a:pt x="234586" y="41148"/>
                  <a:pt x="246888" y="53450"/>
                  <a:pt x="246888" y="68580"/>
                </a:cubicBezTo>
                <a:lnTo>
                  <a:pt x="246888" y="164592"/>
                </a:lnTo>
                <a:lnTo>
                  <a:pt x="226314" y="164592"/>
                </a:lnTo>
                <a:lnTo>
                  <a:pt x="226314" y="68580"/>
                </a:lnTo>
                <a:cubicBezTo>
                  <a:pt x="226314" y="64808"/>
                  <a:pt x="223228" y="61722"/>
                  <a:pt x="219456" y="61722"/>
                </a:cubicBezTo>
                <a:lnTo>
                  <a:pt x="219456" y="61722"/>
                </a:lnTo>
                <a:moveTo>
                  <a:pt x="41148" y="212598"/>
                </a:moveTo>
                <a:lnTo>
                  <a:pt x="233172" y="212598"/>
                </a:lnTo>
                <a:cubicBezTo>
                  <a:pt x="242130" y="212598"/>
                  <a:pt x="249760" y="206854"/>
                  <a:pt x="252589" y="198882"/>
                </a:cubicBezTo>
                <a:lnTo>
                  <a:pt x="21731" y="198882"/>
                </a:lnTo>
                <a:cubicBezTo>
                  <a:pt x="24560" y="206854"/>
                  <a:pt x="32190" y="212598"/>
                  <a:pt x="41148" y="212598"/>
                </a:cubicBezTo>
                <a:lnTo>
                  <a:pt x="41148" y="212598"/>
                </a:lnTo>
                <a:moveTo>
                  <a:pt x="0" y="192024"/>
                </a:moveTo>
                <a:cubicBezTo>
                  <a:pt x="0" y="184437"/>
                  <a:pt x="6129" y="178308"/>
                  <a:pt x="13716" y="178308"/>
                </a:cubicBezTo>
                <a:lnTo>
                  <a:pt x="260604" y="178308"/>
                </a:lnTo>
                <a:cubicBezTo>
                  <a:pt x="268191" y="178308"/>
                  <a:pt x="274320" y="184437"/>
                  <a:pt x="274320" y="192024"/>
                </a:cubicBezTo>
                <a:cubicBezTo>
                  <a:pt x="274320" y="214741"/>
                  <a:pt x="255889" y="233172"/>
                  <a:pt x="233172" y="233172"/>
                </a:cubicBezTo>
                <a:lnTo>
                  <a:pt x="41148" y="233172"/>
                </a:lnTo>
                <a:cubicBezTo>
                  <a:pt x="18431" y="233172"/>
                  <a:pt x="0" y="214741"/>
                  <a:pt x="0" y="192024"/>
                </a:cubicBezTo>
                <a:lnTo>
                  <a:pt x="0" y="192024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3775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Here are basic arithmetic problems to practice: 2 + 2, 5 - 3, 4 x 6, and 12 ÷ 4.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problems are fundamental for developing mathematical proficiency.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5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Sample Problems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14313" y="94298"/>
                </a:moveTo>
                <a:lnTo>
                  <a:pt x="214313" y="240030"/>
                </a:lnTo>
                <a:cubicBezTo>
                  <a:pt x="214313" y="244745"/>
                  <a:pt x="210455" y="248603"/>
                  <a:pt x="205740" y="248603"/>
                </a:cubicBezTo>
                <a:lnTo>
                  <a:pt x="68580" y="248603"/>
                </a:lnTo>
                <a:cubicBezTo>
                  <a:pt x="63865" y="248603"/>
                  <a:pt x="60008" y="244745"/>
                  <a:pt x="60008" y="240030"/>
                </a:cubicBezTo>
                <a:lnTo>
                  <a:pt x="60008" y="94298"/>
                </a:lnTo>
                <a:lnTo>
                  <a:pt x="214313" y="94298"/>
                </a:lnTo>
                <a:moveTo>
                  <a:pt x="214313" y="68580"/>
                </a:moveTo>
                <a:lnTo>
                  <a:pt x="60008" y="68580"/>
                </a:lnTo>
                <a:lnTo>
                  <a:pt x="60008" y="34290"/>
                </a:lnTo>
                <a:cubicBezTo>
                  <a:pt x="60008" y="29575"/>
                  <a:pt x="63865" y="25718"/>
                  <a:pt x="68580" y="25718"/>
                </a:cubicBezTo>
                <a:lnTo>
                  <a:pt x="205740" y="25718"/>
                </a:lnTo>
                <a:cubicBezTo>
                  <a:pt x="210455" y="25718"/>
                  <a:pt x="214313" y="29575"/>
                  <a:pt x="214313" y="34290"/>
                </a:cubicBezTo>
                <a:lnTo>
                  <a:pt x="214313" y="68580"/>
                </a:lnTo>
                <a:moveTo>
                  <a:pt x="240030" y="68580"/>
                </a:moveTo>
                <a:lnTo>
                  <a:pt x="240030" y="34290"/>
                </a:lnTo>
                <a:cubicBezTo>
                  <a:pt x="240030" y="15377"/>
                  <a:pt x="224653" y="0"/>
                  <a:pt x="205740" y="0"/>
                </a:cubicBezTo>
                <a:lnTo>
                  <a:pt x="68580" y="0"/>
                </a:lnTo>
                <a:cubicBezTo>
                  <a:pt x="49667" y="0"/>
                  <a:pt x="34290" y="15377"/>
                  <a:pt x="34290" y="34290"/>
                </a:cubicBezTo>
                <a:lnTo>
                  <a:pt x="34290" y="68580"/>
                </a:lnTo>
                <a:lnTo>
                  <a:pt x="34290" y="81439"/>
                </a:lnTo>
                <a:lnTo>
                  <a:pt x="34290" y="94298"/>
                </a:lnTo>
                <a:lnTo>
                  <a:pt x="34290" y="240030"/>
                </a:lnTo>
                <a:cubicBezTo>
                  <a:pt x="34290" y="258943"/>
                  <a:pt x="49667" y="274320"/>
                  <a:pt x="68580" y="274320"/>
                </a:cubicBezTo>
                <a:lnTo>
                  <a:pt x="205740" y="274320"/>
                </a:lnTo>
                <a:cubicBezTo>
                  <a:pt x="224653" y="274320"/>
                  <a:pt x="240030" y="258943"/>
                  <a:pt x="240030" y="240030"/>
                </a:cubicBezTo>
                <a:lnTo>
                  <a:pt x="240030" y="94298"/>
                </a:lnTo>
                <a:lnTo>
                  <a:pt x="240030" y="81439"/>
                </a:lnTo>
                <a:lnTo>
                  <a:pt x="240030" y="68580"/>
                </a:lnTo>
                <a:moveTo>
                  <a:pt x="77152" y="124301"/>
                </a:moveTo>
                <a:cubicBezTo>
                  <a:pt x="77152" y="131403"/>
                  <a:pt x="82910" y="137160"/>
                  <a:pt x="90011" y="137160"/>
                </a:cubicBezTo>
                <a:cubicBezTo>
                  <a:pt x="97113" y="137160"/>
                  <a:pt x="102870" y="131403"/>
                  <a:pt x="102870" y="124301"/>
                </a:cubicBezTo>
                <a:cubicBezTo>
                  <a:pt x="102870" y="117200"/>
                  <a:pt x="97113" y="111443"/>
                  <a:pt x="90011" y="111443"/>
                </a:cubicBezTo>
                <a:cubicBezTo>
                  <a:pt x="82910" y="111443"/>
                  <a:pt x="77152" y="117200"/>
                  <a:pt x="77152" y="124301"/>
                </a:cubicBezTo>
                <a:moveTo>
                  <a:pt x="90011" y="158591"/>
                </a:moveTo>
                <a:cubicBezTo>
                  <a:pt x="82910" y="158591"/>
                  <a:pt x="77152" y="164348"/>
                  <a:pt x="77152" y="171450"/>
                </a:cubicBezTo>
                <a:cubicBezTo>
                  <a:pt x="77152" y="178552"/>
                  <a:pt x="82910" y="184309"/>
                  <a:pt x="90011" y="184309"/>
                </a:cubicBezTo>
                <a:cubicBezTo>
                  <a:pt x="97113" y="184309"/>
                  <a:pt x="102870" y="178552"/>
                  <a:pt x="102870" y="171450"/>
                </a:cubicBezTo>
                <a:cubicBezTo>
                  <a:pt x="102870" y="164348"/>
                  <a:pt x="97113" y="158591"/>
                  <a:pt x="90011" y="158591"/>
                </a:cubicBezTo>
                <a:moveTo>
                  <a:pt x="77152" y="218599"/>
                </a:moveTo>
                <a:cubicBezTo>
                  <a:pt x="77152" y="225725"/>
                  <a:pt x="82885" y="231458"/>
                  <a:pt x="90011" y="231458"/>
                </a:cubicBezTo>
                <a:lnTo>
                  <a:pt x="137160" y="231458"/>
                </a:lnTo>
                <a:cubicBezTo>
                  <a:pt x="144286" y="231458"/>
                  <a:pt x="150019" y="225725"/>
                  <a:pt x="150019" y="218599"/>
                </a:cubicBezTo>
                <a:cubicBezTo>
                  <a:pt x="150019" y="211473"/>
                  <a:pt x="144286" y="205740"/>
                  <a:pt x="137160" y="205740"/>
                </a:cubicBezTo>
                <a:lnTo>
                  <a:pt x="90011" y="205740"/>
                </a:lnTo>
                <a:cubicBezTo>
                  <a:pt x="82885" y="205740"/>
                  <a:pt x="77152" y="211473"/>
                  <a:pt x="77152" y="218599"/>
                </a:cubicBezTo>
                <a:moveTo>
                  <a:pt x="137160" y="111443"/>
                </a:moveTo>
                <a:cubicBezTo>
                  <a:pt x="130058" y="111443"/>
                  <a:pt x="124301" y="117200"/>
                  <a:pt x="124301" y="124301"/>
                </a:cubicBezTo>
                <a:cubicBezTo>
                  <a:pt x="124301" y="131403"/>
                  <a:pt x="130058" y="137160"/>
                  <a:pt x="137160" y="137160"/>
                </a:cubicBezTo>
                <a:cubicBezTo>
                  <a:pt x="144262" y="137160"/>
                  <a:pt x="150019" y="131403"/>
                  <a:pt x="150019" y="124301"/>
                </a:cubicBezTo>
                <a:cubicBezTo>
                  <a:pt x="150019" y="117200"/>
                  <a:pt x="144262" y="111443"/>
                  <a:pt x="137160" y="111443"/>
                </a:cubicBezTo>
                <a:moveTo>
                  <a:pt x="124301" y="171450"/>
                </a:moveTo>
                <a:cubicBezTo>
                  <a:pt x="124301" y="178552"/>
                  <a:pt x="130058" y="184309"/>
                  <a:pt x="137160" y="184309"/>
                </a:cubicBezTo>
                <a:cubicBezTo>
                  <a:pt x="144262" y="184309"/>
                  <a:pt x="150019" y="178552"/>
                  <a:pt x="150019" y="171450"/>
                </a:cubicBezTo>
                <a:cubicBezTo>
                  <a:pt x="150019" y="164348"/>
                  <a:pt x="144262" y="158591"/>
                  <a:pt x="137160" y="158591"/>
                </a:cubicBezTo>
                <a:cubicBezTo>
                  <a:pt x="130058" y="158591"/>
                  <a:pt x="124301" y="164348"/>
                  <a:pt x="124301" y="171450"/>
                </a:cubicBezTo>
                <a:moveTo>
                  <a:pt x="184309" y="111443"/>
                </a:moveTo>
                <a:cubicBezTo>
                  <a:pt x="177207" y="111443"/>
                  <a:pt x="171450" y="117200"/>
                  <a:pt x="171450" y="124301"/>
                </a:cubicBezTo>
                <a:cubicBezTo>
                  <a:pt x="171450" y="131403"/>
                  <a:pt x="177207" y="137160"/>
                  <a:pt x="184309" y="137160"/>
                </a:cubicBezTo>
                <a:cubicBezTo>
                  <a:pt x="191410" y="137160"/>
                  <a:pt x="197168" y="131403"/>
                  <a:pt x="197168" y="124301"/>
                </a:cubicBezTo>
                <a:cubicBezTo>
                  <a:pt x="197168" y="117200"/>
                  <a:pt x="191410" y="111443"/>
                  <a:pt x="184309" y="111443"/>
                </a:cubicBezTo>
                <a:moveTo>
                  <a:pt x="171450" y="171450"/>
                </a:moveTo>
                <a:cubicBezTo>
                  <a:pt x="171450" y="178552"/>
                  <a:pt x="177207" y="184309"/>
                  <a:pt x="184309" y="184309"/>
                </a:cubicBezTo>
                <a:cubicBezTo>
                  <a:pt x="191410" y="184309"/>
                  <a:pt x="197168" y="178552"/>
                  <a:pt x="197168" y="171450"/>
                </a:cubicBezTo>
                <a:cubicBezTo>
                  <a:pt x="197168" y="164348"/>
                  <a:pt x="191410" y="158591"/>
                  <a:pt x="184309" y="158591"/>
                </a:cubicBezTo>
                <a:cubicBezTo>
                  <a:pt x="177207" y="158591"/>
                  <a:pt x="171450" y="164348"/>
                  <a:pt x="171450" y="171450"/>
                </a:cubicBezTo>
                <a:moveTo>
                  <a:pt x="184309" y="205740"/>
                </a:moveTo>
                <a:cubicBezTo>
                  <a:pt x="177207" y="205740"/>
                  <a:pt x="171450" y="211497"/>
                  <a:pt x="171450" y="218599"/>
                </a:cubicBezTo>
                <a:cubicBezTo>
                  <a:pt x="171450" y="225700"/>
                  <a:pt x="177207" y="231458"/>
                  <a:pt x="184309" y="231458"/>
                </a:cubicBezTo>
                <a:cubicBezTo>
                  <a:pt x="191410" y="231458"/>
                  <a:pt x="197168" y="225700"/>
                  <a:pt x="197168" y="218599"/>
                </a:cubicBezTo>
                <a:cubicBezTo>
                  <a:pt x="197168" y="211497"/>
                  <a:pt x="191410" y="205740"/>
                  <a:pt x="184309" y="20574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7723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Engaging with practice problems is vital for mastering whole numbers and basic operations.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exercises build understanding and enhance problem-solving skills.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3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Essential Practice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5718"/>
                </a:moveTo>
                <a:lnTo>
                  <a:pt x="231458" y="25718"/>
                </a:lnTo>
                <a:cubicBezTo>
                  <a:pt x="236172" y="25718"/>
                  <a:pt x="240030" y="29575"/>
                  <a:pt x="240030" y="34290"/>
                </a:cubicBezTo>
                <a:lnTo>
                  <a:pt x="240030" y="240030"/>
                </a:lnTo>
                <a:cubicBezTo>
                  <a:pt x="240030" y="244745"/>
                  <a:pt x="236172" y="248603"/>
                  <a:pt x="231458" y="248603"/>
                </a:cubicBezTo>
                <a:lnTo>
                  <a:pt x="137160" y="248603"/>
                </a:lnTo>
                <a:lnTo>
                  <a:pt x="137160" y="25718"/>
                </a:lnTo>
                <a:moveTo>
                  <a:pt x="111443" y="25718"/>
                </a:moveTo>
                <a:lnTo>
                  <a:pt x="111443" y="248602"/>
                </a:lnTo>
                <a:lnTo>
                  <a:pt x="77152" y="248602"/>
                </a:lnTo>
                <a:cubicBezTo>
                  <a:pt x="72438" y="248602"/>
                  <a:pt x="68580" y="244745"/>
                  <a:pt x="68580" y="240030"/>
                </a:cubicBezTo>
                <a:lnTo>
                  <a:pt x="68580" y="222885"/>
                </a:lnTo>
                <a:lnTo>
                  <a:pt x="81439" y="222885"/>
                </a:lnTo>
                <a:cubicBezTo>
                  <a:pt x="88565" y="222885"/>
                  <a:pt x="94297" y="217152"/>
                  <a:pt x="94297" y="210026"/>
                </a:cubicBezTo>
                <a:cubicBezTo>
                  <a:pt x="94297" y="202900"/>
                  <a:pt x="88565" y="197167"/>
                  <a:pt x="81439" y="197167"/>
                </a:cubicBezTo>
                <a:lnTo>
                  <a:pt x="68580" y="197167"/>
                </a:lnTo>
                <a:lnTo>
                  <a:pt x="68580" y="150019"/>
                </a:lnTo>
                <a:lnTo>
                  <a:pt x="81439" y="150019"/>
                </a:lnTo>
                <a:cubicBezTo>
                  <a:pt x="88565" y="150019"/>
                  <a:pt x="94297" y="144286"/>
                  <a:pt x="94297" y="137160"/>
                </a:cubicBezTo>
                <a:cubicBezTo>
                  <a:pt x="94297" y="130034"/>
                  <a:pt x="88565" y="124301"/>
                  <a:pt x="81439" y="124301"/>
                </a:cubicBezTo>
                <a:lnTo>
                  <a:pt x="68580" y="124301"/>
                </a:lnTo>
                <a:lnTo>
                  <a:pt x="68580" y="77152"/>
                </a:lnTo>
                <a:lnTo>
                  <a:pt x="81439" y="77152"/>
                </a:lnTo>
                <a:cubicBezTo>
                  <a:pt x="88565" y="77152"/>
                  <a:pt x="94297" y="71420"/>
                  <a:pt x="94297" y="64294"/>
                </a:cubicBezTo>
                <a:cubicBezTo>
                  <a:pt x="94297" y="57168"/>
                  <a:pt x="88565" y="51435"/>
                  <a:pt x="81439" y="51435"/>
                </a:cubicBezTo>
                <a:lnTo>
                  <a:pt x="68580" y="51435"/>
                </a:lnTo>
                <a:lnTo>
                  <a:pt x="68580" y="34290"/>
                </a:lnTo>
                <a:cubicBezTo>
                  <a:pt x="68580" y="29575"/>
                  <a:pt x="72438" y="25717"/>
                  <a:pt x="77152" y="25717"/>
                </a:cubicBezTo>
                <a:lnTo>
                  <a:pt x="111443" y="25718"/>
                </a:lnTo>
                <a:moveTo>
                  <a:pt x="42863" y="222885"/>
                </a:moveTo>
                <a:lnTo>
                  <a:pt x="42863" y="240030"/>
                </a:lnTo>
                <a:cubicBezTo>
                  <a:pt x="42863" y="258943"/>
                  <a:pt x="58239" y="274320"/>
                  <a:pt x="77152" y="274320"/>
                </a:cubicBezTo>
                <a:lnTo>
                  <a:pt x="231458" y="274320"/>
                </a:lnTo>
                <a:cubicBezTo>
                  <a:pt x="250371" y="274320"/>
                  <a:pt x="265747" y="258943"/>
                  <a:pt x="265747" y="240030"/>
                </a:cubicBezTo>
                <a:lnTo>
                  <a:pt x="265747" y="34290"/>
                </a:lnTo>
                <a:cubicBezTo>
                  <a:pt x="265747" y="15377"/>
                  <a:pt x="250371" y="0"/>
                  <a:pt x="231458" y="0"/>
                </a:cubicBezTo>
                <a:lnTo>
                  <a:pt x="77152" y="0"/>
                </a:lnTo>
                <a:cubicBezTo>
                  <a:pt x="58239" y="0"/>
                  <a:pt x="42862" y="15377"/>
                  <a:pt x="42862" y="34290"/>
                </a:cubicBezTo>
                <a:lnTo>
                  <a:pt x="42862" y="51435"/>
                </a:lnTo>
                <a:lnTo>
                  <a:pt x="21431" y="51435"/>
                </a:lnTo>
                <a:cubicBezTo>
                  <a:pt x="14305" y="51435"/>
                  <a:pt x="8572" y="57168"/>
                  <a:pt x="8572" y="64294"/>
                </a:cubicBezTo>
                <a:cubicBezTo>
                  <a:pt x="8572" y="71420"/>
                  <a:pt x="14305" y="77152"/>
                  <a:pt x="21431" y="77152"/>
                </a:cubicBezTo>
                <a:lnTo>
                  <a:pt x="42862" y="77152"/>
                </a:lnTo>
                <a:lnTo>
                  <a:pt x="42862" y="124301"/>
                </a:lnTo>
                <a:lnTo>
                  <a:pt x="21431" y="124301"/>
                </a:lnTo>
                <a:cubicBezTo>
                  <a:pt x="14305" y="124301"/>
                  <a:pt x="8572" y="130034"/>
                  <a:pt x="8572" y="137160"/>
                </a:cubicBezTo>
                <a:cubicBezTo>
                  <a:pt x="8572" y="144286"/>
                  <a:pt x="14305" y="150019"/>
                  <a:pt x="21431" y="150019"/>
                </a:cubicBezTo>
                <a:lnTo>
                  <a:pt x="42862" y="150019"/>
                </a:lnTo>
                <a:lnTo>
                  <a:pt x="42862" y="197167"/>
                </a:lnTo>
                <a:lnTo>
                  <a:pt x="21431" y="197167"/>
                </a:lnTo>
                <a:cubicBezTo>
                  <a:pt x="14305" y="197167"/>
                  <a:pt x="8572" y="202900"/>
                  <a:pt x="8572" y="210026"/>
                </a:cubicBezTo>
                <a:cubicBezTo>
                  <a:pt x="8572" y="217152"/>
                  <a:pt x="14305" y="222885"/>
                  <a:pt x="21431" y="222885"/>
                </a:cubicBezTo>
                <a:lnTo>
                  <a:pt x="42863" y="22288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Whole Numbers and Their Applications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Activities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 this card game, players compete to solve math problems quickly.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fosters quick thinking and reinforces arithmetic skills through competition.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Math War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39844" y="64558"/>
                </a:moveTo>
                <a:cubicBezTo>
                  <a:pt x="141959" y="63358"/>
                  <a:pt x="144645" y="64044"/>
                  <a:pt x="145845" y="66158"/>
                </a:cubicBezTo>
                <a:lnTo>
                  <a:pt x="241285" y="231493"/>
                </a:lnTo>
                <a:cubicBezTo>
                  <a:pt x="242486" y="233608"/>
                  <a:pt x="241800" y="236294"/>
                  <a:pt x="239685" y="237494"/>
                </a:cubicBezTo>
                <a:lnTo>
                  <a:pt x="129443" y="301159"/>
                </a:lnTo>
                <a:cubicBezTo>
                  <a:pt x="127328" y="302359"/>
                  <a:pt x="124642" y="301674"/>
                  <a:pt x="123442" y="299559"/>
                </a:cubicBezTo>
                <a:lnTo>
                  <a:pt x="28002" y="134224"/>
                </a:lnTo>
                <a:cubicBezTo>
                  <a:pt x="26801" y="132109"/>
                  <a:pt x="27487" y="129423"/>
                  <a:pt x="29602" y="128223"/>
                </a:cubicBezTo>
                <a:lnTo>
                  <a:pt x="139844" y="64558"/>
                </a:lnTo>
                <a:moveTo>
                  <a:pt x="15886" y="104449"/>
                </a:moveTo>
                <a:cubicBezTo>
                  <a:pt x="684" y="113250"/>
                  <a:pt x="-4517" y="132681"/>
                  <a:pt x="4284" y="147940"/>
                </a:cubicBezTo>
                <a:lnTo>
                  <a:pt x="99725" y="313275"/>
                </a:lnTo>
                <a:cubicBezTo>
                  <a:pt x="108526" y="328477"/>
                  <a:pt x="127957" y="333735"/>
                  <a:pt x="143216" y="324934"/>
                </a:cubicBezTo>
                <a:lnTo>
                  <a:pt x="253401" y="261268"/>
                </a:lnTo>
                <a:cubicBezTo>
                  <a:pt x="268603" y="252467"/>
                  <a:pt x="273861" y="233036"/>
                  <a:pt x="265060" y="217777"/>
                </a:cubicBezTo>
                <a:lnTo>
                  <a:pt x="169619" y="52442"/>
                </a:lnTo>
                <a:cubicBezTo>
                  <a:pt x="160818" y="37240"/>
                  <a:pt x="141330" y="32040"/>
                  <a:pt x="126128" y="40841"/>
                </a:cubicBezTo>
                <a:lnTo>
                  <a:pt x="15886" y="104449"/>
                </a:lnTo>
                <a:moveTo>
                  <a:pt x="185221" y="321733"/>
                </a:moveTo>
                <a:cubicBezTo>
                  <a:pt x="190765" y="326362"/>
                  <a:pt x="197909" y="329163"/>
                  <a:pt x="205738" y="329163"/>
                </a:cubicBezTo>
                <a:lnTo>
                  <a:pt x="333754" y="329163"/>
                </a:lnTo>
                <a:cubicBezTo>
                  <a:pt x="351413" y="329163"/>
                  <a:pt x="365758" y="314818"/>
                  <a:pt x="365758" y="297159"/>
                </a:cubicBezTo>
                <a:lnTo>
                  <a:pt x="365758" y="105135"/>
                </a:lnTo>
                <a:cubicBezTo>
                  <a:pt x="365758" y="87475"/>
                  <a:pt x="351413" y="73131"/>
                  <a:pt x="333754" y="73131"/>
                </a:cubicBezTo>
                <a:lnTo>
                  <a:pt x="205738" y="73131"/>
                </a:lnTo>
                <a:cubicBezTo>
                  <a:pt x="204709" y="73131"/>
                  <a:pt x="203738" y="73188"/>
                  <a:pt x="202709" y="73245"/>
                </a:cubicBezTo>
                <a:lnTo>
                  <a:pt x="280890" y="208633"/>
                </a:lnTo>
                <a:cubicBezTo>
                  <a:pt x="294721" y="232579"/>
                  <a:pt x="286491" y="263269"/>
                  <a:pt x="262545" y="277099"/>
                </a:cubicBezTo>
                <a:lnTo>
                  <a:pt x="185221" y="321733"/>
                </a:lnTo>
                <a:moveTo>
                  <a:pt x="332611" y="143768"/>
                </a:moveTo>
                <a:lnTo>
                  <a:pt x="305065" y="172286"/>
                </a:lnTo>
                <a:cubicBezTo>
                  <a:pt x="303236" y="174115"/>
                  <a:pt x="300207" y="174115"/>
                  <a:pt x="298493" y="172286"/>
                </a:cubicBezTo>
                <a:lnTo>
                  <a:pt x="270832" y="143768"/>
                </a:lnTo>
                <a:cubicBezTo>
                  <a:pt x="262831" y="135481"/>
                  <a:pt x="263288" y="121765"/>
                  <a:pt x="272261" y="114107"/>
                </a:cubicBezTo>
                <a:cubicBezTo>
                  <a:pt x="279976" y="107421"/>
                  <a:pt x="291806" y="108678"/>
                  <a:pt x="298950" y="115936"/>
                </a:cubicBezTo>
                <a:lnTo>
                  <a:pt x="301807" y="118908"/>
                </a:lnTo>
                <a:lnTo>
                  <a:pt x="304493" y="115936"/>
                </a:lnTo>
                <a:cubicBezTo>
                  <a:pt x="311637" y="108678"/>
                  <a:pt x="323353" y="107364"/>
                  <a:pt x="331297" y="114107"/>
                </a:cubicBezTo>
                <a:cubicBezTo>
                  <a:pt x="340155" y="121822"/>
                  <a:pt x="340555" y="135538"/>
                  <a:pt x="332554" y="143768"/>
                </a:cubicBezTo>
                <a:lnTo>
                  <a:pt x="332611" y="143768"/>
                </a:lnTo>
                <a:moveTo>
                  <a:pt x="97953" y="136167"/>
                </a:moveTo>
                <a:lnTo>
                  <a:pt x="93838" y="151540"/>
                </a:lnTo>
                <a:lnTo>
                  <a:pt x="82180" y="195032"/>
                </a:lnTo>
                <a:cubicBezTo>
                  <a:pt x="78179" y="209891"/>
                  <a:pt x="87038" y="225150"/>
                  <a:pt x="101839" y="229150"/>
                </a:cubicBezTo>
                <a:cubicBezTo>
                  <a:pt x="116641" y="233151"/>
                  <a:pt x="131957" y="224292"/>
                  <a:pt x="135958" y="209491"/>
                </a:cubicBezTo>
                <a:lnTo>
                  <a:pt x="137330" y="204461"/>
                </a:lnTo>
                <a:cubicBezTo>
                  <a:pt x="137387" y="204233"/>
                  <a:pt x="137444" y="204004"/>
                  <a:pt x="137501" y="203833"/>
                </a:cubicBezTo>
                <a:lnTo>
                  <a:pt x="147617" y="221378"/>
                </a:lnTo>
                <a:lnTo>
                  <a:pt x="140701" y="225378"/>
                </a:lnTo>
                <a:cubicBezTo>
                  <a:pt x="136872" y="227550"/>
                  <a:pt x="135615" y="232465"/>
                  <a:pt x="137787" y="236237"/>
                </a:cubicBezTo>
                <a:cubicBezTo>
                  <a:pt x="139958" y="240009"/>
                  <a:pt x="144873" y="241323"/>
                  <a:pt x="148645" y="239151"/>
                </a:cubicBezTo>
                <a:lnTo>
                  <a:pt x="176192" y="223264"/>
                </a:lnTo>
                <a:cubicBezTo>
                  <a:pt x="180021" y="221092"/>
                  <a:pt x="181278" y="216177"/>
                  <a:pt x="179106" y="212405"/>
                </a:cubicBezTo>
                <a:cubicBezTo>
                  <a:pt x="176934" y="208633"/>
                  <a:pt x="172020" y="207319"/>
                  <a:pt x="168248" y="209491"/>
                </a:cubicBezTo>
                <a:lnTo>
                  <a:pt x="161333" y="213491"/>
                </a:lnTo>
                <a:lnTo>
                  <a:pt x="151217" y="195946"/>
                </a:lnTo>
                <a:cubicBezTo>
                  <a:pt x="151446" y="196003"/>
                  <a:pt x="151674" y="196060"/>
                  <a:pt x="151846" y="196117"/>
                </a:cubicBezTo>
                <a:lnTo>
                  <a:pt x="156875" y="197489"/>
                </a:lnTo>
                <a:cubicBezTo>
                  <a:pt x="171734" y="201490"/>
                  <a:pt x="186993" y="192631"/>
                  <a:pt x="190993" y="177829"/>
                </a:cubicBezTo>
                <a:cubicBezTo>
                  <a:pt x="194994" y="163028"/>
                  <a:pt x="186136" y="147711"/>
                  <a:pt x="171334" y="143711"/>
                </a:cubicBezTo>
                <a:lnTo>
                  <a:pt x="127843" y="132052"/>
                </a:lnTo>
                <a:lnTo>
                  <a:pt x="112584" y="127766"/>
                </a:lnTo>
                <a:cubicBezTo>
                  <a:pt x="106240" y="126052"/>
                  <a:pt x="99668" y="129823"/>
                  <a:pt x="97953" y="136224"/>
                </a:cubicBezTo>
                <a:lnTo>
                  <a:pt x="97953" y="136167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Participants solve math clues to discover hidden items.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activity promotes teamwork while applying math concepts in real-world scenarios.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Scavenger Hunt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Players match numbers on their cards with those called out.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game enhances number recognition in an enjoyable way.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Math Bingo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7180" y="57150"/>
                </a:moveTo>
                <a:cubicBezTo>
                  <a:pt x="303467" y="57150"/>
                  <a:pt x="308610" y="62294"/>
                  <a:pt x="308610" y="68580"/>
                </a:cubicBezTo>
                <a:lnTo>
                  <a:pt x="308610" y="297180"/>
                </a:lnTo>
                <a:cubicBezTo>
                  <a:pt x="308610" y="303467"/>
                  <a:pt x="303467" y="308610"/>
                  <a:pt x="297180" y="308610"/>
                </a:cubicBezTo>
                <a:lnTo>
                  <a:pt x="68580" y="308610"/>
                </a:lnTo>
                <a:cubicBezTo>
                  <a:pt x="62293" y="308610"/>
                  <a:pt x="57150" y="303467"/>
                  <a:pt x="57150" y="297180"/>
                </a:cubicBezTo>
                <a:lnTo>
                  <a:pt x="57150" y="68580"/>
                </a:lnTo>
                <a:cubicBezTo>
                  <a:pt x="57150" y="62293"/>
                  <a:pt x="62293" y="57150"/>
                  <a:pt x="68580" y="57150"/>
                </a:cubicBezTo>
                <a:lnTo>
                  <a:pt x="297180" y="57150"/>
                </a:lnTo>
                <a:moveTo>
                  <a:pt x="68580" y="22860"/>
                </a:moveTo>
                <a:cubicBezTo>
                  <a:pt x="43363" y="22860"/>
                  <a:pt x="22860" y="43363"/>
                  <a:pt x="22860" y="68580"/>
                </a:cubicBezTo>
                <a:lnTo>
                  <a:pt x="22860" y="297180"/>
                </a:lnTo>
                <a:cubicBezTo>
                  <a:pt x="22860" y="322397"/>
                  <a:pt x="43363" y="342900"/>
                  <a:pt x="68580" y="342900"/>
                </a:cubicBezTo>
                <a:lnTo>
                  <a:pt x="297180" y="342900"/>
                </a:lnTo>
                <a:cubicBezTo>
                  <a:pt x="322397" y="342900"/>
                  <a:pt x="342900" y="322397"/>
                  <a:pt x="342900" y="297180"/>
                </a:cubicBezTo>
                <a:lnTo>
                  <a:pt x="342900" y="68580"/>
                </a:lnTo>
                <a:cubicBezTo>
                  <a:pt x="342900" y="43363"/>
                  <a:pt x="322397" y="22860"/>
                  <a:pt x="297180" y="22860"/>
                </a:cubicBezTo>
                <a:lnTo>
                  <a:pt x="68580" y="22860"/>
                </a:lnTo>
                <a:moveTo>
                  <a:pt x="240030" y="68580"/>
                </a:moveTo>
                <a:lnTo>
                  <a:pt x="182880" y="68580"/>
                </a:lnTo>
                <a:lnTo>
                  <a:pt x="182880" y="125730"/>
                </a:lnTo>
                <a:lnTo>
                  <a:pt x="125730" y="125730"/>
                </a:lnTo>
                <a:lnTo>
                  <a:pt x="125730" y="68580"/>
                </a:lnTo>
                <a:lnTo>
                  <a:pt x="68580" y="68580"/>
                </a:lnTo>
                <a:lnTo>
                  <a:pt x="68580" y="125730"/>
                </a:lnTo>
                <a:lnTo>
                  <a:pt x="125730" y="125730"/>
                </a:lnTo>
                <a:lnTo>
                  <a:pt x="125730" y="182880"/>
                </a:lnTo>
                <a:lnTo>
                  <a:pt x="68580" y="182880"/>
                </a:lnTo>
                <a:lnTo>
                  <a:pt x="68580" y="240030"/>
                </a:lnTo>
                <a:lnTo>
                  <a:pt x="125730" y="240030"/>
                </a:lnTo>
                <a:lnTo>
                  <a:pt x="125730" y="297180"/>
                </a:lnTo>
                <a:lnTo>
                  <a:pt x="182880" y="297180"/>
                </a:lnTo>
                <a:lnTo>
                  <a:pt x="182880" y="240030"/>
                </a:lnTo>
                <a:lnTo>
                  <a:pt x="240030" y="240030"/>
                </a:lnTo>
                <a:lnTo>
                  <a:pt x="240030" y="297180"/>
                </a:lnTo>
                <a:lnTo>
                  <a:pt x="297180" y="297180"/>
                </a:lnTo>
                <a:lnTo>
                  <a:pt x="297180" y="240030"/>
                </a:lnTo>
                <a:lnTo>
                  <a:pt x="240030" y="240030"/>
                </a:lnTo>
                <a:lnTo>
                  <a:pt x="240030" y="182880"/>
                </a:lnTo>
                <a:lnTo>
                  <a:pt x="297180" y="182880"/>
                </a:lnTo>
                <a:lnTo>
                  <a:pt x="297180" y="125730"/>
                </a:lnTo>
                <a:lnTo>
                  <a:pt x="240030" y="125730"/>
                </a:lnTo>
                <a:lnTo>
                  <a:pt x="240030" y="68580"/>
                </a:lnTo>
                <a:moveTo>
                  <a:pt x="182880" y="182880"/>
                </a:moveTo>
                <a:lnTo>
                  <a:pt x="182880" y="240030"/>
                </a:lnTo>
                <a:lnTo>
                  <a:pt x="125730" y="240030"/>
                </a:lnTo>
                <a:lnTo>
                  <a:pt x="125730" y="182880"/>
                </a:lnTo>
                <a:lnTo>
                  <a:pt x="182880" y="182880"/>
                </a:lnTo>
                <a:moveTo>
                  <a:pt x="182880" y="182880"/>
                </a:moveTo>
                <a:lnTo>
                  <a:pt x="182880" y="125730"/>
                </a:lnTo>
                <a:lnTo>
                  <a:pt x="240030" y="125730"/>
                </a:lnTo>
                <a:lnTo>
                  <a:pt x="240030" y="182880"/>
                </a:lnTo>
                <a:lnTo>
                  <a:pt x="182880" y="1828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Whole Numbers and Their Applications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5872" r="3587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Reinforce your understanding through interactive activities.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real-world examples to make learning relevant.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with Purpose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By understanding these basics, you will be equipped to tackle advanced topics.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strong foundation enhances problem-solving and critical thinking skills.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Foundation for Advancement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Whole numbers and basic operations are fundamental concepts in mathematics.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these concepts is essential for future learning.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Mastering Basics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Whole Numbers and Their Applications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3630" r="3363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Consistent practice is crucial for mastering mathematical concepts.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helps build a solid foundation for effective problem-solving.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Regularly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online resources and textbooks to deepen your knowledge.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materials offer valuable explanations and practice opportunities.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Resources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 advanced topics in mathematics, including fractions, decimals, and algebra.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concepts will enhance your understanding of the subject.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Advanced Topics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Whole Numbers and Their Applications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 faced challenges in applying these concepts to complex problems.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 plan to practice more and seek assistance to enhance my understanding.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Overcoming Challenges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Whole numbers and basic operations are crucial in budgeting.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help in making informed decisions in everyday life.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 learned to identify whole numbers and perform basic operations.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skills are essential for solving mathematical problems.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Learnings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5564" y="337405"/>
                  <a:pt x="122494" y="333834"/>
                  <a:pt x="128566" y="329190"/>
                </a:cubicBezTo>
                <a:lnTo>
                  <a:pt x="128780" y="329333"/>
                </a:lnTo>
                <a:lnTo>
                  <a:pt x="129137" y="328761"/>
                </a:lnTo>
                <a:cubicBezTo>
                  <a:pt x="130138" y="327976"/>
                  <a:pt x="131066" y="327190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40269" y="232678"/>
                  <a:pt x="38555" y="234607"/>
                  <a:pt x="36983" y="236607"/>
                </a:cubicBezTo>
                <a:lnTo>
                  <a:pt x="36412" y="236964"/>
                </a:lnTo>
                <a:lnTo>
                  <a:pt x="36554" y="237179"/>
                </a:lnTo>
                <a:cubicBezTo>
                  <a:pt x="31911" y="243251"/>
                  <a:pt x="28411" y="250180"/>
                  <a:pt x="26196" y="257610"/>
                </a:cubicBezTo>
                <a:lnTo>
                  <a:pt x="26196" y="257610"/>
                </a:lnTo>
                <a:moveTo>
                  <a:pt x="273798" y="136237"/>
                </a:moveTo>
                <a:lnTo>
                  <a:pt x="141210" y="268825"/>
                </a:lnTo>
                <a:lnTo>
                  <a:pt x="105777" y="259967"/>
                </a:lnTo>
                <a:lnTo>
                  <a:pt x="96919" y="224534"/>
                </a:lnTo>
                <a:lnTo>
                  <a:pt x="229507" y="91946"/>
                </a:lnTo>
                <a:lnTo>
                  <a:pt x="273798" y="136237"/>
                </a:lnTo>
                <a:moveTo>
                  <a:pt x="69487" y="256181"/>
                </a:moveTo>
                <a:lnTo>
                  <a:pt x="74988" y="278327"/>
                </a:lnTo>
                <a:cubicBezTo>
                  <a:pt x="76488" y="284470"/>
                  <a:pt x="81346" y="289257"/>
                  <a:pt x="87489" y="290828"/>
                </a:cubicBezTo>
                <a:lnTo>
                  <a:pt x="109635" y="296329"/>
                </a:lnTo>
                <a:lnTo>
                  <a:pt x="104349" y="304330"/>
                </a:lnTo>
                <a:cubicBezTo>
                  <a:pt x="102491" y="305330"/>
                  <a:pt x="100562" y="306187"/>
                  <a:pt x="98562" y="306759"/>
                </a:cubicBezTo>
                <a:lnTo>
                  <a:pt x="81846" y="311688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  <a:cubicBezTo>
                  <a:pt x="59629" y="265254"/>
                  <a:pt x="60486" y="263253"/>
                  <a:pt x="61486" y="261467"/>
                </a:cubicBezTo>
                <a:lnTo>
                  <a:pt x="69487" y="256181"/>
                </a:lnTo>
                <a:moveTo>
                  <a:pt x="225435" y="156026"/>
                </a:moveTo>
                <a:cubicBezTo>
                  <a:pt x="229864" y="151596"/>
                  <a:pt x="229864" y="144310"/>
                  <a:pt x="225435" y="139881"/>
                </a:cubicBezTo>
                <a:cubicBezTo>
                  <a:pt x="221006" y="135452"/>
                  <a:pt x="213719" y="135452"/>
                  <a:pt x="209290" y="139881"/>
                </a:cubicBezTo>
                <a:lnTo>
                  <a:pt x="140710" y="208461"/>
                </a:lnTo>
                <a:cubicBezTo>
                  <a:pt x="136281" y="212890"/>
                  <a:pt x="136281" y="220176"/>
                  <a:pt x="140710" y="224606"/>
                </a:cubicBezTo>
                <a:cubicBezTo>
                  <a:pt x="145139" y="229035"/>
                  <a:pt x="152426" y="229035"/>
                  <a:pt x="156855" y="224606"/>
                </a:cubicBezTo>
                <a:lnTo>
                  <a:pt x="225435" y="15602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Whole Numbers and Their Applications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32" r="3443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Seek help when facing challenges.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Mistakes are valuable opportunities for growth.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Embrace Mistakes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with textbooks that offer structured exercises.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resources strengthen your understanding of fundamental concepts.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Textbook Practice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online platforms for interactive learning.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provide instant feedback and personalized practice.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Tools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2608" y="82296"/>
                </a:moveTo>
                <a:lnTo>
                  <a:pt x="73152" y="82296"/>
                </a:lnTo>
                <a:cubicBezTo>
                  <a:pt x="68123" y="82296"/>
                  <a:pt x="64008" y="86411"/>
                  <a:pt x="64008" y="91440"/>
                </a:cubicBezTo>
                <a:lnTo>
                  <a:pt x="64008" y="219456"/>
                </a:lnTo>
                <a:lnTo>
                  <a:pt x="36576" y="219456"/>
                </a:lnTo>
                <a:lnTo>
                  <a:pt x="36576" y="91440"/>
                </a:lnTo>
                <a:cubicBezTo>
                  <a:pt x="36576" y="71266"/>
                  <a:pt x="52978" y="54864"/>
                  <a:pt x="73152" y="54864"/>
                </a:cubicBezTo>
                <a:lnTo>
                  <a:pt x="292608" y="54864"/>
                </a:lnTo>
                <a:cubicBezTo>
                  <a:pt x="312782" y="54864"/>
                  <a:pt x="329184" y="71266"/>
                  <a:pt x="329184" y="91440"/>
                </a:cubicBezTo>
                <a:lnTo>
                  <a:pt x="329184" y="219456"/>
                </a:lnTo>
                <a:lnTo>
                  <a:pt x="301752" y="219456"/>
                </a:lnTo>
                <a:lnTo>
                  <a:pt x="301752" y="91440"/>
                </a:lnTo>
                <a:cubicBezTo>
                  <a:pt x="301752" y="86411"/>
                  <a:pt x="297637" y="82296"/>
                  <a:pt x="292608" y="82296"/>
                </a:cubicBezTo>
                <a:lnTo>
                  <a:pt x="292608" y="82296"/>
                </a:lnTo>
                <a:moveTo>
                  <a:pt x="54864" y="283464"/>
                </a:moveTo>
                <a:lnTo>
                  <a:pt x="310896" y="283464"/>
                </a:lnTo>
                <a:cubicBezTo>
                  <a:pt x="322840" y="283464"/>
                  <a:pt x="333013" y="275806"/>
                  <a:pt x="336785" y="265176"/>
                </a:cubicBezTo>
                <a:lnTo>
                  <a:pt x="28975" y="265176"/>
                </a:lnTo>
                <a:cubicBezTo>
                  <a:pt x="32747" y="275806"/>
                  <a:pt x="42920" y="283464"/>
                  <a:pt x="54864" y="283464"/>
                </a:cubicBezTo>
                <a:lnTo>
                  <a:pt x="54864" y="283464"/>
                </a:lnTo>
                <a:moveTo>
                  <a:pt x="0" y="256032"/>
                </a:moveTo>
                <a:cubicBezTo>
                  <a:pt x="0" y="245916"/>
                  <a:pt x="8172" y="237744"/>
                  <a:pt x="18288" y="237744"/>
                </a:cubicBezTo>
                <a:lnTo>
                  <a:pt x="347472" y="237744"/>
                </a:lnTo>
                <a:cubicBezTo>
                  <a:pt x="357588" y="237744"/>
                  <a:pt x="365760" y="245916"/>
                  <a:pt x="365760" y="256032"/>
                </a:cubicBezTo>
                <a:cubicBezTo>
                  <a:pt x="365760" y="286322"/>
                  <a:pt x="341186" y="310896"/>
                  <a:pt x="310896" y="310896"/>
                </a:cubicBezTo>
                <a:lnTo>
                  <a:pt x="54864" y="310896"/>
                </a:lnTo>
                <a:cubicBezTo>
                  <a:pt x="24575" y="310896"/>
                  <a:pt x="0" y="286322"/>
                  <a:pt x="0" y="256032"/>
                </a:cubicBezTo>
                <a:lnTo>
                  <a:pt x="0" y="25603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Whole Numbers and Their Applications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Tackle diverse math problems to strengthen your problem-solving skills.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solid foundation boosts your confidence in tackling challenges.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 a Strong Foundation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31445" y="57150"/>
                </a:moveTo>
                <a:lnTo>
                  <a:pt x="234315" y="57150"/>
                </a:lnTo>
                <a:cubicBezTo>
                  <a:pt x="237458" y="57150"/>
                  <a:pt x="240030" y="59722"/>
                  <a:pt x="240030" y="62865"/>
                </a:cubicBezTo>
                <a:lnTo>
                  <a:pt x="240030" y="91440"/>
                </a:lnTo>
                <a:lnTo>
                  <a:pt x="125730" y="91440"/>
                </a:lnTo>
                <a:lnTo>
                  <a:pt x="125730" y="62865"/>
                </a:lnTo>
                <a:cubicBezTo>
                  <a:pt x="125730" y="59722"/>
                  <a:pt x="128302" y="57150"/>
                  <a:pt x="131445" y="57150"/>
                </a:cubicBezTo>
                <a:lnTo>
                  <a:pt x="131445" y="57150"/>
                </a:lnTo>
                <a:moveTo>
                  <a:pt x="91440" y="62865"/>
                </a:moveTo>
                <a:lnTo>
                  <a:pt x="91440" y="91440"/>
                </a:lnTo>
                <a:lnTo>
                  <a:pt x="71366" y="91440"/>
                </a:lnTo>
                <a:cubicBezTo>
                  <a:pt x="62294" y="91440"/>
                  <a:pt x="53578" y="95083"/>
                  <a:pt x="47149" y="101513"/>
                </a:cubicBezTo>
                <a:lnTo>
                  <a:pt x="10073" y="138517"/>
                </a:lnTo>
                <a:cubicBezTo>
                  <a:pt x="3643" y="144947"/>
                  <a:pt x="0" y="153662"/>
                  <a:pt x="0" y="162735"/>
                </a:cubicBezTo>
                <a:lnTo>
                  <a:pt x="0" y="234315"/>
                </a:lnTo>
                <a:lnTo>
                  <a:pt x="0" y="297180"/>
                </a:lnTo>
                <a:cubicBezTo>
                  <a:pt x="0" y="322397"/>
                  <a:pt x="20503" y="342900"/>
                  <a:pt x="45720" y="342900"/>
                </a:cubicBezTo>
                <a:lnTo>
                  <a:pt x="320040" y="342900"/>
                </a:lnTo>
                <a:cubicBezTo>
                  <a:pt x="345257" y="342900"/>
                  <a:pt x="365760" y="322397"/>
                  <a:pt x="365760" y="297180"/>
                </a:cubicBezTo>
                <a:lnTo>
                  <a:pt x="365760" y="234315"/>
                </a:lnTo>
                <a:lnTo>
                  <a:pt x="365760" y="162806"/>
                </a:lnTo>
                <a:cubicBezTo>
                  <a:pt x="365760" y="153733"/>
                  <a:pt x="362117" y="145018"/>
                  <a:pt x="355687" y="138589"/>
                </a:cubicBezTo>
                <a:lnTo>
                  <a:pt x="318611" y="101513"/>
                </a:lnTo>
                <a:cubicBezTo>
                  <a:pt x="312182" y="95083"/>
                  <a:pt x="303467" y="91440"/>
                  <a:pt x="294394" y="91440"/>
                </a:cubicBezTo>
                <a:lnTo>
                  <a:pt x="274320" y="91440"/>
                </a:lnTo>
                <a:lnTo>
                  <a:pt x="274320" y="62865"/>
                </a:lnTo>
                <a:cubicBezTo>
                  <a:pt x="274320" y="40791"/>
                  <a:pt x="256389" y="22860"/>
                  <a:pt x="234315" y="22860"/>
                </a:cubicBezTo>
                <a:lnTo>
                  <a:pt x="131445" y="22860"/>
                </a:lnTo>
                <a:cubicBezTo>
                  <a:pt x="109371" y="22860"/>
                  <a:pt x="91440" y="40791"/>
                  <a:pt x="91440" y="62865"/>
                </a:cubicBezTo>
                <a:lnTo>
                  <a:pt x="91440" y="62865"/>
                </a:lnTo>
                <a:moveTo>
                  <a:pt x="331470" y="217170"/>
                </a:moveTo>
                <a:lnTo>
                  <a:pt x="262890" y="217170"/>
                </a:lnTo>
                <a:lnTo>
                  <a:pt x="262890" y="205740"/>
                </a:lnTo>
                <a:cubicBezTo>
                  <a:pt x="262890" y="196239"/>
                  <a:pt x="255246" y="188595"/>
                  <a:pt x="245745" y="188595"/>
                </a:cubicBezTo>
                <a:cubicBezTo>
                  <a:pt x="236244" y="188595"/>
                  <a:pt x="228600" y="196239"/>
                  <a:pt x="228600" y="205740"/>
                </a:cubicBezTo>
                <a:lnTo>
                  <a:pt x="228600" y="217170"/>
                </a:lnTo>
                <a:lnTo>
                  <a:pt x="137160" y="217170"/>
                </a:lnTo>
                <a:lnTo>
                  <a:pt x="137160" y="205740"/>
                </a:lnTo>
                <a:cubicBezTo>
                  <a:pt x="137160" y="196239"/>
                  <a:pt x="129516" y="188595"/>
                  <a:pt x="120015" y="188595"/>
                </a:cubicBezTo>
                <a:cubicBezTo>
                  <a:pt x="110514" y="188595"/>
                  <a:pt x="102870" y="196239"/>
                  <a:pt x="102870" y="205740"/>
                </a:cubicBezTo>
                <a:lnTo>
                  <a:pt x="102870" y="217170"/>
                </a:lnTo>
                <a:lnTo>
                  <a:pt x="34290" y="217170"/>
                </a:lnTo>
                <a:lnTo>
                  <a:pt x="34290" y="162806"/>
                </a:lnTo>
                <a:lnTo>
                  <a:pt x="71366" y="125730"/>
                </a:lnTo>
                <a:lnTo>
                  <a:pt x="294394" y="125730"/>
                </a:lnTo>
                <a:lnTo>
                  <a:pt x="331470" y="162806"/>
                </a:lnTo>
                <a:lnTo>
                  <a:pt x="331470" y="217170"/>
                </a:lnTo>
                <a:moveTo>
                  <a:pt x="34290" y="251460"/>
                </a:moveTo>
                <a:lnTo>
                  <a:pt x="102870" y="251460"/>
                </a:lnTo>
                <a:lnTo>
                  <a:pt x="102870" y="262890"/>
                </a:lnTo>
                <a:cubicBezTo>
                  <a:pt x="102870" y="272391"/>
                  <a:pt x="110514" y="280035"/>
                  <a:pt x="120015" y="280035"/>
                </a:cubicBezTo>
                <a:cubicBezTo>
                  <a:pt x="129516" y="280035"/>
                  <a:pt x="137160" y="272391"/>
                  <a:pt x="137160" y="262890"/>
                </a:cubicBezTo>
                <a:lnTo>
                  <a:pt x="137160" y="251460"/>
                </a:lnTo>
                <a:lnTo>
                  <a:pt x="228600" y="251460"/>
                </a:lnTo>
                <a:lnTo>
                  <a:pt x="228600" y="262890"/>
                </a:lnTo>
                <a:cubicBezTo>
                  <a:pt x="228600" y="272391"/>
                  <a:pt x="236244" y="280035"/>
                  <a:pt x="245745" y="280035"/>
                </a:cubicBezTo>
                <a:cubicBezTo>
                  <a:pt x="255246" y="280035"/>
                  <a:pt x="262890" y="272391"/>
                  <a:pt x="262890" y="262890"/>
                </a:cubicBezTo>
                <a:lnTo>
                  <a:pt x="262890" y="251460"/>
                </a:lnTo>
                <a:lnTo>
                  <a:pt x="331470" y="251460"/>
                </a:lnTo>
                <a:lnTo>
                  <a:pt x="331470" y="297180"/>
                </a:lnTo>
                <a:cubicBezTo>
                  <a:pt x="331470" y="303467"/>
                  <a:pt x="326327" y="308610"/>
                  <a:pt x="320040" y="308610"/>
                </a:cubicBezTo>
                <a:lnTo>
                  <a:pt x="45720" y="308610"/>
                </a:lnTo>
                <a:cubicBezTo>
                  <a:pt x="39434" y="308610"/>
                  <a:pt x="34290" y="303467"/>
                  <a:pt x="34290" y="297180"/>
                </a:cubicBezTo>
                <a:lnTo>
                  <a:pt x="34290" y="2514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Adopt a mindset of continuous learning in mathematics.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 new concepts to uncover exciting opportunities.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Embrace Curiosity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Regular practice enhances your math skills.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with a variety of problems to deepen your understanding.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Regularly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Whole Numbers and Their Applications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Consistent review is vital for reinforcing your math skills.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Make it a habit to practice regularly for a solid foundation.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Regular Review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 online platforms or textbooks for extra practice.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resources can deepen your comprehension of mathematical concepts.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Use Online Resources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Take a quiz to evaluate your grasp of whole numbers and basic operations.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Worksheets can further enhance your understanding.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Take a Quiz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Whole Numbers and Their Applications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5526" r="3552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Activities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Regular practice solidifies your grasp of mathematical ideas.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consistency fosters a robust foundation for effective problem-solving.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Regularly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5564" y="337405"/>
                  <a:pt x="122494" y="333834"/>
                  <a:pt x="128566" y="329190"/>
                </a:cubicBezTo>
                <a:lnTo>
                  <a:pt x="128780" y="329333"/>
                </a:lnTo>
                <a:lnTo>
                  <a:pt x="129137" y="328761"/>
                </a:lnTo>
                <a:cubicBezTo>
                  <a:pt x="130138" y="327976"/>
                  <a:pt x="131066" y="327190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40269" y="232678"/>
                  <a:pt x="38555" y="234607"/>
                  <a:pt x="36983" y="236607"/>
                </a:cubicBezTo>
                <a:lnTo>
                  <a:pt x="36412" y="236964"/>
                </a:lnTo>
                <a:lnTo>
                  <a:pt x="36554" y="237179"/>
                </a:lnTo>
                <a:cubicBezTo>
                  <a:pt x="31911" y="243251"/>
                  <a:pt x="28411" y="250180"/>
                  <a:pt x="26196" y="257610"/>
                </a:cubicBezTo>
                <a:lnTo>
                  <a:pt x="26196" y="257610"/>
                </a:lnTo>
                <a:moveTo>
                  <a:pt x="273798" y="136237"/>
                </a:moveTo>
                <a:lnTo>
                  <a:pt x="141210" y="268825"/>
                </a:lnTo>
                <a:lnTo>
                  <a:pt x="105777" y="259967"/>
                </a:lnTo>
                <a:lnTo>
                  <a:pt x="96919" y="224534"/>
                </a:lnTo>
                <a:lnTo>
                  <a:pt x="229507" y="91946"/>
                </a:lnTo>
                <a:lnTo>
                  <a:pt x="273798" y="136237"/>
                </a:lnTo>
                <a:moveTo>
                  <a:pt x="69487" y="256181"/>
                </a:moveTo>
                <a:lnTo>
                  <a:pt x="74988" y="278327"/>
                </a:lnTo>
                <a:cubicBezTo>
                  <a:pt x="76488" y="284470"/>
                  <a:pt x="81346" y="289257"/>
                  <a:pt x="87489" y="290828"/>
                </a:cubicBezTo>
                <a:lnTo>
                  <a:pt x="109635" y="296329"/>
                </a:lnTo>
                <a:lnTo>
                  <a:pt x="104349" y="304330"/>
                </a:lnTo>
                <a:cubicBezTo>
                  <a:pt x="102491" y="305330"/>
                  <a:pt x="100562" y="306187"/>
                  <a:pt x="98562" y="306759"/>
                </a:cubicBezTo>
                <a:lnTo>
                  <a:pt x="81846" y="311688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  <a:cubicBezTo>
                  <a:pt x="59629" y="265254"/>
                  <a:pt x="60486" y="263253"/>
                  <a:pt x="61486" y="261467"/>
                </a:cubicBezTo>
                <a:lnTo>
                  <a:pt x="69487" y="256181"/>
                </a:lnTo>
                <a:moveTo>
                  <a:pt x="225435" y="156026"/>
                </a:moveTo>
                <a:cubicBezTo>
                  <a:pt x="229864" y="151596"/>
                  <a:pt x="229864" y="144310"/>
                  <a:pt x="225435" y="139881"/>
                </a:cubicBezTo>
                <a:cubicBezTo>
                  <a:pt x="221006" y="135452"/>
                  <a:pt x="213719" y="135452"/>
                  <a:pt x="209290" y="139881"/>
                </a:cubicBezTo>
                <a:lnTo>
                  <a:pt x="140710" y="208461"/>
                </a:lnTo>
                <a:cubicBezTo>
                  <a:pt x="136281" y="212890"/>
                  <a:pt x="136281" y="220176"/>
                  <a:pt x="140710" y="224606"/>
                </a:cubicBezTo>
                <a:cubicBezTo>
                  <a:pt x="145139" y="229035"/>
                  <a:pt x="152426" y="229035"/>
                  <a:pt x="156855" y="224606"/>
                </a:cubicBezTo>
                <a:lnTo>
                  <a:pt x="225435" y="15602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specific online platforms to explore advanced math concepts.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Focus on areas like fractions, decimals, and algebra for deeper insights.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Advanced Topics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2608" y="82296"/>
                </a:moveTo>
                <a:lnTo>
                  <a:pt x="73152" y="82296"/>
                </a:lnTo>
                <a:cubicBezTo>
                  <a:pt x="68123" y="82296"/>
                  <a:pt x="64008" y="86411"/>
                  <a:pt x="64008" y="91440"/>
                </a:cubicBezTo>
                <a:lnTo>
                  <a:pt x="64008" y="219456"/>
                </a:lnTo>
                <a:lnTo>
                  <a:pt x="36576" y="219456"/>
                </a:lnTo>
                <a:lnTo>
                  <a:pt x="36576" y="91440"/>
                </a:lnTo>
                <a:cubicBezTo>
                  <a:pt x="36576" y="71266"/>
                  <a:pt x="52978" y="54864"/>
                  <a:pt x="73152" y="54864"/>
                </a:cubicBezTo>
                <a:lnTo>
                  <a:pt x="292608" y="54864"/>
                </a:lnTo>
                <a:cubicBezTo>
                  <a:pt x="312782" y="54864"/>
                  <a:pt x="329184" y="71266"/>
                  <a:pt x="329184" y="91440"/>
                </a:cubicBezTo>
                <a:lnTo>
                  <a:pt x="329184" y="219456"/>
                </a:lnTo>
                <a:lnTo>
                  <a:pt x="301752" y="219456"/>
                </a:lnTo>
                <a:lnTo>
                  <a:pt x="301752" y="91440"/>
                </a:lnTo>
                <a:cubicBezTo>
                  <a:pt x="301752" y="86411"/>
                  <a:pt x="297637" y="82296"/>
                  <a:pt x="292608" y="82296"/>
                </a:cubicBezTo>
                <a:lnTo>
                  <a:pt x="292608" y="82296"/>
                </a:lnTo>
                <a:moveTo>
                  <a:pt x="54864" y="283464"/>
                </a:moveTo>
                <a:lnTo>
                  <a:pt x="310896" y="283464"/>
                </a:lnTo>
                <a:cubicBezTo>
                  <a:pt x="322840" y="283464"/>
                  <a:pt x="333013" y="275806"/>
                  <a:pt x="336785" y="265176"/>
                </a:cubicBezTo>
                <a:lnTo>
                  <a:pt x="28975" y="265176"/>
                </a:lnTo>
                <a:cubicBezTo>
                  <a:pt x="32747" y="275806"/>
                  <a:pt x="42920" y="283464"/>
                  <a:pt x="54864" y="283464"/>
                </a:cubicBezTo>
                <a:lnTo>
                  <a:pt x="54864" y="283464"/>
                </a:lnTo>
                <a:moveTo>
                  <a:pt x="0" y="256032"/>
                </a:moveTo>
                <a:cubicBezTo>
                  <a:pt x="0" y="245916"/>
                  <a:pt x="8172" y="237744"/>
                  <a:pt x="18288" y="237744"/>
                </a:cubicBezTo>
                <a:lnTo>
                  <a:pt x="347472" y="237744"/>
                </a:lnTo>
                <a:cubicBezTo>
                  <a:pt x="357588" y="237744"/>
                  <a:pt x="365760" y="245916"/>
                  <a:pt x="365760" y="256032"/>
                </a:cubicBezTo>
                <a:cubicBezTo>
                  <a:pt x="365760" y="286322"/>
                  <a:pt x="341186" y="310896"/>
                  <a:pt x="310896" y="310896"/>
                </a:cubicBezTo>
                <a:lnTo>
                  <a:pt x="54864" y="310896"/>
                </a:lnTo>
                <a:cubicBezTo>
                  <a:pt x="24575" y="310896"/>
                  <a:pt x="0" y="286322"/>
                  <a:pt x="0" y="256032"/>
                </a:cubicBezTo>
                <a:lnTo>
                  <a:pt x="0" y="25603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with intricate problems to enhance your skills.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Discover practical uses of whole numbers in daily life.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Challenging Problems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0040" y="0"/>
                </a:moveTo>
                <a:cubicBezTo>
                  <a:pt x="345257" y="0"/>
                  <a:pt x="365760" y="20503"/>
                  <a:pt x="365760" y="45720"/>
                </a:cubicBezTo>
                <a:lnTo>
                  <a:pt x="365760" y="137160"/>
                </a:lnTo>
                <a:cubicBezTo>
                  <a:pt x="365760" y="143447"/>
                  <a:pt x="360617" y="148590"/>
                  <a:pt x="354330" y="148590"/>
                </a:cubicBezTo>
                <a:lnTo>
                  <a:pt x="317183" y="148590"/>
                </a:lnTo>
                <a:cubicBezTo>
                  <a:pt x="312468" y="148590"/>
                  <a:pt x="308610" y="152448"/>
                  <a:pt x="308610" y="157162"/>
                </a:cubicBezTo>
                <a:lnTo>
                  <a:pt x="308610" y="160020"/>
                </a:lnTo>
                <a:cubicBezTo>
                  <a:pt x="308610" y="172664"/>
                  <a:pt x="298394" y="182880"/>
                  <a:pt x="285750" y="182880"/>
                </a:cubicBezTo>
                <a:cubicBezTo>
                  <a:pt x="273106" y="182880"/>
                  <a:pt x="262890" y="172664"/>
                  <a:pt x="262890" y="160020"/>
                </a:cubicBezTo>
                <a:lnTo>
                  <a:pt x="262890" y="157162"/>
                </a:lnTo>
                <a:cubicBezTo>
                  <a:pt x="262890" y="152448"/>
                  <a:pt x="259032" y="148590"/>
                  <a:pt x="254318" y="148590"/>
                </a:cubicBezTo>
                <a:lnTo>
                  <a:pt x="228600" y="148590"/>
                </a:lnTo>
                <a:cubicBezTo>
                  <a:pt x="222314" y="148590"/>
                  <a:pt x="217170" y="143446"/>
                  <a:pt x="217170" y="137160"/>
                </a:cubicBezTo>
                <a:lnTo>
                  <a:pt x="217170" y="114300"/>
                </a:lnTo>
                <a:cubicBezTo>
                  <a:pt x="217170" y="108013"/>
                  <a:pt x="222314" y="102870"/>
                  <a:pt x="228600" y="102870"/>
                </a:cubicBezTo>
                <a:lnTo>
                  <a:pt x="240030" y="102870"/>
                </a:lnTo>
                <a:cubicBezTo>
                  <a:pt x="252674" y="102870"/>
                  <a:pt x="262890" y="92654"/>
                  <a:pt x="262890" y="80010"/>
                </a:cubicBezTo>
                <a:cubicBezTo>
                  <a:pt x="262890" y="67366"/>
                  <a:pt x="252674" y="57150"/>
                  <a:pt x="240030" y="57150"/>
                </a:cubicBezTo>
                <a:lnTo>
                  <a:pt x="228600" y="57150"/>
                </a:lnTo>
                <a:cubicBezTo>
                  <a:pt x="222314" y="57150"/>
                  <a:pt x="217170" y="52006"/>
                  <a:pt x="217170" y="45720"/>
                </a:cubicBezTo>
                <a:lnTo>
                  <a:pt x="217170" y="11430"/>
                </a:lnTo>
                <a:cubicBezTo>
                  <a:pt x="217170" y="5143"/>
                  <a:pt x="222314" y="0"/>
                  <a:pt x="228600" y="0"/>
                </a:cubicBezTo>
                <a:lnTo>
                  <a:pt x="320040" y="0"/>
                </a:lnTo>
                <a:moveTo>
                  <a:pt x="0" y="171450"/>
                </a:moveTo>
                <a:lnTo>
                  <a:pt x="0" y="91440"/>
                </a:lnTo>
                <a:cubicBezTo>
                  <a:pt x="0" y="66223"/>
                  <a:pt x="20503" y="45720"/>
                  <a:pt x="45720" y="45720"/>
                </a:cubicBezTo>
                <a:lnTo>
                  <a:pt x="148590" y="45720"/>
                </a:lnTo>
                <a:cubicBezTo>
                  <a:pt x="154877" y="45720"/>
                  <a:pt x="160020" y="50864"/>
                  <a:pt x="160020" y="57150"/>
                </a:cubicBezTo>
                <a:lnTo>
                  <a:pt x="160020" y="94298"/>
                </a:lnTo>
                <a:cubicBezTo>
                  <a:pt x="160020" y="99012"/>
                  <a:pt x="163878" y="102870"/>
                  <a:pt x="168592" y="102870"/>
                </a:cubicBezTo>
                <a:lnTo>
                  <a:pt x="171450" y="102870"/>
                </a:lnTo>
                <a:cubicBezTo>
                  <a:pt x="184094" y="102870"/>
                  <a:pt x="194310" y="113086"/>
                  <a:pt x="194310" y="125730"/>
                </a:cubicBezTo>
                <a:cubicBezTo>
                  <a:pt x="194310" y="138374"/>
                  <a:pt x="184094" y="148590"/>
                  <a:pt x="171450" y="148590"/>
                </a:cubicBezTo>
                <a:lnTo>
                  <a:pt x="168592" y="148590"/>
                </a:lnTo>
                <a:cubicBezTo>
                  <a:pt x="163878" y="148590"/>
                  <a:pt x="160020" y="152448"/>
                  <a:pt x="160020" y="157163"/>
                </a:cubicBezTo>
                <a:lnTo>
                  <a:pt x="160020" y="194310"/>
                </a:lnTo>
                <a:cubicBezTo>
                  <a:pt x="160020" y="200597"/>
                  <a:pt x="154877" y="205740"/>
                  <a:pt x="148590" y="205740"/>
                </a:cubicBezTo>
                <a:lnTo>
                  <a:pt x="125730" y="205740"/>
                </a:lnTo>
                <a:cubicBezTo>
                  <a:pt x="119444" y="205740"/>
                  <a:pt x="114300" y="200597"/>
                  <a:pt x="114300" y="194310"/>
                </a:cubicBezTo>
                <a:lnTo>
                  <a:pt x="114300" y="182880"/>
                </a:lnTo>
                <a:cubicBezTo>
                  <a:pt x="114300" y="170236"/>
                  <a:pt x="104084" y="160020"/>
                  <a:pt x="91440" y="160020"/>
                </a:cubicBezTo>
                <a:cubicBezTo>
                  <a:pt x="78796" y="160020"/>
                  <a:pt x="68580" y="170236"/>
                  <a:pt x="68580" y="182880"/>
                </a:cubicBezTo>
                <a:lnTo>
                  <a:pt x="68580" y="194310"/>
                </a:lnTo>
                <a:cubicBezTo>
                  <a:pt x="68580" y="200597"/>
                  <a:pt x="63437" y="205740"/>
                  <a:pt x="57150" y="205740"/>
                </a:cubicBezTo>
                <a:lnTo>
                  <a:pt x="34290" y="205740"/>
                </a:lnTo>
                <a:lnTo>
                  <a:pt x="34290" y="314325"/>
                </a:lnTo>
                <a:cubicBezTo>
                  <a:pt x="34290" y="323826"/>
                  <a:pt x="41934" y="331470"/>
                  <a:pt x="51435" y="331470"/>
                </a:cubicBezTo>
                <a:lnTo>
                  <a:pt x="160020" y="331470"/>
                </a:lnTo>
                <a:lnTo>
                  <a:pt x="160020" y="305752"/>
                </a:lnTo>
                <a:cubicBezTo>
                  <a:pt x="160020" y="301038"/>
                  <a:pt x="156162" y="297180"/>
                  <a:pt x="151448" y="297180"/>
                </a:cubicBezTo>
                <a:lnTo>
                  <a:pt x="148590" y="297180"/>
                </a:lnTo>
                <a:cubicBezTo>
                  <a:pt x="135946" y="297180"/>
                  <a:pt x="125730" y="286964"/>
                  <a:pt x="125730" y="274320"/>
                </a:cubicBezTo>
                <a:cubicBezTo>
                  <a:pt x="125730" y="261676"/>
                  <a:pt x="135946" y="251460"/>
                  <a:pt x="148590" y="251460"/>
                </a:cubicBezTo>
                <a:lnTo>
                  <a:pt x="151448" y="251460"/>
                </a:lnTo>
                <a:cubicBezTo>
                  <a:pt x="156162" y="251460"/>
                  <a:pt x="160020" y="247602"/>
                  <a:pt x="160020" y="242888"/>
                </a:cubicBezTo>
                <a:lnTo>
                  <a:pt x="160020" y="217170"/>
                </a:lnTo>
                <a:cubicBezTo>
                  <a:pt x="160020" y="210884"/>
                  <a:pt x="165164" y="205740"/>
                  <a:pt x="171450" y="205740"/>
                </a:cubicBezTo>
                <a:lnTo>
                  <a:pt x="205740" y="205740"/>
                </a:lnTo>
                <a:cubicBezTo>
                  <a:pt x="212027" y="205740"/>
                  <a:pt x="217170" y="210884"/>
                  <a:pt x="217170" y="217170"/>
                </a:cubicBezTo>
                <a:lnTo>
                  <a:pt x="217170" y="228600"/>
                </a:lnTo>
                <a:cubicBezTo>
                  <a:pt x="217170" y="241244"/>
                  <a:pt x="227386" y="251460"/>
                  <a:pt x="240030" y="251460"/>
                </a:cubicBezTo>
                <a:cubicBezTo>
                  <a:pt x="252674" y="251460"/>
                  <a:pt x="262890" y="241244"/>
                  <a:pt x="262890" y="228600"/>
                </a:cubicBezTo>
                <a:lnTo>
                  <a:pt x="262890" y="217170"/>
                </a:lnTo>
                <a:cubicBezTo>
                  <a:pt x="262890" y="210884"/>
                  <a:pt x="268034" y="205740"/>
                  <a:pt x="274320" y="205740"/>
                </a:cubicBezTo>
                <a:lnTo>
                  <a:pt x="308610" y="205740"/>
                </a:lnTo>
                <a:cubicBezTo>
                  <a:pt x="314896" y="205740"/>
                  <a:pt x="320040" y="210884"/>
                  <a:pt x="320040" y="21717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182880" y="365760"/>
                </a:lnTo>
                <a:lnTo>
                  <a:pt x="171450" y="365760"/>
                </a:lnTo>
                <a:lnTo>
                  <a:pt x="51435" y="365760"/>
                </a:lnTo>
                <a:cubicBezTo>
                  <a:pt x="23003" y="365760"/>
                  <a:pt x="0" y="342757"/>
                  <a:pt x="0" y="314325"/>
                </a:cubicBezTo>
                <a:lnTo>
                  <a:pt x="0" y="194310"/>
                </a:lnTo>
                <a:lnTo>
                  <a:pt x="0" y="17145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Whole Numbers and Their Applications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500" r="325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Regular practice is essential for understanding mathematical concepts.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Seek help when needed to enhance your learning experience.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and Reinforce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these concepts is vital for preparing for advanced topics.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strong foundation supports future learning endeavors.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Mastering Basics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4" y="82271"/>
                </a:moveTo>
                <a:cubicBezTo>
                  <a:pt x="184313" y="82271"/>
                  <a:pt x="185742" y="82500"/>
                  <a:pt x="187113" y="83014"/>
                </a:cubicBezTo>
                <a:lnTo>
                  <a:pt x="311700" y="127991"/>
                </a:lnTo>
                <a:lnTo>
                  <a:pt x="187113" y="172968"/>
                </a:lnTo>
                <a:cubicBezTo>
                  <a:pt x="185742" y="173482"/>
                  <a:pt x="184313" y="173711"/>
                  <a:pt x="182884" y="173711"/>
                </a:cubicBezTo>
                <a:cubicBezTo>
                  <a:pt x="181456" y="173711"/>
                  <a:pt x="180027" y="173482"/>
                  <a:pt x="178655" y="172968"/>
                </a:cubicBezTo>
                <a:lnTo>
                  <a:pt x="105675" y="146622"/>
                </a:lnTo>
                <a:lnTo>
                  <a:pt x="186142" y="116447"/>
                </a:lnTo>
                <a:cubicBezTo>
                  <a:pt x="190885" y="114675"/>
                  <a:pt x="193286" y="109417"/>
                  <a:pt x="191514" y="104674"/>
                </a:cubicBezTo>
                <a:cubicBezTo>
                  <a:pt x="189742" y="99930"/>
                  <a:pt x="184485" y="97530"/>
                  <a:pt x="179741" y="99302"/>
                </a:cubicBezTo>
                <a:lnTo>
                  <a:pt x="88530" y="133477"/>
                </a:lnTo>
                <a:cubicBezTo>
                  <a:pt x="85558" y="134620"/>
                  <a:pt x="82643" y="135878"/>
                  <a:pt x="79786" y="137249"/>
                </a:cubicBezTo>
                <a:lnTo>
                  <a:pt x="54125" y="127991"/>
                </a:lnTo>
                <a:lnTo>
                  <a:pt x="178712" y="83014"/>
                </a:lnTo>
                <a:cubicBezTo>
                  <a:pt x="180084" y="82500"/>
                  <a:pt x="181513" y="82271"/>
                  <a:pt x="182942" y="82271"/>
                </a:cubicBezTo>
                <a:lnTo>
                  <a:pt x="182884" y="82271"/>
                </a:lnTo>
                <a:moveTo>
                  <a:pt x="9034" y="140907"/>
                </a:moveTo>
                <a:lnTo>
                  <a:pt x="53268" y="156852"/>
                </a:lnTo>
                <a:cubicBezTo>
                  <a:pt x="37723" y="173254"/>
                  <a:pt x="28294" y="194971"/>
                  <a:pt x="27494" y="218402"/>
                </a:cubicBezTo>
                <a:cubicBezTo>
                  <a:pt x="27436" y="218745"/>
                  <a:pt x="27436" y="219088"/>
                  <a:pt x="27436" y="219431"/>
                </a:cubicBezTo>
                <a:cubicBezTo>
                  <a:pt x="27436" y="235662"/>
                  <a:pt x="21264" y="252464"/>
                  <a:pt x="14692" y="265608"/>
                </a:cubicBezTo>
                <a:cubicBezTo>
                  <a:pt x="10977" y="273038"/>
                  <a:pt x="6748" y="280353"/>
                  <a:pt x="1833" y="287097"/>
                </a:cubicBezTo>
                <a:cubicBezTo>
                  <a:pt x="4" y="289554"/>
                  <a:pt x="-510" y="292754"/>
                  <a:pt x="519" y="295669"/>
                </a:cubicBezTo>
                <a:cubicBezTo>
                  <a:pt x="1547" y="298584"/>
                  <a:pt x="3948" y="300755"/>
                  <a:pt x="6920" y="301498"/>
                </a:cubicBezTo>
                <a:lnTo>
                  <a:pt x="43496" y="310642"/>
                </a:lnTo>
                <a:cubicBezTo>
                  <a:pt x="45896" y="311271"/>
                  <a:pt x="48468" y="310814"/>
                  <a:pt x="50582" y="309499"/>
                </a:cubicBezTo>
                <a:cubicBezTo>
                  <a:pt x="52697" y="308185"/>
                  <a:pt x="54183" y="306013"/>
                  <a:pt x="54640" y="303556"/>
                </a:cubicBezTo>
                <a:cubicBezTo>
                  <a:pt x="59555" y="279096"/>
                  <a:pt x="57097" y="257150"/>
                  <a:pt x="53440" y="241434"/>
                </a:cubicBezTo>
                <a:cubicBezTo>
                  <a:pt x="51611" y="233433"/>
                  <a:pt x="49153" y="225260"/>
                  <a:pt x="45782" y="217716"/>
                </a:cubicBezTo>
                <a:cubicBezTo>
                  <a:pt x="46867" y="196571"/>
                  <a:pt x="56754" y="177197"/>
                  <a:pt x="72471" y="163881"/>
                </a:cubicBezTo>
                <a:lnTo>
                  <a:pt x="169340" y="198857"/>
                </a:lnTo>
                <a:cubicBezTo>
                  <a:pt x="173683" y="200400"/>
                  <a:pt x="178255" y="201200"/>
                  <a:pt x="182884" y="201200"/>
                </a:cubicBezTo>
                <a:cubicBezTo>
                  <a:pt x="187514" y="201200"/>
                  <a:pt x="192086" y="200400"/>
                  <a:pt x="196429" y="198857"/>
                </a:cubicBezTo>
                <a:lnTo>
                  <a:pt x="356735" y="140907"/>
                </a:lnTo>
                <a:cubicBezTo>
                  <a:pt x="362164" y="138964"/>
                  <a:pt x="365764" y="133763"/>
                  <a:pt x="365764" y="127991"/>
                </a:cubicBezTo>
                <a:cubicBezTo>
                  <a:pt x="365764" y="122219"/>
                  <a:pt x="362164" y="117075"/>
                  <a:pt x="356735" y="115075"/>
                </a:cubicBezTo>
                <a:lnTo>
                  <a:pt x="196429" y="57182"/>
                </a:lnTo>
                <a:cubicBezTo>
                  <a:pt x="192086" y="55639"/>
                  <a:pt x="187514" y="54839"/>
                  <a:pt x="182884" y="54839"/>
                </a:cubicBezTo>
                <a:cubicBezTo>
                  <a:pt x="178255" y="54839"/>
                  <a:pt x="173683" y="55639"/>
                  <a:pt x="169340" y="57182"/>
                </a:cubicBezTo>
                <a:lnTo>
                  <a:pt x="9034" y="115075"/>
                </a:lnTo>
                <a:cubicBezTo>
                  <a:pt x="3605" y="117075"/>
                  <a:pt x="4" y="122219"/>
                  <a:pt x="4" y="127991"/>
                </a:cubicBezTo>
                <a:cubicBezTo>
                  <a:pt x="4" y="133763"/>
                  <a:pt x="3605" y="138907"/>
                  <a:pt x="9034" y="140907"/>
                </a:cubicBezTo>
                <a:lnTo>
                  <a:pt x="9034" y="140907"/>
                </a:lnTo>
                <a:moveTo>
                  <a:pt x="283811" y="186627"/>
                </a:moveTo>
                <a:lnTo>
                  <a:pt x="257237" y="196228"/>
                </a:lnTo>
                <a:lnTo>
                  <a:pt x="264495" y="265094"/>
                </a:lnTo>
                <a:cubicBezTo>
                  <a:pt x="261751" y="267094"/>
                  <a:pt x="257179" y="269666"/>
                  <a:pt x="250436" y="272295"/>
                </a:cubicBezTo>
                <a:cubicBezTo>
                  <a:pt x="234319" y="278638"/>
                  <a:pt x="210316" y="283439"/>
                  <a:pt x="182884" y="283439"/>
                </a:cubicBezTo>
                <a:cubicBezTo>
                  <a:pt x="155452" y="283439"/>
                  <a:pt x="131449" y="278638"/>
                  <a:pt x="115276" y="272352"/>
                </a:cubicBezTo>
                <a:cubicBezTo>
                  <a:pt x="108532" y="269723"/>
                  <a:pt x="103960" y="267094"/>
                  <a:pt x="101217" y="265151"/>
                </a:cubicBezTo>
                <a:lnTo>
                  <a:pt x="108475" y="196285"/>
                </a:lnTo>
                <a:lnTo>
                  <a:pt x="81900" y="186684"/>
                </a:lnTo>
                <a:lnTo>
                  <a:pt x="73156" y="269723"/>
                </a:lnTo>
                <a:cubicBezTo>
                  <a:pt x="73156" y="289897"/>
                  <a:pt x="122305" y="310871"/>
                  <a:pt x="182884" y="310871"/>
                </a:cubicBezTo>
                <a:cubicBezTo>
                  <a:pt x="243463" y="310871"/>
                  <a:pt x="292612" y="289897"/>
                  <a:pt x="292612" y="269723"/>
                </a:cubicBezTo>
                <a:lnTo>
                  <a:pt x="283868" y="186627"/>
                </a:lnTo>
                <a:lnTo>
                  <a:pt x="283811" y="186627"/>
                </a:lnTo>
                <a:moveTo>
                  <a:pt x="267123" y="262865"/>
                </a:moveTo>
                <a:cubicBezTo>
                  <a:pt x="267123" y="262865"/>
                  <a:pt x="267066" y="262922"/>
                  <a:pt x="266952" y="263094"/>
                </a:cubicBezTo>
                <a:cubicBezTo>
                  <a:pt x="267066" y="262922"/>
                  <a:pt x="267123" y="262865"/>
                  <a:pt x="267123" y="262865"/>
                </a:cubicBezTo>
                <a:moveTo>
                  <a:pt x="98645" y="262865"/>
                </a:moveTo>
                <a:cubicBezTo>
                  <a:pt x="98645" y="262865"/>
                  <a:pt x="98702" y="262922"/>
                  <a:pt x="98817" y="263094"/>
                </a:cubicBezTo>
                <a:cubicBezTo>
                  <a:pt x="98702" y="262922"/>
                  <a:pt x="98645" y="262865"/>
                  <a:pt x="98645" y="26286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Whole numbers and basic operations are essential for effective problem-solving in mathematics.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form the basis for critical thinking skills.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Fundamental Concepts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Whole Numbers and Their Applications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Assessment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Regular review is essential for mastering mathematics.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Creating a consistent study schedule will strengthen your foundational knowledge.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Establishing a Study Routine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online resources and textbooks to enhance your practice.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materials are designed to deepen your comprehension of mathematical concepts.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Learning Materials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You can choose to take a final quiz to evaluate your understanding of whole numbers.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Alternatively, completing a worksheet can also help reinforce your skills.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Assessment Options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5564" y="337405"/>
                  <a:pt x="122494" y="333834"/>
                  <a:pt x="128566" y="329190"/>
                </a:cubicBezTo>
                <a:lnTo>
                  <a:pt x="128780" y="329333"/>
                </a:lnTo>
                <a:lnTo>
                  <a:pt x="129137" y="328761"/>
                </a:lnTo>
                <a:cubicBezTo>
                  <a:pt x="130138" y="327976"/>
                  <a:pt x="131066" y="327190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40269" y="232678"/>
                  <a:pt x="38555" y="234607"/>
                  <a:pt x="36983" y="236607"/>
                </a:cubicBezTo>
                <a:lnTo>
                  <a:pt x="36412" y="236964"/>
                </a:lnTo>
                <a:lnTo>
                  <a:pt x="36554" y="237179"/>
                </a:lnTo>
                <a:cubicBezTo>
                  <a:pt x="31911" y="243251"/>
                  <a:pt x="28411" y="250180"/>
                  <a:pt x="26196" y="257610"/>
                </a:cubicBezTo>
                <a:lnTo>
                  <a:pt x="26196" y="257610"/>
                </a:lnTo>
                <a:moveTo>
                  <a:pt x="273798" y="136237"/>
                </a:moveTo>
                <a:lnTo>
                  <a:pt x="141210" y="268825"/>
                </a:lnTo>
                <a:lnTo>
                  <a:pt x="105777" y="259967"/>
                </a:lnTo>
                <a:lnTo>
                  <a:pt x="96919" y="224534"/>
                </a:lnTo>
                <a:lnTo>
                  <a:pt x="229507" y="91946"/>
                </a:lnTo>
                <a:lnTo>
                  <a:pt x="273798" y="136237"/>
                </a:lnTo>
                <a:moveTo>
                  <a:pt x="69487" y="256181"/>
                </a:moveTo>
                <a:lnTo>
                  <a:pt x="74988" y="278327"/>
                </a:lnTo>
                <a:cubicBezTo>
                  <a:pt x="76488" y="284470"/>
                  <a:pt x="81346" y="289257"/>
                  <a:pt x="87489" y="290828"/>
                </a:cubicBezTo>
                <a:lnTo>
                  <a:pt x="109635" y="296329"/>
                </a:lnTo>
                <a:lnTo>
                  <a:pt x="104349" y="304330"/>
                </a:lnTo>
                <a:cubicBezTo>
                  <a:pt x="102491" y="305330"/>
                  <a:pt x="100562" y="306187"/>
                  <a:pt x="98562" y="306759"/>
                </a:cubicBezTo>
                <a:lnTo>
                  <a:pt x="81846" y="311688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  <a:cubicBezTo>
                  <a:pt x="59629" y="265254"/>
                  <a:pt x="60486" y="263253"/>
                  <a:pt x="61486" y="261467"/>
                </a:cubicBezTo>
                <a:lnTo>
                  <a:pt x="69487" y="256181"/>
                </a:lnTo>
                <a:moveTo>
                  <a:pt x="225435" y="156026"/>
                </a:moveTo>
                <a:cubicBezTo>
                  <a:pt x="229864" y="151596"/>
                  <a:pt x="229864" y="144310"/>
                  <a:pt x="225435" y="139881"/>
                </a:cubicBezTo>
                <a:cubicBezTo>
                  <a:pt x="221006" y="135452"/>
                  <a:pt x="213719" y="135452"/>
                  <a:pt x="209290" y="139881"/>
                </a:cubicBezTo>
                <a:lnTo>
                  <a:pt x="140710" y="208461"/>
                </a:lnTo>
                <a:cubicBezTo>
                  <a:pt x="136281" y="212890"/>
                  <a:pt x="136281" y="220176"/>
                  <a:pt x="140710" y="224606"/>
                </a:cubicBezTo>
                <a:cubicBezTo>
                  <a:pt x="145139" y="229035"/>
                  <a:pt x="152426" y="229035"/>
                  <a:pt x="156855" y="224606"/>
                </a:cubicBezTo>
                <a:lnTo>
                  <a:pt x="225435" y="15602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Whole Numbers and Their Applications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32" r="3443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Certificate of Completion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Stay curious and explore the world of mathematics.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subject offers endless opportunities for growth and discovery.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Embrace Continuous Learning</a:t>
            </a:r>
            <a:endParaRPr lang="en-US" sz="1366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You have a strong grasp of these essential concepts.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Now, you're ready to tackle more advanced mathematical topics.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Solid Understanding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27679" y="87317"/>
                </a:moveTo>
                <a:cubicBezTo>
                  <a:pt x="135680" y="82673"/>
                  <a:pt x="141466" y="75030"/>
                  <a:pt x="143752" y="66028"/>
                </a:cubicBezTo>
                <a:lnTo>
                  <a:pt x="147539" y="51098"/>
                </a:lnTo>
                <a:lnTo>
                  <a:pt x="158254" y="62171"/>
                </a:lnTo>
                <a:cubicBezTo>
                  <a:pt x="164684" y="68815"/>
                  <a:pt x="173542" y="72529"/>
                  <a:pt x="182829" y="72529"/>
                </a:cubicBezTo>
                <a:cubicBezTo>
                  <a:pt x="192116" y="72529"/>
                  <a:pt x="200974" y="68815"/>
                  <a:pt x="207403" y="62171"/>
                </a:cubicBezTo>
                <a:lnTo>
                  <a:pt x="218119" y="51098"/>
                </a:lnTo>
                <a:lnTo>
                  <a:pt x="221905" y="66028"/>
                </a:lnTo>
                <a:cubicBezTo>
                  <a:pt x="224191" y="75030"/>
                  <a:pt x="229978" y="82673"/>
                  <a:pt x="237979" y="87317"/>
                </a:cubicBezTo>
                <a:cubicBezTo>
                  <a:pt x="245980" y="91960"/>
                  <a:pt x="255552" y="93103"/>
                  <a:pt x="264410" y="90603"/>
                </a:cubicBezTo>
                <a:lnTo>
                  <a:pt x="279269" y="86388"/>
                </a:lnTo>
                <a:lnTo>
                  <a:pt x="275055" y="101247"/>
                </a:lnTo>
                <a:cubicBezTo>
                  <a:pt x="272554" y="110177"/>
                  <a:pt x="273697" y="119678"/>
                  <a:pt x="278341" y="127679"/>
                </a:cubicBezTo>
                <a:cubicBezTo>
                  <a:pt x="282984" y="135680"/>
                  <a:pt x="290628" y="141466"/>
                  <a:pt x="299629" y="143752"/>
                </a:cubicBezTo>
                <a:lnTo>
                  <a:pt x="314560" y="147539"/>
                </a:lnTo>
                <a:lnTo>
                  <a:pt x="303487" y="158254"/>
                </a:lnTo>
                <a:cubicBezTo>
                  <a:pt x="296843" y="164684"/>
                  <a:pt x="293128" y="173542"/>
                  <a:pt x="293128" y="182829"/>
                </a:cubicBezTo>
                <a:cubicBezTo>
                  <a:pt x="293128" y="192116"/>
                  <a:pt x="296843" y="200974"/>
                  <a:pt x="303487" y="207403"/>
                </a:cubicBezTo>
                <a:lnTo>
                  <a:pt x="314560" y="218119"/>
                </a:lnTo>
                <a:lnTo>
                  <a:pt x="299629" y="221905"/>
                </a:lnTo>
                <a:cubicBezTo>
                  <a:pt x="290628" y="224191"/>
                  <a:pt x="282984" y="229978"/>
                  <a:pt x="278341" y="237979"/>
                </a:cubicBezTo>
                <a:cubicBezTo>
                  <a:pt x="273697" y="245980"/>
                  <a:pt x="272554" y="255552"/>
                  <a:pt x="275055" y="264410"/>
                </a:cubicBezTo>
                <a:lnTo>
                  <a:pt x="279269" y="279269"/>
                </a:lnTo>
                <a:lnTo>
                  <a:pt x="264410" y="275055"/>
                </a:lnTo>
                <a:cubicBezTo>
                  <a:pt x="255481" y="272554"/>
                  <a:pt x="245980" y="273697"/>
                  <a:pt x="237979" y="278341"/>
                </a:cubicBezTo>
                <a:cubicBezTo>
                  <a:pt x="229978" y="282984"/>
                  <a:pt x="224191" y="290628"/>
                  <a:pt x="221905" y="299629"/>
                </a:cubicBezTo>
                <a:lnTo>
                  <a:pt x="218119" y="314560"/>
                </a:lnTo>
                <a:lnTo>
                  <a:pt x="207403" y="303487"/>
                </a:lnTo>
                <a:cubicBezTo>
                  <a:pt x="200974" y="296843"/>
                  <a:pt x="192116" y="293128"/>
                  <a:pt x="182829" y="293128"/>
                </a:cubicBezTo>
                <a:cubicBezTo>
                  <a:pt x="173542" y="293128"/>
                  <a:pt x="164684" y="296843"/>
                  <a:pt x="158254" y="303487"/>
                </a:cubicBezTo>
                <a:lnTo>
                  <a:pt x="147539" y="314560"/>
                </a:lnTo>
                <a:lnTo>
                  <a:pt x="143752" y="299629"/>
                </a:lnTo>
                <a:cubicBezTo>
                  <a:pt x="141466" y="290628"/>
                  <a:pt x="135680" y="282984"/>
                  <a:pt x="127679" y="278341"/>
                </a:cubicBezTo>
                <a:cubicBezTo>
                  <a:pt x="119678" y="273697"/>
                  <a:pt x="110105" y="272554"/>
                  <a:pt x="101247" y="275055"/>
                </a:cubicBezTo>
                <a:lnTo>
                  <a:pt x="86388" y="279269"/>
                </a:lnTo>
                <a:lnTo>
                  <a:pt x="90603" y="264410"/>
                </a:lnTo>
                <a:cubicBezTo>
                  <a:pt x="93103" y="255481"/>
                  <a:pt x="91960" y="245980"/>
                  <a:pt x="87317" y="237979"/>
                </a:cubicBezTo>
                <a:cubicBezTo>
                  <a:pt x="82673" y="229978"/>
                  <a:pt x="75030" y="224191"/>
                  <a:pt x="66028" y="221905"/>
                </a:cubicBezTo>
                <a:lnTo>
                  <a:pt x="51098" y="218119"/>
                </a:lnTo>
                <a:lnTo>
                  <a:pt x="62171" y="207403"/>
                </a:lnTo>
                <a:cubicBezTo>
                  <a:pt x="68815" y="200974"/>
                  <a:pt x="72529" y="192116"/>
                  <a:pt x="72529" y="182829"/>
                </a:cubicBezTo>
                <a:cubicBezTo>
                  <a:pt x="72529" y="173542"/>
                  <a:pt x="68815" y="164684"/>
                  <a:pt x="62171" y="158254"/>
                </a:cubicBezTo>
                <a:lnTo>
                  <a:pt x="51098" y="147539"/>
                </a:lnTo>
                <a:lnTo>
                  <a:pt x="66028" y="143752"/>
                </a:lnTo>
                <a:cubicBezTo>
                  <a:pt x="75030" y="141466"/>
                  <a:pt x="82673" y="135680"/>
                  <a:pt x="87317" y="127679"/>
                </a:cubicBezTo>
                <a:cubicBezTo>
                  <a:pt x="91960" y="119678"/>
                  <a:pt x="93103" y="110105"/>
                  <a:pt x="90603" y="101247"/>
                </a:cubicBezTo>
                <a:lnTo>
                  <a:pt x="86388" y="86388"/>
                </a:lnTo>
                <a:lnTo>
                  <a:pt x="101247" y="90603"/>
                </a:lnTo>
                <a:cubicBezTo>
                  <a:pt x="110177" y="93103"/>
                  <a:pt x="119678" y="91960"/>
                  <a:pt x="127750" y="87317"/>
                </a:cubicBezTo>
                <a:lnTo>
                  <a:pt x="127679" y="87317"/>
                </a:lnTo>
                <a:moveTo>
                  <a:pt x="158969" y="13665"/>
                </a:moveTo>
                <a:lnTo>
                  <a:pt x="150753" y="5235"/>
                </a:lnTo>
                <a:cubicBezTo>
                  <a:pt x="146467" y="735"/>
                  <a:pt x="140038" y="-980"/>
                  <a:pt x="134037" y="592"/>
                </a:cubicBezTo>
                <a:cubicBezTo>
                  <a:pt x="128036" y="2163"/>
                  <a:pt x="123393" y="6950"/>
                  <a:pt x="121821" y="12950"/>
                </a:cubicBezTo>
                <a:lnTo>
                  <a:pt x="118964" y="24309"/>
                </a:lnTo>
                <a:lnTo>
                  <a:pt x="110534" y="57599"/>
                </a:lnTo>
                <a:lnTo>
                  <a:pt x="77530" y="48241"/>
                </a:lnTo>
                <a:lnTo>
                  <a:pt x="66243" y="45097"/>
                </a:lnTo>
                <a:cubicBezTo>
                  <a:pt x="60242" y="43383"/>
                  <a:pt x="53813" y="45097"/>
                  <a:pt x="49455" y="49455"/>
                </a:cubicBezTo>
                <a:cubicBezTo>
                  <a:pt x="45097" y="53813"/>
                  <a:pt x="43383" y="60242"/>
                  <a:pt x="45097" y="66243"/>
                </a:cubicBezTo>
                <a:lnTo>
                  <a:pt x="48312" y="77530"/>
                </a:lnTo>
                <a:lnTo>
                  <a:pt x="57670" y="110534"/>
                </a:lnTo>
                <a:lnTo>
                  <a:pt x="24380" y="118964"/>
                </a:lnTo>
                <a:lnTo>
                  <a:pt x="13022" y="121821"/>
                </a:lnTo>
                <a:cubicBezTo>
                  <a:pt x="7021" y="123321"/>
                  <a:pt x="2306" y="128036"/>
                  <a:pt x="663" y="134037"/>
                </a:cubicBezTo>
                <a:cubicBezTo>
                  <a:pt x="-980" y="140038"/>
                  <a:pt x="735" y="146467"/>
                  <a:pt x="5235" y="150753"/>
                </a:cubicBezTo>
                <a:lnTo>
                  <a:pt x="13665" y="158969"/>
                </a:lnTo>
                <a:lnTo>
                  <a:pt x="38239" y="182900"/>
                </a:lnTo>
                <a:lnTo>
                  <a:pt x="13665" y="206832"/>
                </a:lnTo>
                <a:lnTo>
                  <a:pt x="5235" y="215047"/>
                </a:lnTo>
                <a:cubicBezTo>
                  <a:pt x="735" y="219333"/>
                  <a:pt x="-980" y="225763"/>
                  <a:pt x="592" y="231763"/>
                </a:cubicBezTo>
                <a:cubicBezTo>
                  <a:pt x="2163" y="237764"/>
                  <a:pt x="6950" y="242408"/>
                  <a:pt x="12950" y="243979"/>
                </a:cubicBezTo>
                <a:lnTo>
                  <a:pt x="24309" y="246837"/>
                </a:lnTo>
                <a:lnTo>
                  <a:pt x="57527" y="255266"/>
                </a:lnTo>
                <a:lnTo>
                  <a:pt x="48241" y="288271"/>
                </a:lnTo>
                <a:lnTo>
                  <a:pt x="45026" y="299558"/>
                </a:lnTo>
                <a:cubicBezTo>
                  <a:pt x="43311" y="305558"/>
                  <a:pt x="45026" y="311988"/>
                  <a:pt x="49384" y="316345"/>
                </a:cubicBezTo>
                <a:cubicBezTo>
                  <a:pt x="53741" y="320703"/>
                  <a:pt x="60171" y="322418"/>
                  <a:pt x="66171" y="320703"/>
                </a:cubicBezTo>
                <a:lnTo>
                  <a:pt x="77458" y="317488"/>
                </a:lnTo>
                <a:lnTo>
                  <a:pt x="110463" y="308130"/>
                </a:lnTo>
                <a:lnTo>
                  <a:pt x="118892" y="341349"/>
                </a:lnTo>
                <a:lnTo>
                  <a:pt x="121750" y="352707"/>
                </a:lnTo>
                <a:cubicBezTo>
                  <a:pt x="123250" y="358708"/>
                  <a:pt x="127965" y="363423"/>
                  <a:pt x="133966" y="365066"/>
                </a:cubicBezTo>
                <a:cubicBezTo>
                  <a:pt x="139966" y="366709"/>
                  <a:pt x="146324" y="364923"/>
                  <a:pt x="150682" y="360494"/>
                </a:cubicBezTo>
                <a:lnTo>
                  <a:pt x="158969" y="352207"/>
                </a:lnTo>
                <a:lnTo>
                  <a:pt x="182900" y="327561"/>
                </a:lnTo>
                <a:lnTo>
                  <a:pt x="206832" y="352207"/>
                </a:lnTo>
                <a:lnTo>
                  <a:pt x="215047" y="360565"/>
                </a:lnTo>
                <a:cubicBezTo>
                  <a:pt x="219405" y="364994"/>
                  <a:pt x="225763" y="366780"/>
                  <a:pt x="231763" y="365137"/>
                </a:cubicBezTo>
                <a:cubicBezTo>
                  <a:pt x="237764" y="363494"/>
                  <a:pt x="242408" y="358779"/>
                  <a:pt x="243979" y="352779"/>
                </a:cubicBezTo>
                <a:lnTo>
                  <a:pt x="246837" y="341420"/>
                </a:lnTo>
                <a:lnTo>
                  <a:pt x="255266" y="308202"/>
                </a:lnTo>
                <a:lnTo>
                  <a:pt x="288271" y="317560"/>
                </a:lnTo>
                <a:lnTo>
                  <a:pt x="299558" y="320775"/>
                </a:lnTo>
                <a:cubicBezTo>
                  <a:pt x="305558" y="322489"/>
                  <a:pt x="311988" y="320775"/>
                  <a:pt x="316345" y="316417"/>
                </a:cubicBezTo>
                <a:cubicBezTo>
                  <a:pt x="320703" y="312059"/>
                  <a:pt x="322418" y="305630"/>
                  <a:pt x="320703" y="299629"/>
                </a:cubicBezTo>
                <a:lnTo>
                  <a:pt x="317488" y="288342"/>
                </a:lnTo>
                <a:lnTo>
                  <a:pt x="308130" y="255338"/>
                </a:lnTo>
                <a:lnTo>
                  <a:pt x="341349" y="246908"/>
                </a:lnTo>
                <a:lnTo>
                  <a:pt x="352707" y="244051"/>
                </a:lnTo>
                <a:cubicBezTo>
                  <a:pt x="358708" y="242551"/>
                  <a:pt x="363423" y="237836"/>
                  <a:pt x="365066" y="231835"/>
                </a:cubicBezTo>
                <a:cubicBezTo>
                  <a:pt x="366709" y="225834"/>
                  <a:pt x="364923" y="219405"/>
                  <a:pt x="360494" y="215119"/>
                </a:cubicBezTo>
                <a:lnTo>
                  <a:pt x="352207" y="206832"/>
                </a:lnTo>
                <a:lnTo>
                  <a:pt x="327561" y="182900"/>
                </a:lnTo>
                <a:lnTo>
                  <a:pt x="352207" y="158969"/>
                </a:lnTo>
                <a:lnTo>
                  <a:pt x="360565" y="150753"/>
                </a:lnTo>
                <a:cubicBezTo>
                  <a:pt x="364994" y="146396"/>
                  <a:pt x="366780" y="140038"/>
                  <a:pt x="365137" y="134037"/>
                </a:cubicBezTo>
                <a:cubicBezTo>
                  <a:pt x="363494" y="128036"/>
                  <a:pt x="358779" y="123393"/>
                  <a:pt x="352779" y="121821"/>
                </a:cubicBezTo>
                <a:lnTo>
                  <a:pt x="341420" y="118964"/>
                </a:lnTo>
                <a:lnTo>
                  <a:pt x="308202" y="110534"/>
                </a:lnTo>
                <a:lnTo>
                  <a:pt x="317560" y="77530"/>
                </a:lnTo>
                <a:lnTo>
                  <a:pt x="320775" y="66243"/>
                </a:lnTo>
                <a:cubicBezTo>
                  <a:pt x="322489" y="60242"/>
                  <a:pt x="320775" y="53813"/>
                  <a:pt x="316417" y="49455"/>
                </a:cubicBezTo>
                <a:cubicBezTo>
                  <a:pt x="312059" y="45097"/>
                  <a:pt x="305630" y="43383"/>
                  <a:pt x="299629" y="45097"/>
                </a:cubicBezTo>
                <a:lnTo>
                  <a:pt x="288342" y="48312"/>
                </a:lnTo>
                <a:lnTo>
                  <a:pt x="255266" y="57599"/>
                </a:lnTo>
                <a:lnTo>
                  <a:pt x="246837" y="24380"/>
                </a:lnTo>
                <a:lnTo>
                  <a:pt x="243979" y="13022"/>
                </a:lnTo>
                <a:cubicBezTo>
                  <a:pt x="242479" y="7021"/>
                  <a:pt x="237764" y="2306"/>
                  <a:pt x="231763" y="663"/>
                </a:cubicBezTo>
                <a:cubicBezTo>
                  <a:pt x="225763" y="-980"/>
                  <a:pt x="219333" y="735"/>
                  <a:pt x="215047" y="5235"/>
                </a:cubicBezTo>
                <a:lnTo>
                  <a:pt x="206832" y="13665"/>
                </a:lnTo>
                <a:lnTo>
                  <a:pt x="182900" y="38239"/>
                </a:lnTo>
                <a:lnTo>
                  <a:pt x="158969" y="1366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Congratulations on finishing the lesson on whole numbers!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You have successfully completed all required tasks.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Completed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7988" y="216980"/>
                </a:moveTo>
                <a:cubicBezTo>
                  <a:pt x="140462" y="197739"/>
                  <a:pt x="116396" y="152845"/>
                  <a:pt x="112395" y="50800"/>
                </a:cubicBezTo>
                <a:lnTo>
                  <a:pt x="253492" y="50800"/>
                </a:lnTo>
                <a:cubicBezTo>
                  <a:pt x="249428" y="152844"/>
                  <a:pt x="225362" y="197739"/>
                  <a:pt x="207899" y="216980"/>
                </a:cubicBezTo>
                <a:cubicBezTo>
                  <a:pt x="199199" y="226568"/>
                  <a:pt x="191452" y="230569"/>
                  <a:pt x="186880" y="232283"/>
                </a:cubicBezTo>
                <a:cubicBezTo>
                  <a:pt x="185229" y="232918"/>
                  <a:pt x="183896" y="233236"/>
                  <a:pt x="183007" y="233490"/>
                </a:cubicBezTo>
                <a:cubicBezTo>
                  <a:pt x="182118" y="233299"/>
                  <a:pt x="180784" y="232918"/>
                  <a:pt x="179133" y="232283"/>
                </a:cubicBezTo>
                <a:cubicBezTo>
                  <a:pt x="174561" y="230569"/>
                  <a:pt x="166814" y="226568"/>
                  <a:pt x="158115" y="216980"/>
                </a:cubicBezTo>
                <a:lnTo>
                  <a:pt x="157988" y="216980"/>
                </a:lnTo>
                <a:moveTo>
                  <a:pt x="254000" y="20320"/>
                </a:moveTo>
                <a:lnTo>
                  <a:pt x="111760" y="20320"/>
                </a:lnTo>
                <a:cubicBezTo>
                  <a:pt x="94933" y="20320"/>
                  <a:pt x="81217" y="34163"/>
                  <a:pt x="81852" y="50927"/>
                </a:cubicBezTo>
                <a:cubicBezTo>
                  <a:pt x="81979" y="54292"/>
                  <a:pt x="82106" y="57658"/>
                  <a:pt x="82296" y="60960"/>
                </a:cubicBezTo>
                <a:lnTo>
                  <a:pt x="15240" y="60960"/>
                </a:lnTo>
                <a:cubicBezTo>
                  <a:pt x="6795" y="60960"/>
                  <a:pt x="0" y="67754"/>
                  <a:pt x="0" y="76200"/>
                </a:cubicBezTo>
                <a:cubicBezTo>
                  <a:pt x="0" y="145097"/>
                  <a:pt x="29147" y="189039"/>
                  <a:pt x="64453" y="216281"/>
                </a:cubicBezTo>
                <a:cubicBezTo>
                  <a:pt x="98679" y="242760"/>
                  <a:pt x="137922" y="252857"/>
                  <a:pt x="159385" y="256730"/>
                </a:cubicBezTo>
                <a:cubicBezTo>
                  <a:pt x="162370" y="258318"/>
                  <a:pt x="165164" y="259588"/>
                  <a:pt x="167704" y="260604"/>
                </a:cubicBezTo>
                <a:lnTo>
                  <a:pt x="167704" y="314960"/>
                </a:lnTo>
                <a:lnTo>
                  <a:pt x="116904" y="314960"/>
                </a:lnTo>
                <a:cubicBezTo>
                  <a:pt x="108458" y="314960"/>
                  <a:pt x="101664" y="321755"/>
                  <a:pt x="101664" y="330200"/>
                </a:cubicBezTo>
                <a:cubicBezTo>
                  <a:pt x="101664" y="338646"/>
                  <a:pt x="108458" y="345440"/>
                  <a:pt x="116904" y="345440"/>
                </a:cubicBezTo>
                <a:lnTo>
                  <a:pt x="182944" y="345440"/>
                </a:lnTo>
                <a:lnTo>
                  <a:pt x="248984" y="345440"/>
                </a:lnTo>
                <a:cubicBezTo>
                  <a:pt x="257429" y="345440"/>
                  <a:pt x="264224" y="338646"/>
                  <a:pt x="264224" y="330200"/>
                </a:cubicBezTo>
                <a:cubicBezTo>
                  <a:pt x="264224" y="321755"/>
                  <a:pt x="257429" y="314960"/>
                  <a:pt x="248984" y="314960"/>
                </a:cubicBezTo>
                <a:lnTo>
                  <a:pt x="198184" y="314960"/>
                </a:lnTo>
                <a:lnTo>
                  <a:pt x="198184" y="260604"/>
                </a:lnTo>
                <a:cubicBezTo>
                  <a:pt x="200724" y="259588"/>
                  <a:pt x="203518" y="258318"/>
                  <a:pt x="206502" y="256730"/>
                </a:cubicBezTo>
                <a:cubicBezTo>
                  <a:pt x="227965" y="252920"/>
                  <a:pt x="267145" y="242760"/>
                  <a:pt x="301435" y="216281"/>
                </a:cubicBezTo>
                <a:cubicBezTo>
                  <a:pt x="336614" y="189039"/>
                  <a:pt x="365760" y="145097"/>
                  <a:pt x="365760" y="76200"/>
                </a:cubicBezTo>
                <a:cubicBezTo>
                  <a:pt x="365760" y="67754"/>
                  <a:pt x="358966" y="60960"/>
                  <a:pt x="350520" y="60960"/>
                </a:cubicBezTo>
                <a:lnTo>
                  <a:pt x="283464" y="60960"/>
                </a:lnTo>
                <a:cubicBezTo>
                  <a:pt x="283655" y="57658"/>
                  <a:pt x="283782" y="54356"/>
                  <a:pt x="283909" y="50927"/>
                </a:cubicBezTo>
                <a:cubicBezTo>
                  <a:pt x="284544" y="34163"/>
                  <a:pt x="270828" y="20320"/>
                  <a:pt x="254000" y="20320"/>
                </a:cubicBezTo>
                <a:lnTo>
                  <a:pt x="254000" y="20320"/>
                </a:lnTo>
                <a:moveTo>
                  <a:pt x="281114" y="91440"/>
                </a:moveTo>
                <a:lnTo>
                  <a:pt x="334709" y="91440"/>
                </a:lnTo>
                <a:cubicBezTo>
                  <a:pt x="330899" y="141224"/>
                  <a:pt x="308483" y="172276"/>
                  <a:pt x="282702" y="192151"/>
                </a:cubicBezTo>
                <a:cubicBezTo>
                  <a:pt x="271589" y="200787"/>
                  <a:pt x="259651" y="207391"/>
                  <a:pt x="248158" y="212471"/>
                </a:cubicBezTo>
                <a:cubicBezTo>
                  <a:pt x="262572" y="186880"/>
                  <a:pt x="275336" y="148653"/>
                  <a:pt x="281114" y="91440"/>
                </a:cubicBezTo>
                <a:lnTo>
                  <a:pt x="281114" y="91440"/>
                </a:lnTo>
                <a:moveTo>
                  <a:pt x="117602" y="212471"/>
                </a:moveTo>
                <a:cubicBezTo>
                  <a:pt x="106109" y="207391"/>
                  <a:pt x="94234" y="200787"/>
                  <a:pt x="83058" y="192151"/>
                </a:cubicBezTo>
                <a:cubicBezTo>
                  <a:pt x="57277" y="172276"/>
                  <a:pt x="34861" y="141224"/>
                  <a:pt x="31051" y="91440"/>
                </a:cubicBezTo>
                <a:lnTo>
                  <a:pt x="84646" y="91440"/>
                </a:lnTo>
                <a:cubicBezTo>
                  <a:pt x="90424" y="148654"/>
                  <a:pt x="103188" y="186881"/>
                  <a:pt x="117602" y="212471"/>
                </a:cubicBezTo>
                <a:lnTo>
                  <a:pt x="117602" y="212471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Whole Numbers and Their Applications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References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303294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NCTM establishes standards for teaching whole numbers and basic operations.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offers guidelines and resources to enhance mathematics education.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303294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National Council of Teachers of Mathematics (NCTM)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303294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0267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Mathway provides a platform for solving whole number problems efficiently.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Users can input queries and receive instant step-by-step solutions.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40267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Mathway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40267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40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Khan Academy offers interactive exercises and instructional videos that clearly explain basic operations.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resources help learners understand whole numbers effectively.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77240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Khan Academy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40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0640" y="91440"/>
                </a:moveTo>
                <a:cubicBezTo>
                  <a:pt x="35052" y="91440"/>
                  <a:pt x="30480" y="96012"/>
                  <a:pt x="30480" y="101600"/>
                </a:cubicBezTo>
                <a:lnTo>
                  <a:pt x="30480" y="264160"/>
                </a:lnTo>
                <a:cubicBezTo>
                  <a:pt x="30480" y="269748"/>
                  <a:pt x="35052" y="274320"/>
                  <a:pt x="40640" y="274320"/>
                </a:cubicBezTo>
                <a:lnTo>
                  <a:pt x="203200" y="274320"/>
                </a:lnTo>
                <a:cubicBezTo>
                  <a:pt x="208788" y="274320"/>
                  <a:pt x="213360" y="269748"/>
                  <a:pt x="213360" y="264160"/>
                </a:cubicBezTo>
                <a:lnTo>
                  <a:pt x="213360" y="101600"/>
                </a:lnTo>
                <a:cubicBezTo>
                  <a:pt x="213360" y="96012"/>
                  <a:pt x="208788" y="91440"/>
                  <a:pt x="203200" y="91440"/>
                </a:cubicBezTo>
                <a:lnTo>
                  <a:pt x="40640" y="91440"/>
                </a:lnTo>
                <a:moveTo>
                  <a:pt x="0" y="101600"/>
                </a:moveTo>
                <a:cubicBezTo>
                  <a:pt x="0" y="79185"/>
                  <a:pt x="18224" y="60960"/>
                  <a:pt x="40640" y="60960"/>
                </a:cubicBezTo>
                <a:lnTo>
                  <a:pt x="203200" y="60960"/>
                </a:lnTo>
                <a:cubicBezTo>
                  <a:pt x="225616" y="60960"/>
                  <a:pt x="243840" y="79184"/>
                  <a:pt x="243840" y="101600"/>
                </a:cubicBezTo>
                <a:lnTo>
                  <a:pt x="243840" y="122555"/>
                </a:lnTo>
                <a:lnTo>
                  <a:pt x="243840" y="243205"/>
                </a:lnTo>
                <a:lnTo>
                  <a:pt x="243840" y="264160"/>
                </a:lnTo>
                <a:cubicBezTo>
                  <a:pt x="243840" y="286576"/>
                  <a:pt x="225616" y="304800"/>
                  <a:pt x="203200" y="304800"/>
                </a:cubicBezTo>
                <a:lnTo>
                  <a:pt x="40640" y="304800"/>
                </a:lnTo>
                <a:cubicBezTo>
                  <a:pt x="18225" y="304800"/>
                  <a:pt x="0" y="286576"/>
                  <a:pt x="0" y="264160"/>
                </a:cubicBezTo>
                <a:lnTo>
                  <a:pt x="0" y="101600"/>
                </a:lnTo>
                <a:moveTo>
                  <a:pt x="335280" y="251079"/>
                </a:moveTo>
                <a:lnTo>
                  <a:pt x="335280" y="114745"/>
                </a:lnTo>
                <a:lnTo>
                  <a:pt x="264160" y="146685"/>
                </a:lnTo>
                <a:lnTo>
                  <a:pt x="264160" y="113284"/>
                </a:lnTo>
                <a:lnTo>
                  <a:pt x="330390" y="83502"/>
                </a:lnTo>
                <a:cubicBezTo>
                  <a:pt x="333629" y="82042"/>
                  <a:pt x="337121" y="81280"/>
                  <a:pt x="340677" y="81280"/>
                </a:cubicBezTo>
                <a:cubicBezTo>
                  <a:pt x="354520" y="81280"/>
                  <a:pt x="365760" y="92519"/>
                  <a:pt x="365760" y="106362"/>
                </a:cubicBezTo>
                <a:lnTo>
                  <a:pt x="365760" y="259397"/>
                </a:lnTo>
                <a:cubicBezTo>
                  <a:pt x="365760" y="273240"/>
                  <a:pt x="354520" y="284480"/>
                  <a:pt x="340677" y="284480"/>
                </a:cubicBezTo>
                <a:cubicBezTo>
                  <a:pt x="337121" y="284480"/>
                  <a:pt x="333629" y="283718"/>
                  <a:pt x="330390" y="282257"/>
                </a:cubicBezTo>
                <a:lnTo>
                  <a:pt x="264160" y="252476"/>
                </a:lnTo>
                <a:lnTo>
                  <a:pt x="264160" y="219075"/>
                </a:lnTo>
                <a:lnTo>
                  <a:pt x="335280" y="25107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Appendix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239683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1"/>
                  <a:pt x="409391" y="0"/>
                  <a:pt x="914400" y="0"/>
                </a:cubicBezTo>
                <a:cubicBezTo>
                  <a:pt x="1419409" y="0"/>
                  <a:pt x="1828800" y="409391"/>
                  <a:pt x="1828800" y="914400"/>
                </a:cubicBezTo>
                <a:cubicBezTo>
                  <a:pt x="1828800" y="1419409"/>
                  <a:pt x="1419409" y="1828800"/>
                  <a:pt x="914400" y="1828800"/>
                </a:cubicBezTo>
                <a:cubicBezTo>
                  <a:pt x="409391" y="1828800"/>
                  <a:pt x="0" y="1419409"/>
                  <a:pt x="0" y="914400"/>
                </a:cubicBezTo>
              </a:path>
            </a:pathLst>
          </a:custGeom>
          <a:solidFill>
            <a:srgbClr val="AD6BFE">
              <a:alpha val="10000"/>
            </a:srgbClr>
          </a:solidFill>
          <a:ln w="9525">
            <a:solidFill>
              <a:srgbClr val="E4CEFF">
                <a:alpha val="5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032368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1"/>
                  <a:pt x="409391" y="0"/>
                  <a:pt x="914400" y="0"/>
                </a:cubicBezTo>
                <a:cubicBezTo>
                  <a:pt x="1419409" y="0"/>
                  <a:pt x="1828800" y="409391"/>
                  <a:pt x="1828800" y="914400"/>
                </a:cubicBezTo>
                <a:cubicBezTo>
                  <a:pt x="1828800" y="1419409"/>
                  <a:pt x="1419409" y="1828800"/>
                  <a:pt x="914400" y="1828800"/>
                </a:cubicBezTo>
                <a:cubicBezTo>
                  <a:pt x="409391" y="1828800"/>
                  <a:pt x="0" y="1419409"/>
                  <a:pt x="0" y="914400"/>
                </a:cubicBezTo>
              </a:path>
            </a:pathLst>
          </a:custGeom>
          <a:solidFill>
            <a:srgbClr val="AD6BFE">
              <a:alpha val="10000"/>
            </a:srgbClr>
          </a:solidFill>
          <a:ln w="9525">
            <a:solidFill>
              <a:srgbClr val="E4CEFF">
                <a:alpha val="5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446997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1"/>
                  <a:pt x="409391" y="0"/>
                  <a:pt x="914400" y="0"/>
                </a:cubicBezTo>
                <a:cubicBezTo>
                  <a:pt x="1419409" y="0"/>
                  <a:pt x="1828800" y="409391"/>
                  <a:pt x="1828800" y="914400"/>
                </a:cubicBezTo>
                <a:cubicBezTo>
                  <a:pt x="1828800" y="1419409"/>
                  <a:pt x="1419409" y="1828800"/>
                  <a:pt x="914400" y="1828800"/>
                </a:cubicBezTo>
                <a:cubicBezTo>
                  <a:pt x="409391" y="1828800"/>
                  <a:pt x="0" y="1419409"/>
                  <a:pt x="0" y="914400"/>
                </a:cubicBezTo>
              </a:path>
            </a:pathLst>
          </a:custGeom>
          <a:solidFill>
            <a:srgbClr val="AD6BFE">
              <a:alpha val="10000"/>
            </a:srgbClr>
          </a:solidFill>
          <a:ln w="9525">
            <a:solidFill>
              <a:srgbClr val="E4CEFF">
                <a:alpha val="5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Whole Numbers and Their Applications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20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230403" y="4330212"/>
            <a:ext cx="3108960" cy="1463040"/>
          </a:xfrm>
          <a:custGeom>
            <a:avLst/>
            <a:gdLst/>
            <a:ahLst/>
            <a:cxnLst/>
            <a:rect l="l" t="t" r="r" b="b"/>
            <a:pathLst>
              <a:path w="3108960" h="1463040">
                <a:moveTo>
                  <a:pt x="0" y="146304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Consult the glossary for definitions of key terms.</a:t>
            </a:r>
            <a:endParaRPr lang="en-US" sz="13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tool helps clarify concepts and expand your vocabulary.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8230403" y="3709949"/>
            <a:ext cx="3108960" cy="457200"/>
          </a:xfrm>
          <a:custGeom>
            <a:avLst/>
            <a:gdLst/>
            <a:ahLst/>
            <a:cxnLst/>
            <a:rect l="l" t="t" r="r" b="b"/>
            <a:pathLst>
              <a:path w="3108960" h="457200">
                <a:moveTo>
                  <a:pt x="0" y="4572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Math Glossary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9398128" y="2035567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68580" y="188595"/>
                </a:moveTo>
                <a:cubicBezTo>
                  <a:pt x="68580" y="84439"/>
                  <a:pt x="153019" y="0"/>
                  <a:pt x="257175" y="0"/>
                </a:cubicBezTo>
                <a:lnTo>
                  <a:pt x="908685" y="0"/>
                </a:lnTo>
                <a:cubicBezTo>
                  <a:pt x="974908" y="0"/>
                  <a:pt x="1028700" y="53792"/>
                  <a:pt x="1028700" y="120015"/>
                </a:cubicBezTo>
                <a:lnTo>
                  <a:pt x="1028700" y="737235"/>
                </a:lnTo>
                <a:cubicBezTo>
                  <a:pt x="1028700" y="785027"/>
                  <a:pt x="1000625" y="826389"/>
                  <a:pt x="960120" y="845677"/>
                </a:cubicBezTo>
                <a:lnTo>
                  <a:pt x="960120" y="994410"/>
                </a:lnTo>
                <a:lnTo>
                  <a:pt x="977265" y="994410"/>
                </a:lnTo>
                <a:cubicBezTo>
                  <a:pt x="1005769" y="994410"/>
                  <a:pt x="1028700" y="1017341"/>
                  <a:pt x="1028700" y="1045845"/>
                </a:cubicBezTo>
                <a:cubicBezTo>
                  <a:pt x="1028700" y="1074349"/>
                  <a:pt x="1005769" y="1097280"/>
                  <a:pt x="977265" y="1097280"/>
                </a:cubicBezTo>
                <a:lnTo>
                  <a:pt x="240030" y="1097280"/>
                </a:lnTo>
                <a:cubicBezTo>
                  <a:pt x="145304" y="1097280"/>
                  <a:pt x="68580" y="1020556"/>
                  <a:pt x="68580" y="925830"/>
                </a:cubicBezTo>
                <a:cubicBezTo>
                  <a:pt x="68580" y="920044"/>
                  <a:pt x="68794" y="914257"/>
                  <a:pt x="69437" y="908685"/>
                </a:cubicBezTo>
                <a:lnTo>
                  <a:pt x="68580" y="908685"/>
                </a:lnTo>
                <a:lnTo>
                  <a:pt x="68580" y="188595"/>
                </a:lnTo>
                <a:moveTo>
                  <a:pt x="240030" y="857250"/>
                </a:moveTo>
                <a:cubicBezTo>
                  <a:pt x="202097" y="857250"/>
                  <a:pt x="171450" y="887897"/>
                  <a:pt x="171450" y="925830"/>
                </a:cubicBezTo>
                <a:cubicBezTo>
                  <a:pt x="171450" y="963763"/>
                  <a:pt x="202097" y="994410"/>
                  <a:pt x="240030" y="994410"/>
                </a:cubicBezTo>
                <a:lnTo>
                  <a:pt x="857250" y="994410"/>
                </a:lnTo>
                <a:lnTo>
                  <a:pt x="857250" y="857250"/>
                </a:lnTo>
                <a:lnTo>
                  <a:pt x="240030" y="857250"/>
                </a:lnTo>
                <a:moveTo>
                  <a:pt x="171450" y="768739"/>
                </a:moveTo>
                <a:cubicBezTo>
                  <a:pt x="192453" y="759524"/>
                  <a:pt x="215598" y="754380"/>
                  <a:pt x="240030" y="754380"/>
                </a:cubicBezTo>
                <a:lnTo>
                  <a:pt x="908685" y="754380"/>
                </a:lnTo>
                <a:cubicBezTo>
                  <a:pt x="918115" y="754380"/>
                  <a:pt x="925830" y="746665"/>
                  <a:pt x="925830" y="737235"/>
                </a:cubicBezTo>
                <a:lnTo>
                  <a:pt x="925830" y="120015"/>
                </a:lnTo>
                <a:cubicBezTo>
                  <a:pt x="925830" y="110585"/>
                  <a:pt x="918115" y="102870"/>
                  <a:pt x="908685" y="102870"/>
                </a:cubicBezTo>
                <a:lnTo>
                  <a:pt x="257175" y="102870"/>
                </a:lnTo>
                <a:cubicBezTo>
                  <a:pt x="209812" y="102870"/>
                  <a:pt x="171450" y="141232"/>
                  <a:pt x="171450" y="188595"/>
                </a:cubicBezTo>
                <a:lnTo>
                  <a:pt x="171450" y="768739"/>
                </a:lnTo>
                <a:moveTo>
                  <a:pt x="394335" y="240030"/>
                </a:moveTo>
                <a:lnTo>
                  <a:pt x="771525" y="240030"/>
                </a:lnTo>
                <a:cubicBezTo>
                  <a:pt x="800029" y="240030"/>
                  <a:pt x="822960" y="262961"/>
                  <a:pt x="822960" y="291465"/>
                </a:cubicBezTo>
                <a:cubicBezTo>
                  <a:pt x="822960" y="319969"/>
                  <a:pt x="800029" y="342900"/>
                  <a:pt x="771525" y="342900"/>
                </a:cubicBezTo>
                <a:lnTo>
                  <a:pt x="394335" y="342900"/>
                </a:lnTo>
                <a:cubicBezTo>
                  <a:pt x="365831" y="342900"/>
                  <a:pt x="342900" y="319969"/>
                  <a:pt x="342900" y="291465"/>
                </a:cubicBezTo>
                <a:cubicBezTo>
                  <a:pt x="342900" y="262961"/>
                  <a:pt x="365831" y="240030"/>
                  <a:pt x="394335" y="240030"/>
                </a:cubicBezTo>
                <a:lnTo>
                  <a:pt x="394335" y="240030"/>
                </a:lnTo>
                <a:moveTo>
                  <a:pt x="394335" y="411480"/>
                </a:moveTo>
                <a:lnTo>
                  <a:pt x="771525" y="411480"/>
                </a:lnTo>
                <a:cubicBezTo>
                  <a:pt x="800029" y="411480"/>
                  <a:pt x="822960" y="434411"/>
                  <a:pt x="822960" y="462915"/>
                </a:cubicBezTo>
                <a:cubicBezTo>
                  <a:pt x="822960" y="491419"/>
                  <a:pt x="800029" y="514350"/>
                  <a:pt x="771525" y="514350"/>
                </a:cubicBezTo>
                <a:lnTo>
                  <a:pt x="394335" y="514350"/>
                </a:lnTo>
                <a:cubicBezTo>
                  <a:pt x="365831" y="514350"/>
                  <a:pt x="342900" y="491419"/>
                  <a:pt x="342900" y="462915"/>
                </a:cubicBezTo>
                <a:cubicBezTo>
                  <a:pt x="342900" y="434411"/>
                  <a:pt x="365831" y="411480"/>
                  <a:pt x="394335" y="41148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1520" y="4330212"/>
            <a:ext cx="3108960" cy="1463040"/>
          </a:xfrm>
          <a:custGeom>
            <a:avLst/>
            <a:gdLst/>
            <a:ahLst/>
            <a:cxnLst/>
            <a:rect l="l" t="t" r="r" b="b"/>
            <a:pathLst>
              <a:path w="3108960" h="1463040">
                <a:moveTo>
                  <a:pt x="0" y="146304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Review answers to practice problems here.</a:t>
            </a:r>
            <a:endParaRPr lang="en-US" sz="13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section lets you verify your answers and learn from mistakes.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541520" y="3709949"/>
            <a:ext cx="3108960" cy="457200"/>
          </a:xfrm>
          <a:custGeom>
            <a:avLst/>
            <a:gdLst/>
            <a:ahLst/>
            <a:cxnLst/>
            <a:rect l="l" t="t" r="r" b="b"/>
            <a:pathLst>
              <a:path w="3108960" h="457200">
                <a:moveTo>
                  <a:pt x="0" y="4572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Solution Answers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5605443" y="2035567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548640" y="102870"/>
                </a:moveTo>
                <a:lnTo>
                  <a:pt x="925830" y="102870"/>
                </a:lnTo>
                <a:cubicBezTo>
                  <a:pt x="944690" y="102870"/>
                  <a:pt x="960120" y="118301"/>
                  <a:pt x="960120" y="137160"/>
                </a:cubicBezTo>
                <a:lnTo>
                  <a:pt x="960120" y="960120"/>
                </a:lnTo>
                <a:cubicBezTo>
                  <a:pt x="960120" y="978980"/>
                  <a:pt x="944689" y="994410"/>
                  <a:pt x="925830" y="994410"/>
                </a:cubicBezTo>
                <a:lnTo>
                  <a:pt x="548640" y="994410"/>
                </a:lnTo>
                <a:lnTo>
                  <a:pt x="548640" y="102870"/>
                </a:lnTo>
                <a:moveTo>
                  <a:pt x="445770" y="102870"/>
                </a:moveTo>
                <a:lnTo>
                  <a:pt x="445770" y="994410"/>
                </a:lnTo>
                <a:lnTo>
                  <a:pt x="308610" y="994410"/>
                </a:lnTo>
                <a:cubicBezTo>
                  <a:pt x="289750" y="994410"/>
                  <a:pt x="274320" y="978980"/>
                  <a:pt x="274320" y="960120"/>
                </a:cubicBezTo>
                <a:lnTo>
                  <a:pt x="274320" y="891540"/>
                </a:lnTo>
                <a:lnTo>
                  <a:pt x="325755" y="891540"/>
                </a:lnTo>
                <a:cubicBezTo>
                  <a:pt x="354259" y="891540"/>
                  <a:pt x="377190" y="868609"/>
                  <a:pt x="377190" y="840105"/>
                </a:cubicBezTo>
                <a:cubicBezTo>
                  <a:pt x="377190" y="811601"/>
                  <a:pt x="354259" y="788670"/>
                  <a:pt x="325755" y="788670"/>
                </a:cubicBezTo>
                <a:lnTo>
                  <a:pt x="274320" y="788670"/>
                </a:lnTo>
                <a:lnTo>
                  <a:pt x="274320" y="600075"/>
                </a:lnTo>
                <a:lnTo>
                  <a:pt x="325755" y="600075"/>
                </a:lnTo>
                <a:cubicBezTo>
                  <a:pt x="354259" y="600075"/>
                  <a:pt x="377190" y="577144"/>
                  <a:pt x="377190" y="548640"/>
                </a:cubicBezTo>
                <a:cubicBezTo>
                  <a:pt x="377190" y="520136"/>
                  <a:pt x="354259" y="497205"/>
                  <a:pt x="325755" y="497205"/>
                </a:cubicBezTo>
                <a:lnTo>
                  <a:pt x="274320" y="497205"/>
                </a:lnTo>
                <a:lnTo>
                  <a:pt x="274320" y="308610"/>
                </a:lnTo>
                <a:lnTo>
                  <a:pt x="325755" y="308610"/>
                </a:lnTo>
                <a:cubicBezTo>
                  <a:pt x="354259" y="308610"/>
                  <a:pt x="377190" y="285679"/>
                  <a:pt x="377190" y="257175"/>
                </a:cubicBezTo>
                <a:cubicBezTo>
                  <a:pt x="377190" y="228671"/>
                  <a:pt x="354259" y="205740"/>
                  <a:pt x="325755" y="205740"/>
                </a:cubicBezTo>
                <a:lnTo>
                  <a:pt x="274320" y="205740"/>
                </a:lnTo>
                <a:lnTo>
                  <a:pt x="274320" y="137160"/>
                </a:lnTo>
                <a:cubicBezTo>
                  <a:pt x="274320" y="118300"/>
                  <a:pt x="289750" y="102870"/>
                  <a:pt x="308610" y="102870"/>
                </a:cubicBezTo>
                <a:lnTo>
                  <a:pt x="445770" y="102870"/>
                </a:lnTo>
                <a:moveTo>
                  <a:pt x="171450" y="891540"/>
                </a:moveTo>
                <a:lnTo>
                  <a:pt x="171450" y="960120"/>
                </a:lnTo>
                <a:cubicBezTo>
                  <a:pt x="171450" y="1035772"/>
                  <a:pt x="232958" y="1097280"/>
                  <a:pt x="308610" y="1097280"/>
                </a:cubicBezTo>
                <a:lnTo>
                  <a:pt x="925830" y="1097280"/>
                </a:lnTo>
                <a:cubicBezTo>
                  <a:pt x="1001482" y="1097280"/>
                  <a:pt x="1062990" y="1035772"/>
                  <a:pt x="1062990" y="960120"/>
                </a:cubicBezTo>
                <a:lnTo>
                  <a:pt x="1062990" y="137160"/>
                </a:lnTo>
                <a:cubicBezTo>
                  <a:pt x="1062990" y="61508"/>
                  <a:pt x="1001482" y="0"/>
                  <a:pt x="925830" y="0"/>
                </a:cubicBezTo>
                <a:lnTo>
                  <a:pt x="308610" y="0"/>
                </a:lnTo>
                <a:cubicBezTo>
                  <a:pt x="232958" y="0"/>
                  <a:pt x="171450" y="61508"/>
                  <a:pt x="171450" y="137160"/>
                </a:cubicBezTo>
                <a:lnTo>
                  <a:pt x="171450" y="205740"/>
                </a:lnTo>
                <a:lnTo>
                  <a:pt x="85725" y="205740"/>
                </a:lnTo>
                <a:cubicBezTo>
                  <a:pt x="57221" y="205740"/>
                  <a:pt x="34290" y="228671"/>
                  <a:pt x="34290" y="257175"/>
                </a:cubicBezTo>
                <a:cubicBezTo>
                  <a:pt x="34290" y="285679"/>
                  <a:pt x="57221" y="308610"/>
                  <a:pt x="85725" y="308610"/>
                </a:cubicBezTo>
                <a:lnTo>
                  <a:pt x="171450" y="308610"/>
                </a:lnTo>
                <a:lnTo>
                  <a:pt x="171450" y="497205"/>
                </a:lnTo>
                <a:lnTo>
                  <a:pt x="85725" y="497205"/>
                </a:lnTo>
                <a:cubicBezTo>
                  <a:pt x="57221" y="497205"/>
                  <a:pt x="34290" y="520136"/>
                  <a:pt x="34290" y="548640"/>
                </a:cubicBezTo>
                <a:cubicBezTo>
                  <a:pt x="34290" y="577144"/>
                  <a:pt x="57221" y="600075"/>
                  <a:pt x="85725" y="600075"/>
                </a:cubicBezTo>
                <a:lnTo>
                  <a:pt x="171450" y="600075"/>
                </a:lnTo>
                <a:lnTo>
                  <a:pt x="171450" y="788670"/>
                </a:lnTo>
                <a:lnTo>
                  <a:pt x="85725" y="788670"/>
                </a:lnTo>
                <a:cubicBezTo>
                  <a:pt x="57221" y="788670"/>
                  <a:pt x="34290" y="811601"/>
                  <a:pt x="34290" y="840105"/>
                </a:cubicBezTo>
                <a:cubicBezTo>
                  <a:pt x="34290" y="868609"/>
                  <a:pt x="57221" y="891540"/>
                  <a:pt x="85725" y="891540"/>
                </a:cubicBezTo>
                <a:lnTo>
                  <a:pt x="171450" y="89154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52637" y="4330212"/>
            <a:ext cx="3108960" cy="1463040"/>
          </a:xfrm>
          <a:custGeom>
            <a:avLst/>
            <a:gdLst/>
            <a:ahLst/>
            <a:cxnLst/>
            <a:rect l="l" t="t" r="r" b="b"/>
            <a:pathLst>
              <a:path w="3108960" h="1463040">
                <a:moveTo>
                  <a:pt x="0" y="146304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Find various online platforms for practice.</a:t>
            </a:r>
            <a:endParaRPr lang="en-US" sz="13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resources support your understanding of math concepts.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852637" y="3709949"/>
            <a:ext cx="3108960" cy="457200"/>
          </a:xfrm>
          <a:custGeom>
            <a:avLst/>
            <a:gdLst/>
            <a:ahLst/>
            <a:cxnLst/>
            <a:rect l="l" t="t" r="r" b="b"/>
            <a:pathLst>
              <a:path w="3108960" h="457200">
                <a:moveTo>
                  <a:pt x="0" y="4572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Resources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812757" y="2035567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857250" y="377190"/>
                </a:moveTo>
                <a:lnTo>
                  <a:pt x="857250" y="960120"/>
                </a:lnTo>
                <a:cubicBezTo>
                  <a:pt x="857250" y="978980"/>
                  <a:pt x="841819" y="994410"/>
                  <a:pt x="822960" y="994410"/>
                </a:cubicBezTo>
                <a:lnTo>
                  <a:pt x="274320" y="994410"/>
                </a:lnTo>
                <a:cubicBezTo>
                  <a:pt x="255461" y="994410"/>
                  <a:pt x="240030" y="978980"/>
                  <a:pt x="240030" y="960120"/>
                </a:cubicBezTo>
                <a:lnTo>
                  <a:pt x="240030" y="377190"/>
                </a:lnTo>
                <a:lnTo>
                  <a:pt x="857250" y="377190"/>
                </a:lnTo>
                <a:moveTo>
                  <a:pt x="857250" y="274320"/>
                </a:moveTo>
                <a:lnTo>
                  <a:pt x="240030" y="274320"/>
                </a:lnTo>
                <a:lnTo>
                  <a:pt x="240030" y="137160"/>
                </a:lnTo>
                <a:cubicBezTo>
                  <a:pt x="240030" y="118300"/>
                  <a:pt x="255461" y="102870"/>
                  <a:pt x="274320" y="102870"/>
                </a:cubicBezTo>
                <a:lnTo>
                  <a:pt x="822960" y="102870"/>
                </a:lnTo>
                <a:cubicBezTo>
                  <a:pt x="841820" y="102870"/>
                  <a:pt x="857250" y="118301"/>
                  <a:pt x="857250" y="137160"/>
                </a:cubicBezTo>
                <a:lnTo>
                  <a:pt x="857250" y="274320"/>
                </a:lnTo>
                <a:moveTo>
                  <a:pt x="960120" y="274320"/>
                </a:moveTo>
                <a:lnTo>
                  <a:pt x="960120" y="137160"/>
                </a:lnTo>
                <a:cubicBezTo>
                  <a:pt x="960120" y="61508"/>
                  <a:pt x="898612" y="0"/>
                  <a:pt x="822960" y="0"/>
                </a:cubicBezTo>
                <a:lnTo>
                  <a:pt x="274320" y="0"/>
                </a:lnTo>
                <a:cubicBezTo>
                  <a:pt x="198668" y="0"/>
                  <a:pt x="137160" y="61508"/>
                  <a:pt x="137160" y="137160"/>
                </a:cubicBezTo>
                <a:lnTo>
                  <a:pt x="137160" y="274320"/>
                </a:lnTo>
                <a:lnTo>
                  <a:pt x="137160" y="325755"/>
                </a:lnTo>
                <a:lnTo>
                  <a:pt x="137160" y="377190"/>
                </a:lnTo>
                <a:lnTo>
                  <a:pt x="137160" y="960120"/>
                </a:lnTo>
                <a:cubicBezTo>
                  <a:pt x="137160" y="1035772"/>
                  <a:pt x="198668" y="1097280"/>
                  <a:pt x="274320" y="1097280"/>
                </a:cubicBezTo>
                <a:lnTo>
                  <a:pt x="822960" y="1097280"/>
                </a:lnTo>
                <a:cubicBezTo>
                  <a:pt x="898612" y="1097280"/>
                  <a:pt x="960120" y="1035772"/>
                  <a:pt x="960120" y="960120"/>
                </a:cubicBezTo>
                <a:lnTo>
                  <a:pt x="960120" y="377190"/>
                </a:lnTo>
                <a:lnTo>
                  <a:pt x="960120" y="325755"/>
                </a:lnTo>
                <a:lnTo>
                  <a:pt x="960120" y="274320"/>
                </a:lnTo>
                <a:moveTo>
                  <a:pt x="308610" y="497205"/>
                </a:moveTo>
                <a:cubicBezTo>
                  <a:pt x="308610" y="525612"/>
                  <a:pt x="331638" y="548640"/>
                  <a:pt x="360045" y="548640"/>
                </a:cubicBezTo>
                <a:cubicBezTo>
                  <a:pt x="388452" y="548640"/>
                  <a:pt x="411480" y="525612"/>
                  <a:pt x="411480" y="497205"/>
                </a:cubicBezTo>
                <a:cubicBezTo>
                  <a:pt x="411480" y="468798"/>
                  <a:pt x="388452" y="445770"/>
                  <a:pt x="360045" y="445770"/>
                </a:cubicBezTo>
                <a:cubicBezTo>
                  <a:pt x="331638" y="445770"/>
                  <a:pt x="308610" y="468798"/>
                  <a:pt x="308610" y="497205"/>
                </a:cubicBezTo>
                <a:moveTo>
                  <a:pt x="360045" y="634365"/>
                </a:moveTo>
                <a:cubicBezTo>
                  <a:pt x="331638" y="634365"/>
                  <a:pt x="308610" y="657393"/>
                  <a:pt x="308610" y="685800"/>
                </a:cubicBezTo>
                <a:cubicBezTo>
                  <a:pt x="308610" y="714207"/>
                  <a:pt x="331638" y="737235"/>
                  <a:pt x="360045" y="737235"/>
                </a:cubicBezTo>
                <a:cubicBezTo>
                  <a:pt x="388452" y="737235"/>
                  <a:pt x="411480" y="714207"/>
                  <a:pt x="411480" y="685800"/>
                </a:cubicBezTo>
                <a:cubicBezTo>
                  <a:pt x="411480" y="657393"/>
                  <a:pt x="388452" y="634365"/>
                  <a:pt x="360045" y="634365"/>
                </a:cubicBezTo>
                <a:moveTo>
                  <a:pt x="308610" y="874395"/>
                </a:moveTo>
                <a:cubicBezTo>
                  <a:pt x="308610" y="902899"/>
                  <a:pt x="331541" y="925830"/>
                  <a:pt x="360045" y="925830"/>
                </a:cubicBezTo>
                <a:lnTo>
                  <a:pt x="548640" y="925830"/>
                </a:lnTo>
                <a:cubicBezTo>
                  <a:pt x="577144" y="925830"/>
                  <a:pt x="600075" y="902899"/>
                  <a:pt x="600075" y="874395"/>
                </a:cubicBezTo>
                <a:cubicBezTo>
                  <a:pt x="600075" y="845891"/>
                  <a:pt x="577144" y="822960"/>
                  <a:pt x="548640" y="822960"/>
                </a:cubicBezTo>
                <a:lnTo>
                  <a:pt x="360045" y="822960"/>
                </a:lnTo>
                <a:cubicBezTo>
                  <a:pt x="331541" y="822960"/>
                  <a:pt x="308610" y="845891"/>
                  <a:pt x="308610" y="874395"/>
                </a:cubicBezTo>
                <a:moveTo>
                  <a:pt x="548640" y="445770"/>
                </a:moveTo>
                <a:cubicBezTo>
                  <a:pt x="520233" y="445770"/>
                  <a:pt x="497205" y="468798"/>
                  <a:pt x="497205" y="497205"/>
                </a:cubicBezTo>
                <a:cubicBezTo>
                  <a:pt x="497205" y="525612"/>
                  <a:pt x="520233" y="548640"/>
                  <a:pt x="548640" y="548640"/>
                </a:cubicBezTo>
                <a:cubicBezTo>
                  <a:pt x="577047" y="548640"/>
                  <a:pt x="600075" y="525612"/>
                  <a:pt x="600075" y="497205"/>
                </a:cubicBezTo>
                <a:cubicBezTo>
                  <a:pt x="600075" y="468798"/>
                  <a:pt x="577047" y="445770"/>
                  <a:pt x="548640" y="445770"/>
                </a:cubicBezTo>
                <a:moveTo>
                  <a:pt x="497205" y="685800"/>
                </a:moveTo>
                <a:cubicBezTo>
                  <a:pt x="497205" y="714207"/>
                  <a:pt x="520233" y="737235"/>
                  <a:pt x="548640" y="737235"/>
                </a:cubicBezTo>
                <a:cubicBezTo>
                  <a:pt x="577047" y="737235"/>
                  <a:pt x="600075" y="714207"/>
                  <a:pt x="600075" y="685800"/>
                </a:cubicBezTo>
                <a:cubicBezTo>
                  <a:pt x="600075" y="657393"/>
                  <a:pt x="577047" y="634365"/>
                  <a:pt x="548640" y="634365"/>
                </a:cubicBezTo>
                <a:cubicBezTo>
                  <a:pt x="520233" y="634365"/>
                  <a:pt x="497205" y="657393"/>
                  <a:pt x="497205" y="685800"/>
                </a:cubicBezTo>
                <a:moveTo>
                  <a:pt x="737235" y="445770"/>
                </a:moveTo>
                <a:cubicBezTo>
                  <a:pt x="708828" y="445770"/>
                  <a:pt x="685800" y="468798"/>
                  <a:pt x="685800" y="497205"/>
                </a:cubicBezTo>
                <a:cubicBezTo>
                  <a:pt x="685800" y="525612"/>
                  <a:pt x="708828" y="548640"/>
                  <a:pt x="737235" y="548640"/>
                </a:cubicBezTo>
                <a:cubicBezTo>
                  <a:pt x="765642" y="548640"/>
                  <a:pt x="788670" y="525612"/>
                  <a:pt x="788670" y="497205"/>
                </a:cubicBezTo>
                <a:cubicBezTo>
                  <a:pt x="788670" y="468798"/>
                  <a:pt x="765642" y="445770"/>
                  <a:pt x="737235" y="445770"/>
                </a:cubicBezTo>
                <a:moveTo>
                  <a:pt x="685800" y="685800"/>
                </a:moveTo>
                <a:cubicBezTo>
                  <a:pt x="685800" y="714207"/>
                  <a:pt x="708828" y="737235"/>
                  <a:pt x="737235" y="737235"/>
                </a:cubicBezTo>
                <a:cubicBezTo>
                  <a:pt x="765642" y="737235"/>
                  <a:pt x="788670" y="714207"/>
                  <a:pt x="788670" y="685800"/>
                </a:cubicBezTo>
                <a:cubicBezTo>
                  <a:pt x="788670" y="657393"/>
                  <a:pt x="765642" y="634365"/>
                  <a:pt x="737235" y="634365"/>
                </a:cubicBezTo>
                <a:cubicBezTo>
                  <a:pt x="708828" y="634365"/>
                  <a:pt x="685800" y="657393"/>
                  <a:pt x="685800" y="685800"/>
                </a:cubicBezTo>
                <a:moveTo>
                  <a:pt x="737235" y="822960"/>
                </a:moveTo>
                <a:cubicBezTo>
                  <a:pt x="708828" y="822960"/>
                  <a:pt x="685800" y="845988"/>
                  <a:pt x="685800" y="874395"/>
                </a:cubicBezTo>
                <a:cubicBezTo>
                  <a:pt x="685800" y="902802"/>
                  <a:pt x="708828" y="925830"/>
                  <a:pt x="737235" y="925830"/>
                </a:cubicBezTo>
                <a:cubicBezTo>
                  <a:pt x="765642" y="925830"/>
                  <a:pt x="788670" y="902802"/>
                  <a:pt x="788670" y="874395"/>
                </a:cubicBezTo>
                <a:cubicBezTo>
                  <a:pt x="788670" y="845988"/>
                  <a:pt x="765642" y="822960"/>
                  <a:pt x="737235" y="8229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2025-03-15T10:11:34Z</dcterms:created>
  <dcterms:modified xsi:type="dcterms:W3CDTF">2025-03-15T10:11:34Z</dcterms:modified>
</cp:coreProperties>
</file>