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6f8c602de87df8cd471812b9ca713da0ae8b7cb.jpg"/><Relationship Id="rId2" Type="http://schemas.openxmlformats.org/officeDocument/2006/relationships/image" Target="../media/46f8c602de87df8cd471812b9ca713da0ae8b7c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e85fa595e8e837b03438f7af9f502d28308c93f.jpg"/><Relationship Id="rId2" Type="http://schemas.openxmlformats.org/officeDocument/2006/relationships/image" Target="../media/6e85fa595e8e837b03438f7af9f502d28308c93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b51d1cd3a6647c65387fc82afd4dc0a6b0ab504.jpg"/><Relationship Id="rId2" Type="http://schemas.openxmlformats.org/officeDocument/2006/relationships/image" Target="../media/ab51d1cd3a6647c65387fc82afd4dc0a6b0ab5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f84fab88294d902999de9eb9edbc52e540e64f1.jpg"/><Relationship Id="rId2" Type="http://schemas.openxmlformats.org/officeDocument/2006/relationships/image" Target="../media/ff84fab88294d902999de9eb9edbc52e540e64f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1547326e45cc1ea1dba562df70217026e5d189c.jpg"/><Relationship Id="rId2" Type="http://schemas.openxmlformats.org/officeDocument/2006/relationships/image" Target="../media/c1547326e45cc1ea1dba562df70217026e5d189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7510506d2a8054b3f155ff140e58cc60b3e8ec1.jpg"/><Relationship Id="rId2" Type="http://schemas.openxmlformats.org/officeDocument/2006/relationships/image" Target="../media/77510506d2a8054b3f155ff140e58cc60b3e8ec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5344ec14655a2eabda0bf1c328a8617d70dcc64.jpg"/><Relationship Id="rId2" Type="http://schemas.openxmlformats.org/officeDocument/2006/relationships/image" Target="../media/45344ec14655a2eabda0bf1c328a8617d70dcc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71d3c9fc597adef30ff5275a24f26edc05cc58d.jpg"/><Relationship Id="rId2" Type="http://schemas.openxmlformats.org/officeDocument/2006/relationships/image" Target="../media/c71d3c9fc597adef30ff5275a24f26edc05cc5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image" Target="../media/c17d5c6ca6f4bb3dd7f0a501da2944b689c282b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1849b65264ba379efc9fa99ac23fb325733089d.jpg"/><Relationship Id="rId2" Type="http://schemas.openxmlformats.org/officeDocument/2006/relationships/image" Target="../media/a1849b65264ba379efc9fa99ac23fb32573308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94fdb5f42a46ea203a8334c36085606386a3eb2.jpg"/><Relationship Id="rId2" Type="http://schemas.openxmlformats.org/officeDocument/2006/relationships/image" Target="../media/f94fdb5f42a46ea203a8334c36085606386a3eb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d6e082a0b11841efc034b5356ed6cd6c9e49194.jpg"/><Relationship Id="rId2" Type="http://schemas.openxmlformats.org/officeDocument/2006/relationships/image" Target="../media/dd6e082a0b11841efc034b5356ed6cd6c9e4919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80e109dcae87df0fd6030dc028eb2ac75af5185.jpg"/><Relationship Id="rId2" Type="http://schemas.openxmlformats.org/officeDocument/2006/relationships/image" Target="../media/680e109dcae87df0fd6030dc028eb2ac75af51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6ee93663cd0b4dcc85b0027efa692813bab8f7f.jpg"/><Relationship Id="rId2" Type="http://schemas.openxmlformats.org/officeDocument/2006/relationships/image" Target="../media/c6ee93663cd0b4dcc85b0027efa692813bab8f7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f8b9371668cbf79bfeb03d4a859c80ea6c8c962.jpg"/><Relationship Id="rId2" Type="http://schemas.openxmlformats.org/officeDocument/2006/relationships/image" Target="../media/2f8b9371668cbf79bfeb03d4a859c80ea6c8c96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image" Target="../media/50722ea576df32af0008c608787c442b46bab7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71cf88c42329ffd710e17d09983eaee67b52d436.jpg"/><Relationship Id="rId2" Type="http://schemas.openxmlformats.org/officeDocument/2006/relationships/image" Target="../media/71cf88c42329ffd710e17d09983eaee67b52d4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Three-Digit Numbers: A Comprehensive Guide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Place Value, Applications, and Engaging Learning Strategies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Three-Digit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is Place Value?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Reading and Writing Three-Digit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Comparing Three-Digit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Visual Aids to Understand Place Value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Real-World Applications of Three-Digit Numbers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Games and Activities to Practice Three-Digit N…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Feedback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Takeaways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23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Homework Assignments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Formative Assessment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Summative Assessment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Knowing three-digit numbers is essential for basic arithmetic.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knowledge is crucial for solving everyday math problems.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Arithmetic Relevance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the number 582, the digit 5 represents hundreds, 8 represents tens, and 2 represents 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structure helps us understand the value of each digit in the number.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Three-Digit Structure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41531" y="233328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three-digit number has three digits, such as 456.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Each digit represents a specific place value: hundreds, tens, and ones.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Place Value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02968" y="233328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Three-Digit Numbers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JYh11F5FeFhu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456, the place value of 4 is 400.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place values of 5 and 6 are 50 and 6.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Breakdown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position of a digit determines its value.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in 456, the digit 4 represents the hundreds place.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Position Matters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place value of a digit depends on its position in a number.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Digits can represent values in the hundreds, tens, or ones places.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 Value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Place Value?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KgrPIqgF0o4T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write a three-digit number, we need to understand the place value of each digit.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place the digits in their correct positions to accurately represent the number.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Digits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71" y="323040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read a three-digit number, we need to know the place value of each digit.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456 is read as 'four hundred fifty-six'.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Numbers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5866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a three-digit number, each digit has a specific place value: hundreds, tens, and units.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positions define the total value of the number.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Place Value Basics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902968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and Writing Three-Digit Numbers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pX7oPM16ZgqY-.jpg">    </p:cNvPr>
          <p:cNvPicPr>
            <a:picLocks noChangeAspect="1"/>
          </p:cNvPicPr>
          <p:nvPr/>
        </p:nvPicPr>
        <p:blipFill>
          <a:blip r:embed="rId2"/>
          <a:srcRect l="14559" r="14559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If the hundreds are the same, compare the tens next.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Continue until a difference is found or all digits are compared.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Greater Number Rule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number with the greater digit in the same place value is larger.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start from the leftmost digit when comparing.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Digit Evaluation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compare three-digit numbers, look at each digit's place value.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compare 456 and 457 by examining the hundreds, tens, and ones.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Place Value Comparison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Comparing Three-Digit Numbers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pOWFiS1b11d3-.jpg">    </p:cNvPr>
          <p:cNvPicPr>
            <a:picLocks noChangeAspect="1"/>
          </p:cNvPicPr>
          <p:nvPr/>
        </p:nvPicPr>
        <p:blipFill>
          <a:blip r:embed="rId2"/>
          <a:srcRect l="34273" r="34273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089942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Number lines assist in comparing and ordering three-digit numbers.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visually represent the size of numbers, aiding in comparison.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089942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Number Lines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410731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Base-ten blocks effectively represent three-digit numbers.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show the relationship between digits and their place values.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410731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Base-Ten Blocks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346626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Hundreds charts help students grasp the concept of place value.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visually display numbers in a grid format, highlighting numerical patterns.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288848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Hundreds Chart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089942" y="2402060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297180" y="34289"/>
                </a:moveTo>
                <a:cubicBezTo>
                  <a:pt x="303467" y="34289"/>
                  <a:pt x="308610" y="39432"/>
                  <a:pt x="308610" y="45718"/>
                </a:cubicBezTo>
                <a:cubicBezTo>
                  <a:pt x="308610" y="52003"/>
                  <a:pt x="303467" y="57146"/>
                  <a:pt x="297180" y="57146"/>
                </a:cubicBezTo>
                <a:lnTo>
                  <a:pt x="68580" y="57146"/>
                </a:lnTo>
                <a:cubicBezTo>
                  <a:pt x="62293" y="57146"/>
                  <a:pt x="57150" y="52003"/>
                  <a:pt x="57150" y="45718"/>
                </a:cubicBezTo>
                <a:cubicBezTo>
                  <a:pt x="57150" y="39432"/>
                  <a:pt x="62293" y="34289"/>
                  <a:pt x="68580" y="34289"/>
                </a:cubicBezTo>
                <a:lnTo>
                  <a:pt x="297180" y="34289"/>
                </a:lnTo>
                <a:moveTo>
                  <a:pt x="68580" y="0"/>
                </a:moveTo>
                <a:cubicBezTo>
                  <a:pt x="43361" y="0"/>
                  <a:pt x="22860" y="20502"/>
                  <a:pt x="22860" y="45721"/>
                </a:cubicBezTo>
                <a:cubicBezTo>
                  <a:pt x="22860" y="70937"/>
                  <a:pt x="43361" y="91442"/>
                  <a:pt x="68580" y="91442"/>
                </a:cubicBezTo>
                <a:lnTo>
                  <a:pt x="165737" y="91442"/>
                </a:lnTo>
                <a:lnTo>
                  <a:pt x="165737" y="102871"/>
                </a:lnTo>
                <a:lnTo>
                  <a:pt x="158663" y="109943"/>
                </a:lnTo>
                <a:lnTo>
                  <a:pt x="138590" y="130016"/>
                </a:lnTo>
                <a:lnTo>
                  <a:pt x="131447" y="137160"/>
                </a:lnTo>
                <a:lnTo>
                  <a:pt x="91444" y="137160"/>
                </a:lnTo>
                <a:cubicBezTo>
                  <a:pt x="56726" y="137160"/>
                  <a:pt x="28580" y="165307"/>
                  <a:pt x="28580" y="200025"/>
                </a:cubicBezTo>
                <a:lnTo>
                  <a:pt x="28580" y="228601"/>
                </a:lnTo>
                <a:lnTo>
                  <a:pt x="22867" y="228601"/>
                </a:lnTo>
                <a:cubicBezTo>
                  <a:pt x="10223" y="228601"/>
                  <a:pt x="7" y="238817"/>
                  <a:pt x="7" y="251462"/>
                </a:cubicBezTo>
                <a:lnTo>
                  <a:pt x="7" y="297183"/>
                </a:lnTo>
                <a:cubicBezTo>
                  <a:pt x="7" y="309828"/>
                  <a:pt x="10223" y="320043"/>
                  <a:pt x="22867" y="320043"/>
                </a:cubicBezTo>
                <a:lnTo>
                  <a:pt x="68587" y="320043"/>
                </a:lnTo>
                <a:cubicBezTo>
                  <a:pt x="81232" y="320043"/>
                  <a:pt x="91447" y="309828"/>
                  <a:pt x="91447" y="297183"/>
                </a:cubicBezTo>
                <a:lnTo>
                  <a:pt x="91447" y="251462"/>
                </a:lnTo>
                <a:cubicBezTo>
                  <a:pt x="91447" y="238817"/>
                  <a:pt x="81232" y="228601"/>
                  <a:pt x="68587" y="228601"/>
                </a:cubicBezTo>
                <a:lnTo>
                  <a:pt x="62874" y="228601"/>
                </a:lnTo>
                <a:lnTo>
                  <a:pt x="62874" y="200025"/>
                </a:lnTo>
                <a:cubicBezTo>
                  <a:pt x="62874" y="184238"/>
                  <a:pt x="75661" y="171449"/>
                  <a:pt x="91451" y="171449"/>
                </a:cubicBezTo>
                <a:lnTo>
                  <a:pt x="131458" y="171449"/>
                </a:lnTo>
                <a:lnTo>
                  <a:pt x="138532" y="178522"/>
                </a:lnTo>
                <a:lnTo>
                  <a:pt x="158604" y="198595"/>
                </a:lnTo>
                <a:lnTo>
                  <a:pt x="165748" y="205738"/>
                </a:lnTo>
                <a:lnTo>
                  <a:pt x="165748" y="228598"/>
                </a:lnTo>
                <a:lnTo>
                  <a:pt x="160034" y="228598"/>
                </a:lnTo>
                <a:cubicBezTo>
                  <a:pt x="147390" y="228598"/>
                  <a:pt x="137174" y="238814"/>
                  <a:pt x="137174" y="251459"/>
                </a:cubicBezTo>
                <a:lnTo>
                  <a:pt x="137174" y="297180"/>
                </a:lnTo>
                <a:cubicBezTo>
                  <a:pt x="137174" y="309825"/>
                  <a:pt x="147390" y="320040"/>
                  <a:pt x="160034" y="320040"/>
                </a:cubicBezTo>
                <a:lnTo>
                  <a:pt x="205754" y="320040"/>
                </a:lnTo>
                <a:cubicBezTo>
                  <a:pt x="218399" y="320040"/>
                  <a:pt x="228614" y="309825"/>
                  <a:pt x="228614" y="297180"/>
                </a:cubicBezTo>
                <a:lnTo>
                  <a:pt x="228614" y="251459"/>
                </a:lnTo>
                <a:cubicBezTo>
                  <a:pt x="228614" y="238814"/>
                  <a:pt x="218399" y="228598"/>
                  <a:pt x="205754" y="228598"/>
                </a:cubicBezTo>
                <a:lnTo>
                  <a:pt x="200041" y="228598"/>
                </a:lnTo>
                <a:lnTo>
                  <a:pt x="200041" y="205738"/>
                </a:lnTo>
                <a:lnTo>
                  <a:pt x="207115" y="198665"/>
                </a:lnTo>
                <a:lnTo>
                  <a:pt x="227188" y="178592"/>
                </a:lnTo>
                <a:lnTo>
                  <a:pt x="234331" y="171449"/>
                </a:lnTo>
                <a:lnTo>
                  <a:pt x="274338" y="171449"/>
                </a:lnTo>
                <a:cubicBezTo>
                  <a:pt x="290124" y="171449"/>
                  <a:pt x="302915" y="184238"/>
                  <a:pt x="302915" y="200025"/>
                </a:cubicBezTo>
                <a:lnTo>
                  <a:pt x="302915" y="228601"/>
                </a:lnTo>
                <a:lnTo>
                  <a:pt x="297202" y="228601"/>
                </a:lnTo>
                <a:cubicBezTo>
                  <a:pt x="284557" y="228601"/>
                  <a:pt x="274342" y="238817"/>
                  <a:pt x="274342" y="251462"/>
                </a:cubicBezTo>
                <a:lnTo>
                  <a:pt x="274342" y="297183"/>
                </a:lnTo>
                <a:cubicBezTo>
                  <a:pt x="274342" y="309828"/>
                  <a:pt x="284557" y="320043"/>
                  <a:pt x="297202" y="320043"/>
                </a:cubicBezTo>
                <a:lnTo>
                  <a:pt x="342922" y="320043"/>
                </a:lnTo>
                <a:cubicBezTo>
                  <a:pt x="355566" y="320043"/>
                  <a:pt x="365782" y="309828"/>
                  <a:pt x="365782" y="297183"/>
                </a:cubicBezTo>
                <a:lnTo>
                  <a:pt x="365782" y="251462"/>
                </a:lnTo>
                <a:cubicBezTo>
                  <a:pt x="365782" y="238817"/>
                  <a:pt x="355566" y="228601"/>
                  <a:pt x="342922" y="228601"/>
                </a:cubicBezTo>
                <a:lnTo>
                  <a:pt x="337209" y="228601"/>
                </a:lnTo>
                <a:lnTo>
                  <a:pt x="337209" y="200025"/>
                </a:lnTo>
                <a:cubicBezTo>
                  <a:pt x="337209" y="165307"/>
                  <a:pt x="309063" y="137160"/>
                  <a:pt x="274345" y="137160"/>
                </a:cubicBezTo>
                <a:lnTo>
                  <a:pt x="234342" y="137160"/>
                </a:lnTo>
                <a:lnTo>
                  <a:pt x="227268" y="130087"/>
                </a:lnTo>
                <a:lnTo>
                  <a:pt x="207195" y="110014"/>
                </a:lnTo>
                <a:lnTo>
                  <a:pt x="200052" y="102871"/>
                </a:lnTo>
                <a:lnTo>
                  <a:pt x="200052" y="91442"/>
                </a:lnTo>
                <a:lnTo>
                  <a:pt x="297209" y="91442"/>
                </a:lnTo>
                <a:cubicBezTo>
                  <a:pt x="322428" y="91442"/>
                  <a:pt x="342929" y="70940"/>
                  <a:pt x="342929" y="45721"/>
                </a:cubicBezTo>
                <a:cubicBezTo>
                  <a:pt x="342929" y="20505"/>
                  <a:pt x="322428" y="0"/>
                  <a:pt x="297209" y="0"/>
                </a:cubicBezTo>
                <a:lnTo>
                  <a:pt x="68580" y="0"/>
                </a:lnTo>
                <a:moveTo>
                  <a:pt x="34290" y="285751"/>
                </a:moveTo>
                <a:lnTo>
                  <a:pt x="34290" y="262890"/>
                </a:lnTo>
                <a:lnTo>
                  <a:pt x="57150" y="262890"/>
                </a:lnTo>
                <a:lnTo>
                  <a:pt x="57150" y="285751"/>
                </a:lnTo>
                <a:lnTo>
                  <a:pt x="34290" y="285751"/>
                </a:lnTo>
                <a:moveTo>
                  <a:pt x="171450" y="285751"/>
                </a:moveTo>
                <a:lnTo>
                  <a:pt x="171450" y="262890"/>
                </a:lnTo>
                <a:lnTo>
                  <a:pt x="194310" y="262890"/>
                </a:lnTo>
                <a:lnTo>
                  <a:pt x="194310" y="285751"/>
                </a:lnTo>
                <a:lnTo>
                  <a:pt x="171450" y="285751"/>
                </a:lnTo>
                <a:moveTo>
                  <a:pt x="308610" y="285751"/>
                </a:moveTo>
                <a:lnTo>
                  <a:pt x="308610" y="262890"/>
                </a:lnTo>
                <a:lnTo>
                  <a:pt x="331470" y="262890"/>
                </a:lnTo>
                <a:lnTo>
                  <a:pt x="331470" y="285751"/>
                </a:lnTo>
                <a:lnTo>
                  <a:pt x="308610" y="285751"/>
                </a:lnTo>
                <a:moveTo>
                  <a:pt x="162807" y="154304"/>
                </a:moveTo>
                <a:lnTo>
                  <a:pt x="182880" y="134231"/>
                </a:lnTo>
                <a:lnTo>
                  <a:pt x="202953" y="154304"/>
                </a:lnTo>
                <a:lnTo>
                  <a:pt x="182880" y="174377"/>
                </a:lnTo>
                <a:lnTo>
                  <a:pt x="162807" y="1543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3508" y="39188"/>
                </a:moveTo>
                <a:cubicBezTo>
                  <a:pt x="320691" y="39188"/>
                  <a:pt x="326569" y="45065"/>
                  <a:pt x="326569" y="52249"/>
                </a:cubicBezTo>
                <a:lnTo>
                  <a:pt x="326569" y="313508"/>
                </a:lnTo>
                <a:cubicBezTo>
                  <a:pt x="326569" y="320691"/>
                  <a:pt x="320691" y="326569"/>
                  <a:pt x="313508" y="326569"/>
                </a:cubicBezTo>
                <a:lnTo>
                  <a:pt x="52249" y="326569"/>
                </a:lnTo>
                <a:cubicBezTo>
                  <a:pt x="45065" y="326569"/>
                  <a:pt x="39188" y="320691"/>
                  <a:pt x="39188" y="313508"/>
                </a:cubicBezTo>
                <a:lnTo>
                  <a:pt x="39188" y="52249"/>
                </a:lnTo>
                <a:cubicBezTo>
                  <a:pt x="39188" y="45065"/>
                  <a:pt x="45065" y="39188"/>
                  <a:pt x="52249" y="39188"/>
                </a:cubicBezTo>
                <a:lnTo>
                  <a:pt x="313508" y="39188"/>
                </a:lnTo>
                <a:moveTo>
                  <a:pt x="52252" y="0"/>
                </a:moveTo>
                <a:cubicBezTo>
                  <a:pt x="23434" y="0"/>
                  <a:pt x="0" y="23431"/>
                  <a:pt x="0" y="52252"/>
                </a:cubicBezTo>
                <a:lnTo>
                  <a:pt x="0" y="313511"/>
                </a:lnTo>
                <a:cubicBezTo>
                  <a:pt x="0" y="342329"/>
                  <a:pt x="23431" y="365764"/>
                  <a:pt x="52252" y="365764"/>
                </a:cubicBezTo>
                <a:lnTo>
                  <a:pt x="313511" y="365764"/>
                </a:lnTo>
                <a:cubicBezTo>
                  <a:pt x="342329" y="365764"/>
                  <a:pt x="365764" y="342333"/>
                  <a:pt x="365764" y="313511"/>
                </a:cubicBezTo>
                <a:lnTo>
                  <a:pt x="365764" y="52252"/>
                </a:lnTo>
                <a:cubicBezTo>
                  <a:pt x="365764" y="23434"/>
                  <a:pt x="342333" y="0"/>
                  <a:pt x="313511" y="0"/>
                </a:cubicBezTo>
                <a:lnTo>
                  <a:pt x="52252" y="0"/>
                </a:lnTo>
                <a:moveTo>
                  <a:pt x="91440" y="71846"/>
                </a:moveTo>
                <a:cubicBezTo>
                  <a:pt x="91440" y="61023"/>
                  <a:pt x="82669" y="52252"/>
                  <a:pt x="71846" y="52252"/>
                </a:cubicBezTo>
                <a:cubicBezTo>
                  <a:pt x="61023" y="52252"/>
                  <a:pt x="52252" y="61023"/>
                  <a:pt x="52252" y="71846"/>
                </a:cubicBezTo>
                <a:cubicBezTo>
                  <a:pt x="52252" y="82669"/>
                  <a:pt x="61023" y="91440"/>
                  <a:pt x="71846" y="91440"/>
                </a:cubicBezTo>
                <a:cubicBezTo>
                  <a:pt x="82669" y="91440"/>
                  <a:pt x="91440" y="82669"/>
                  <a:pt x="91440" y="71846"/>
                </a:cubicBezTo>
                <a:lnTo>
                  <a:pt x="91440" y="71846"/>
                </a:lnTo>
                <a:moveTo>
                  <a:pt x="293914" y="91440"/>
                </a:moveTo>
                <a:cubicBezTo>
                  <a:pt x="304737" y="91440"/>
                  <a:pt x="313508" y="82669"/>
                  <a:pt x="313508" y="71846"/>
                </a:cubicBezTo>
                <a:cubicBezTo>
                  <a:pt x="313508" y="61023"/>
                  <a:pt x="304737" y="52252"/>
                  <a:pt x="293914" y="52252"/>
                </a:cubicBezTo>
                <a:cubicBezTo>
                  <a:pt x="283091" y="52252"/>
                  <a:pt x="274320" y="61023"/>
                  <a:pt x="274320" y="71846"/>
                </a:cubicBezTo>
                <a:cubicBezTo>
                  <a:pt x="274320" y="82669"/>
                  <a:pt x="283091" y="91440"/>
                  <a:pt x="293914" y="91440"/>
                </a:cubicBezTo>
                <a:lnTo>
                  <a:pt x="293914" y="91440"/>
                </a:lnTo>
                <a:moveTo>
                  <a:pt x="91440" y="293914"/>
                </a:moveTo>
                <a:cubicBezTo>
                  <a:pt x="91440" y="283091"/>
                  <a:pt x="82669" y="274320"/>
                  <a:pt x="71846" y="274320"/>
                </a:cubicBezTo>
                <a:cubicBezTo>
                  <a:pt x="61023" y="274320"/>
                  <a:pt x="52252" y="283091"/>
                  <a:pt x="52252" y="293914"/>
                </a:cubicBezTo>
                <a:cubicBezTo>
                  <a:pt x="52252" y="304737"/>
                  <a:pt x="61023" y="313508"/>
                  <a:pt x="71846" y="313508"/>
                </a:cubicBezTo>
                <a:cubicBezTo>
                  <a:pt x="82669" y="313508"/>
                  <a:pt x="91440" y="304737"/>
                  <a:pt x="91440" y="293914"/>
                </a:cubicBezTo>
                <a:lnTo>
                  <a:pt x="91440" y="293914"/>
                </a:lnTo>
                <a:moveTo>
                  <a:pt x="293914" y="313508"/>
                </a:moveTo>
                <a:cubicBezTo>
                  <a:pt x="304737" y="313508"/>
                  <a:pt x="313508" y="304737"/>
                  <a:pt x="313508" y="293914"/>
                </a:cubicBezTo>
                <a:cubicBezTo>
                  <a:pt x="313508" y="283091"/>
                  <a:pt x="304737" y="274320"/>
                  <a:pt x="293914" y="274320"/>
                </a:cubicBezTo>
                <a:cubicBezTo>
                  <a:pt x="283091" y="274320"/>
                  <a:pt x="274320" y="283091"/>
                  <a:pt x="274320" y="293914"/>
                </a:cubicBezTo>
                <a:cubicBezTo>
                  <a:pt x="274320" y="304737"/>
                  <a:pt x="283091" y="313508"/>
                  <a:pt x="293914" y="313508"/>
                </a:cubicBezTo>
                <a:lnTo>
                  <a:pt x="293914" y="31350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1846" y="32659"/>
                </a:moveTo>
                <a:lnTo>
                  <a:pt x="71846" y="71846"/>
                </a:lnTo>
                <a:lnTo>
                  <a:pt x="32659" y="71846"/>
                </a:lnTo>
                <a:lnTo>
                  <a:pt x="32659" y="32659"/>
                </a:lnTo>
                <a:lnTo>
                  <a:pt x="71846" y="32659"/>
                </a:lnTo>
                <a:moveTo>
                  <a:pt x="32659" y="0"/>
                </a:moveTo>
                <a:cubicBezTo>
                  <a:pt x="14616" y="0"/>
                  <a:pt x="0" y="14616"/>
                  <a:pt x="0" y="32659"/>
                </a:cubicBezTo>
                <a:lnTo>
                  <a:pt x="0" y="71846"/>
                </a:lnTo>
                <a:cubicBezTo>
                  <a:pt x="0" y="89889"/>
                  <a:pt x="14616" y="104505"/>
                  <a:pt x="32659" y="104505"/>
                </a:cubicBezTo>
                <a:lnTo>
                  <a:pt x="71846" y="104505"/>
                </a:lnTo>
                <a:cubicBezTo>
                  <a:pt x="89889" y="104505"/>
                  <a:pt x="104505" y="89889"/>
                  <a:pt x="104505" y="71846"/>
                </a:cubicBezTo>
                <a:lnTo>
                  <a:pt x="104505" y="32659"/>
                </a:lnTo>
                <a:cubicBezTo>
                  <a:pt x="104505" y="14616"/>
                  <a:pt x="89889" y="0"/>
                  <a:pt x="71846" y="0"/>
                </a:cubicBezTo>
                <a:lnTo>
                  <a:pt x="32659" y="0"/>
                </a:lnTo>
                <a:moveTo>
                  <a:pt x="71846" y="163286"/>
                </a:moveTo>
                <a:lnTo>
                  <a:pt x="71846" y="202474"/>
                </a:lnTo>
                <a:lnTo>
                  <a:pt x="32659" y="202474"/>
                </a:lnTo>
                <a:lnTo>
                  <a:pt x="32659" y="163286"/>
                </a:lnTo>
                <a:lnTo>
                  <a:pt x="71846" y="163286"/>
                </a:lnTo>
                <a:moveTo>
                  <a:pt x="32659" y="130628"/>
                </a:moveTo>
                <a:cubicBezTo>
                  <a:pt x="14616" y="130628"/>
                  <a:pt x="0" y="145243"/>
                  <a:pt x="0" y="163286"/>
                </a:cubicBezTo>
                <a:lnTo>
                  <a:pt x="0" y="202474"/>
                </a:lnTo>
                <a:cubicBezTo>
                  <a:pt x="0" y="220517"/>
                  <a:pt x="14616" y="235133"/>
                  <a:pt x="32659" y="235133"/>
                </a:cubicBezTo>
                <a:lnTo>
                  <a:pt x="71846" y="235133"/>
                </a:lnTo>
                <a:cubicBezTo>
                  <a:pt x="89889" y="235133"/>
                  <a:pt x="104505" y="220517"/>
                  <a:pt x="104505" y="202474"/>
                </a:cubicBezTo>
                <a:lnTo>
                  <a:pt x="104505" y="163286"/>
                </a:lnTo>
                <a:cubicBezTo>
                  <a:pt x="104505" y="145243"/>
                  <a:pt x="89889" y="130628"/>
                  <a:pt x="71846" y="130628"/>
                </a:cubicBezTo>
                <a:lnTo>
                  <a:pt x="32659" y="130628"/>
                </a:lnTo>
                <a:moveTo>
                  <a:pt x="32659" y="293914"/>
                </a:moveTo>
                <a:lnTo>
                  <a:pt x="71846" y="293914"/>
                </a:lnTo>
                <a:lnTo>
                  <a:pt x="71846" y="333101"/>
                </a:lnTo>
                <a:lnTo>
                  <a:pt x="32659" y="333101"/>
                </a:lnTo>
                <a:lnTo>
                  <a:pt x="32659" y="293914"/>
                </a:lnTo>
                <a:moveTo>
                  <a:pt x="0" y="293914"/>
                </a:moveTo>
                <a:lnTo>
                  <a:pt x="0" y="333101"/>
                </a:lnTo>
                <a:cubicBezTo>
                  <a:pt x="0" y="351144"/>
                  <a:pt x="14616" y="365760"/>
                  <a:pt x="32659" y="365760"/>
                </a:cubicBezTo>
                <a:lnTo>
                  <a:pt x="71846" y="365760"/>
                </a:lnTo>
                <a:cubicBezTo>
                  <a:pt x="89889" y="365760"/>
                  <a:pt x="104505" y="351144"/>
                  <a:pt x="104505" y="333101"/>
                </a:cubicBezTo>
                <a:lnTo>
                  <a:pt x="104505" y="293914"/>
                </a:lnTo>
                <a:cubicBezTo>
                  <a:pt x="104505" y="275871"/>
                  <a:pt x="89889" y="261255"/>
                  <a:pt x="71846" y="261255"/>
                </a:cubicBezTo>
                <a:lnTo>
                  <a:pt x="32659" y="261255"/>
                </a:lnTo>
                <a:cubicBezTo>
                  <a:pt x="14616" y="261255"/>
                  <a:pt x="0" y="275871"/>
                  <a:pt x="0" y="293914"/>
                </a:cubicBezTo>
                <a:lnTo>
                  <a:pt x="0" y="293914"/>
                </a:lnTo>
                <a:moveTo>
                  <a:pt x="202474" y="32659"/>
                </a:moveTo>
                <a:lnTo>
                  <a:pt x="202474" y="71846"/>
                </a:lnTo>
                <a:lnTo>
                  <a:pt x="163286" y="71846"/>
                </a:lnTo>
                <a:lnTo>
                  <a:pt x="163286" y="32659"/>
                </a:lnTo>
                <a:lnTo>
                  <a:pt x="202474" y="32659"/>
                </a:lnTo>
                <a:moveTo>
                  <a:pt x="163286" y="0"/>
                </a:moveTo>
                <a:cubicBezTo>
                  <a:pt x="145243" y="0"/>
                  <a:pt x="130627" y="14616"/>
                  <a:pt x="130627" y="32659"/>
                </a:cubicBezTo>
                <a:lnTo>
                  <a:pt x="130627" y="71846"/>
                </a:lnTo>
                <a:cubicBezTo>
                  <a:pt x="130627" y="89889"/>
                  <a:pt x="145243" y="104505"/>
                  <a:pt x="163286" y="104505"/>
                </a:cubicBezTo>
                <a:lnTo>
                  <a:pt x="202474" y="104505"/>
                </a:lnTo>
                <a:cubicBezTo>
                  <a:pt x="220517" y="104505"/>
                  <a:pt x="235133" y="89889"/>
                  <a:pt x="235133" y="71846"/>
                </a:cubicBezTo>
                <a:lnTo>
                  <a:pt x="235133" y="32659"/>
                </a:lnTo>
                <a:cubicBezTo>
                  <a:pt x="235133" y="14616"/>
                  <a:pt x="220517" y="0"/>
                  <a:pt x="202474" y="0"/>
                </a:cubicBezTo>
                <a:lnTo>
                  <a:pt x="163286" y="0"/>
                </a:lnTo>
                <a:moveTo>
                  <a:pt x="163286" y="163286"/>
                </a:moveTo>
                <a:lnTo>
                  <a:pt x="202474" y="163286"/>
                </a:lnTo>
                <a:lnTo>
                  <a:pt x="202474" y="202474"/>
                </a:lnTo>
                <a:lnTo>
                  <a:pt x="163286" y="202474"/>
                </a:lnTo>
                <a:lnTo>
                  <a:pt x="163286" y="163286"/>
                </a:lnTo>
                <a:moveTo>
                  <a:pt x="130628" y="163286"/>
                </a:moveTo>
                <a:lnTo>
                  <a:pt x="130628" y="202474"/>
                </a:lnTo>
                <a:cubicBezTo>
                  <a:pt x="130628" y="220517"/>
                  <a:pt x="145243" y="235133"/>
                  <a:pt x="163286" y="235133"/>
                </a:cubicBezTo>
                <a:lnTo>
                  <a:pt x="202474" y="235133"/>
                </a:lnTo>
                <a:cubicBezTo>
                  <a:pt x="220517" y="235133"/>
                  <a:pt x="235133" y="220517"/>
                  <a:pt x="235133" y="202474"/>
                </a:cubicBezTo>
                <a:lnTo>
                  <a:pt x="235133" y="163286"/>
                </a:lnTo>
                <a:cubicBezTo>
                  <a:pt x="235133" y="145243"/>
                  <a:pt x="220517" y="130627"/>
                  <a:pt x="202474" y="130627"/>
                </a:cubicBezTo>
                <a:lnTo>
                  <a:pt x="163286" y="130627"/>
                </a:lnTo>
                <a:cubicBezTo>
                  <a:pt x="145243" y="130627"/>
                  <a:pt x="130628" y="145243"/>
                  <a:pt x="130628" y="163286"/>
                </a:cubicBezTo>
                <a:moveTo>
                  <a:pt x="202474" y="293914"/>
                </a:moveTo>
                <a:lnTo>
                  <a:pt x="202474" y="333101"/>
                </a:lnTo>
                <a:lnTo>
                  <a:pt x="163286" y="333101"/>
                </a:lnTo>
                <a:lnTo>
                  <a:pt x="163286" y="293914"/>
                </a:lnTo>
                <a:lnTo>
                  <a:pt x="202474" y="293914"/>
                </a:lnTo>
                <a:moveTo>
                  <a:pt x="163286" y="261259"/>
                </a:moveTo>
                <a:cubicBezTo>
                  <a:pt x="145243" y="261259"/>
                  <a:pt x="130627" y="275874"/>
                  <a:pt x="130627" y="293917"/>
                </a:cubicBezTo>
                <a:lnTo>
                  <a:pt x="130627" y="333105"/>
                </a:lnTo>
                <a:cubicBezTo>
                  <a:pt x="130627" y="351148"/>
                  <a:pt x="145243" y="365764"/>
                  <a:pt x="163286" y="365764"/>
                </a:cubicBezTo>
                <a:lnTo>
                  <a:pt x="202474" y="365764"/>
                </a:lnTo>
                <a:cubicBezTo>
                  <a:pt x="220517" y="365764"/>
                  <a:pt x="235133" y="351148"/>
                  <a:pt x="235133" y="333105"/>
                </a:cubicBezTo>
                <a:lnTo>
                  <a:pt x="235133" y="293917"/>
                </a:lnTo>
                <a:cubicBezTo>
                  <a:pt x="235133" y="275875"/>
                  <a:pt x="220517" y="261259"/>
                  <a:pt x="202474" y="261259"/>
                </a:cubicBezTo>
                <a:lnTo>
                  <a:pt x="163286" y="261259"/>
                </a:lnTo>
                <a:moveTo>
                  <a:pt x="293914" y="32659"/>
                </a:moveTo>
                <a:lnTo>
                  <a:pt x="333101" y="32659"/>
                </a:lnTo>
                <a:lnTo>
                  <a:pt x="333101" y="71846"/>
                </a:lnTo>
                <a:lnTo>
                  <a:pt x="293914" y="71846"/>
                </a:lnTo>
                <a:lnTo>
                  <a:pt x="293914" y="32659"/>
                </a:lnTo>
                <a:moveTo>
                  <a:pt x="261259" y="32659"/>
                </a:moveTo>
                <a:lnTo>
                  <a:pt x="261259" y="71846"/>
                </a:lnTo>
                <a:cubicBezTo>
                  <a:pt x="261259" y="89889"/>
                  <a:pt x="275874" y="104505"/>
                  <a:pt x="293917" y="104505"/>
                </a:cubicBezTo>
                <a:lnTo>
                  <a:pt x="333105" y="104505"/>
                </a:lnTo>
                <a:cubicBezTo>
                  <a:pt x="351148" y="104505"/>
                  <a:pt x="365764" y="89889"/>
                  <a:pt x="365764" y="71846"/>
                </a:cubicBezTo>
                <a:lnTo>
                  <a:pt x="365764" y="32659"/>
                </a:lnTo>
                <a:cubicBezTo>
                  <a:pt x="365764" y="14616"/>
                  <a:pt x="351148" y="0"/>
                  <a:pt x="333105" y="0"/>
                </a:cubicBezTo>
                <a:lnTo>
                  <a:pt x="293917" y="0"/>
                </a:lnTo>
                <a:cubicBezTo>
                  <a:pt x="275875" y="0"/>
                  <a:pt x="261259" y="14616"/>
                  <a:pt x="261259" y="32659"/>
                </a:cubicBezTo>
                <a:lnTo>
                  <a:pt x="261259" y="32659"/>
                </a:lnTo>
                <a:moveTo>
                  <a:pt x="333101" y="163286"/>
                </a:moveTo>
                <a:lnTo>
                  <a:pt x="333101" y="202474"/>
                </a:lnTo>
                <a:lnTo>
                  <a:pt x="293914" y="202474"/>
                </a:lnTo>
                <a:lnTo>
                  <a:pt x="293914" y="163286"/>
                </a:lnTo>
                <a:lnTo>
                  <a:pt x="333101" y="163286"/>
                </a:lnTo>
                <a:moveTo>
                  <a:pt x="293914" y="130628"/>
                </a:moveTo>
                <a:cubicBezTo>
                  <a:pt x="275871" y="130628"/>
                  <a:pt x="261255" y="145243"/>
                  <a:pt x="261255" y="163286"/>
                </a:cubicBezTo>
                <a:lnTo>
                  <a:pt x="261255" y="202474"/>
                </a:lnTo>
                <a:cubicBezTo>
                  <a:pt x="261255" y="220517"/>
                  <a:pt x="275871" y="235133"/>
                  <a:pt x="293914" y="235133"/>
                </a:cubicBezTo>
                <a:lnTo>
                  <a:pt x="333101" y="235133"/>
                </a:lnTo>
                <a:cubicBezTo>
                  <a:pt x="351144" y="235133"/>
                  <a:pt x="365760" y="220517"/>
                  <a:pt x="365760" y="202474"/>
                </a:cubicBezTo>
                <a:lnTo>
                  <a:pt x="365760" y="163286"/>
                </a:lnTo>
                <a:cubicBezTo>
                  <a:pt x="365760" y="145243"/>
                  <a:pt x="351144" y="130628"/>
                  <a:pt x="333101" y="130628"/>
                </a:cubicBezTo>
                <a:lnTo>
                  <a:pt x="293914" y="130628"/>
                </a:lnTo>
                <a:moveTo>
                  <a:pt x="293914" y="293914"/>
                </a:moveTo>
                <a:lnTo>
                  <a:pt x="333101" y="293914"/>
                </a:lnTo>
                <a:lnTo>
                  <a:pt x="333101" y="333101"/>
                </a:lnTo>
                <a:lnTo>
                  <a:pt x="293914" y="333101"/>
                </a:lnTo>
                <a:lnTo>
                  <a:pt x="293914" y="293914"/>
                </a:lnTo>
                <a:moveTo>
                  <a:pt x="261259" y="293914"/>
                </a:moveTo>
                <a:lnTo>
                  <a:pt x="261259" y="333101"/>
                </a:lnTo>
                <a:cubicBezTo>
                  <a:pt x="261259" y="351144"/>
                  <a:pt x="275874" y="365760"/>
                  <a:pt x="293917" y="365760"/>
                </a:cubicBezTo>
                <a:lnTo>
                  <a:pt x="333105" y="365760"/>
                </a:lnTo>
                <a:cubicBezTo>
                  <a:pt x="351148" y="365760"/>
                  <a:pt x="365764" y="351144"/>
                  <a:pt x="365764" y="333101"/>
                </a:cubicBezTo>
                <a:lnTo>
                  <a:pt x="365764" y="293914"/>
                </a:lnTo>
                <a:cubicBezTo>
                  <a:pt x="365764" y="275871"/>
                  <a:pt x="351148" y="261255"/>
                  <a:pt x="333105" y="261255"/>
                </a:cubicBezTo>
                <a:lnTo>
                  <a:pt x="293917" y="261255"/>
                </a:lnTo>
                <a:cubicBezTo>
                  <a:pt x="275875" y="261255"/>
                  <a:pt x="261259" y="275871"/>
                  <a:pt x="261259" y="293914"/>
                </a:cubicBezTo>
                <a:lnTo>
                  <a:pt x="261259" y="29391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8"/>
              </a:spcBef>
              <a:buNone/>
            </a:pPr>
            <a:r>
              <a:rPr lang="en-US" sz="30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Visual Aids to Understand Place Value</a:t>
            </a:r>
            <a:endParaRPr lang="en-US" sz="30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RGPCDT6T5nSY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science, three-digit numbers are crucial for measuring weights.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sample might weigh 450 grams in a laboratory setting.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Scientific Measurements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Three-digit numbers represent costs in everyday finance.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bicycle can cost $350, showcasing this application.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Calculations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Three-digit numbers are often used to measure lengths.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a bridge might be 250 feet long.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Length Measurements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 of Three-Digit Numbers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KfWyOGEAuba1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the Three-Digit Number Scavenger Hunt, players search for items with three-digit numbers around them.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record these numbers to practice reading and identifying them.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Scavenger Hunt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3044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Three-Digit Bingo, players mark off numbers on their cards as they are called.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first to complete a row or column wins the game.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Bingo Challenge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57824"/>
            <a:ext cx="274320" cy="219485"/>
          </a:xfrm>
          <a:custGeom>
            <a:avLst/>
            <a:gdLst/>
            <a:ahLst/>
            <a:cxnLst/>
            <a:rect l="l" t="t" r="r" b="b"/>
            <a:pathLst>
              <a:path w="274320" h="219485">
                <a:moveTo>
                  <a:pt x="104883" y="21000"/>
                </a:moveTo>
                <a:cubicBezTo>
                  <a:pt x="106469" y="20100"/>
                  <a:pt x="108485" y="20614"/>
                  <a:pt x="109385" y="22201"/>
                </a:cubicBezTo>
                <a:lnTo>
                  <a:pt x="180966" y="146203"/>
                </a:lnTo>
                <a:cubicBezTo>
                  <a:pt x="181866" y="147790"/>
                  <a:pt x="181353" y="149803"/>
                  <a:pt x="179765" y="150705"/>
                </a:cubicBezTo>
                <a:lnTo>
                  <a:pt x="97082" y="198453"/>
                </a:lnTo>
                <a:cubicBezTo>
                  <a:pt x="95496" y="199353"/>
                  <a:pt x="93480" y="198840"/>
                  <a:pt x="92580" y="197253"/>
                </a:cubicBezTo>
                <a:lnTo>
                  <a:pt x="20999" y="73251"/>
                </a:lnTo>
                <a:cubicBezTo>
                  <a:pt x="20099" y="71664"/>
                  <a:pt x="20612" y="69651"/>
                  <a:pt x="22201" y="68749"/>
                </a:cubicBezTo>
                <a:lnTo>
                  <a:pt x="104883" y="21000"/>
                </a:lnTo>
                <a:moveTo>
                  <a:pt x="11914" y="50918"/>
                </a:moveTo>
                <a:cubicBezTo>
                  <a:pt x="513" y="57518"/>
                  <a:pt x="-3388" y="72092"/>
                  <a:pt x="3212" y="83536"/>
                </a:cubicBezTo>
                <a:lnTo>
                  <a:pt x="74793" y="207538"/>
                </a:lnTo>
                <a:cubicBezTo>
                  <a:pt x="81393" y="218940"/>
                  <a:pt x="95968" y="222882"/>
                  <a:pt x="107413" y="216282"/>
                </a:cubicBezTo>
                <a:lnTo>
                  <a:pt x="190052" y="168533"/>
                </a:lnTo>
                <a:cubicBezTo>
                  <a:pt x="201452" y="161934"/>
                  <a:pt x="205397" y="147360"/>
                  <a:pt x="198797" y="135916"/>
                </a:cubicBezTo>
                <a:lnTo>
                  <a:pt x="127216" y="11914"/>
                </a:lnTo>
                <a:cubicBezTo>
                  <a:pt x="120616" y="511"/>
                  <a:pt x="106000" y="-3389"/>
                  <a:pt x="94596" y="3213"/>
                </a:cubicBezTo>
                <a:lnTo>
                  <a:pt x="11914" y="50918"/>
                </a:lnTo>
                <a:moveTo>
                  <a:pt x="138916" y="213883"/>
                </a:moveTo>
                <a:cubicBezTo>
                  <a:pt x="143074" y="217356"/>
                  <a:pt x="148432" y="219456"/>
                  <a:pt x="154302" y="219456"/>
                </a:cubicBezTo>
                <a:lnTo>
                  <a:pt x="250314" y="219456"/>
                </a:lnTo>
                <a:cubicBezTo>
                  <a:pt x="263558" y="219456"/>
                  <a:pt x="274317" y="208697"/>
                  <a:pt x="274317" y="195453"/>
                </a:cubicBezTo>
                <a:lnTo>
                  <a:pt x="274317" y="51434"/>
                </a:lnTo>
                <a:cubicBezTo>
                  <a:pt x="274317" y="38190"/>
                  <a:pt x="263558" y="27431"/>
                  <a:pt x="250314" y="27431"/>
                </a:cubicBezTo>
                <a:lnTo>
                  <a:pt x="154302" y="27431"/>
                </a:lnTo>
                <a:cubicBezTo>
                  <a:pt x="153531" y="27431"/>
                  <a:pt x="152802" y="27475"/>
                  <a:pt x="152031" y="27517"/>
                </a:cubicBezTo>
                <a:lnTo>
                  <a:pt x="210667" y="129059"/>
                </a:lnTo>
                <a:cubicBezTo>
                  <a:pt x="221039" y="147020"/>
                  <a:pt x="214867" y="170037"/>
                  <a:pt x="196907" y="180410"/>
                </a:cubicBezTo>
                <a:lnTo>
                  <a:pt x="138916" y="213883"/>
                </a:lnTo>
                <a:moveTo>
                  <a:pt x="249458" y="80408"/>
                </a:moveTo>
                <a:lnTo>
                  <a:pt x="228799" y="101797"/>
                </a:lnTo>
                <a:cubicBezTo>
                  <a:pt x="227428" y="103169"/>
                  <a:pt x="225156" y="103169"/>
                  <a:pt x="223870" y="101797"/>
                </a:cubicBezTo>
                <a:lnTo>
                  <a:pt x="203123" y="80408"/>
                </a:lnTo>
                <a:cubicBezTo>
                  <a:pt x="197121" y="74192"/>
                  <a:pt x="197464" y="63905"/>
                  <a:pt x="204196" y="58161"/>
                </a:cubicBezTo>
                <a:cubicBezTo>
                  <a:pt x="209981" y="53146"/>
                  <a:pt x="218855" y="54090"/>
                  <a:pt x="224213" y="59533"/>
                </a:cubicBezTo>
                <a:lnTo>
                  <a:pt x="226355" y="61763"/>
                </a:lnTo>
                <a:lnTo>
                  <a:pt x="228369" y="59533"/>
                </a:lnTo>
                <a:cubicBezTo>
                  <a:pt x="233726" y="54090"/>
                  <a:pt x="242513" y="53104"/>
                  <a:pt x="248471" y="58161"/>
                </a:cubicBezTo>
                <a:cubicBezTo>
                  <a:pt x="255115" y="63947"/>
                  <a:pt x="255414" y="74234"/>
                  <a:pt x="249415" y="80408"/>
                </a:cubicBezTo>
                <a:lnTo>
                  <a:pt x="249458" y="80408"/>
                </a:lnTo>
                <a:moveTo>
                  <a:pt x="73463" y="74708"/>
                </a:moveTo>
                <a:lnTo>
                  <a:pt x="70377" y="86238"/>
                </a:lnTo>
                <a:lnTo>
                  <a:pt x="61632" y="118855"/>
                </a:lnTo>
                <a:cubicBezTo>
                  <a:pt x="58630" y="130001"/>
                  <a:pt x="65274" y="141445"/>
                  <a:pt x="76376" y="144445"/>
                </a:cubicBezTo>
                <a:cubicBezTo>
                  <a:pt x="87478" y="147445"/>
                  <a:pt x="98964" y="140802"/>
                  <a:pt x="101965" y="129700"/>
                </a:cubicBezTo>
                <a:lnTo>
                  <a:pt x="102993" y="125927"/>
                </a:lnTo>
                <a:cubicBezTo>
                  <a:pt x="103037" y="125756"/>
                  <a:pt x="103079" y="125585"/>
                  <a:pt x="103122" y="125455"/>
                </a:cubicBezTo>
                <a:lnTo>
                  <a:pt x="110710" y="138613"/>
                </a:lnTo>
                <a:lnTo>
                  <a:pt x="105523" y="141614"/>
                </a:lnTo>
                <a:cubicBezTo>
                  <a:pt x="102651" y="143242"/>
                  <a:pt x="101707" y="146930"/>
                  <a:pt x="103336" y="149757"/>
                </a:cubicBezTo>
                <a:cubicBezTo>
                  <a:pt x="104966" y="152586"/>
                  <a:pt x="108653" y="153571"/>
                  <a:pt x="111481" y="151943"/>
                </a:cubicBezTo>
                <a:lnTo>
                  <a:pt x="132140" y="140027"/>
                </a:lnTo>
                <a:cubicBezTo>
                  <a:pt x="135012" y="138398"/>
                  <a:pt x="135956" y="134711"/>
                  <a:pt x="134326" y="131884"/>
                </a:cubicBezTo>
                <a:cubicBezTo>
                  <a:pt x="132697" y="129055"/>
                  <a:pt x="129010" y="128069"/>
                  <a:pt x="126182" y="129698"/>
                </a:cubicBezTo>
                <a:lnTo>
                  <a:pt x="120994" y="132698"/>
                </a:lnTo>
                <a:lnTo>
                  <a:pt x="113407" y="119540"/>
                </a:lnTo>
                <a:cubicBezTo>
                  <a:pt x="113579" y="119584"/>
                  <a:pt x="113750" y="119626"/>
                  <a:pt x="113879" y="119670"/>
                </a:cubicBezTo>
                <a:lnTo>
                  <a:pt x="117650" y="120699"/>
                </a:lnTo>
                <a:cubicBezTo>
                  <a:pt x="128796" y="123699"/>
                  <a:pt x="140238" y="117056"/>
                  <a:pt x="143239" y="105954"/>
                </a:cubicBezTo>
                <a:cubicBezTo>
                  <a:pt x="146240" y="94853"/>
                  <a:pt x="139596" y="83365"/>
                  <a:pt x="128494" y="80364"/>
                </a:cubicBezTo>
                <a:lnTo>
                  <a:pt x="95875" y="71620"/>
                </a:lnTo>
                <a:lnTo>
                  <a:pt x="84430" y="68405"/>
                </a:lnTo>
                <a:cubicBezTo>
                  <a:pt x="79673" y="67119"/>
                  <a:pt x="74744" y="69948"/>
                  <a:pt x="73457" y="74748"/>
                </a:cubicBezTo>
                <a:lnTo>
                  <a:pt x="73463" y="7470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Place Value War, players draw cards to compare three-digit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player with the highest number wins the round.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Value Comparison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902968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Games and Activities to Practice Three-Digit Numbers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cOTSkYQEdSYb-.jpg">    </p:cNvPr>
          <p:cNvPicPr>
            <a:picLocks noChangeAspect="1"/>
          </p:cNvPicPr>
          <p:nvPr/>
        </p:nvPicPr>
        <p:blipFill>
          <a:blip r:embed="rId2"/>
          <a:srcRect l="0" r="0" t="5497" b="5497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Feedback helps students identify strengths and weaknesses.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guidance highlights areas for improvement.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Targeted Guidance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3044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Class discussions enhance understanding of three-digit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Observations during discussions clarify students' comprehension.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Discussion Feedback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Quizzes assess understanding of three-digit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immediate feedback on place value comprehension.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 Insights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72035"/>
            <a:ext cx="274320" cy="191063"/>
          </a:xfrm>
          <a:custGeom>
            <a:avLst/>
            <a:gdLst/>
            <a:ahLst/>
            <a:cxnLst/>
            <a:rect l="l" t="t" r="r" b="b"/>
            <a:pathLst>
              <a:path w="274320" h="191063">
                <a:moveTo>
                  <a:pt x="270005" y="4316"/>
                </a:moveTo>
                <a:cubicBezTo>
                  <a:pt x="275760" y="10071"/>
                  <a:pt x="275760" y="19376"/>
                  <a:pt x="270005" y="25069"/>
                </a:cubicBezTo>
                <a:lnTo>
                  <a:pt x="108389" y="186747"/>
                </a:lnTo>
                <a:cubicBezTo>
                  <a:pt x="102634" y="192502"/>
                  <a:pt x="93329" y="192502"/>
                  <a:pt x="87637" y="186747"/>
                </a:cubicBezTo>
                <a:lnTo>
                  <a:pt x="4318" y="103489"/>
                </a:lnTo>
                <a:cubicBezTo>
                  <a:pt x="-1437" y="97734"/>
                  <a:pt x="-1437" y="88430"/>
                  <a:pt x="4318" y="82736"/>
                </a:cubicBezTo>
                <a:cubicBezTo>
                  <a:pt x="10073" y="77042"/>
                  <a:pt x="19378" y="76981"/>
                  <a:pt x="25070" y="82736"/>
                </a:cubicBezTo>
                <a:lnTo>
                  <a:pt x="97921" y="155586"/>
                </a:lnTo>
                <a:lnTo>
                  <a:pt x="249192" y="4316"/>
                </a:lnTo>
                <a:cubicBezTo>
                  <a:pt x="254948" y="-1439"/>
                  <a:pt x="264253" y="-1439"/>
                  <a:pt x="269945" y="4316"/>
                </a:cubicBezTo>
                <a:lnTo>
                  <a:pt x="270005" y="431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Feedback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5O9Yzfx7SJo5-.jpg">    </p:cNvPr>
          <p:cNvPicPr>
            <a:picLocks noChangeAspect="1"/>
          </p:cNvPicPr>
          <p:nvPr/>
        </p:nvPicPr>
        <p:blipFill>
          <a:blip r:embed="rId2"/>
          <a:srcRect l="0" r="0" t="12090" b="1209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deepen their understanding of three-digit numbers in future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foundation is crucial for advanced math topics.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Learning Goals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22933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Place value skills enable students to solve everyday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knowledge aids in interpreting practical numbers.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581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 is essential for arithmetic.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confidently read and compare these numbers.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Place Value Mastery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j4Ie39QHXFsC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apply their knowledge of three-digit numbers in everyday scenarios like budgeting and shopping.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practical use reinforces their learning and highlights its importance.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compare three-digit numbers to identify which is larger or smaller.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do this by evaluating the value of each digit in its place.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Number Comparison Skills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can read and write three-digit numbers, grasping the significance of each digit's position.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foundational skill is essential for understanding more complex math concepts.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Place Value Mastery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VB4D2QPCjvsk-.jpg">    </p:cNvPr>
          <p:cNvPicPr>
            <a:picLocks noChangeAspect="1"/>
          </p:cNvPicPr>
          <p:nvPr/>
        </p:nvPicPr>
        <p:blipFill>
          <a:blip r:embed="rId2"/>
          <a:srcRect l="227" r="227" t="0" b="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engage with multi-digit addition and subtraction.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apply their place value knowledge to solve related problems.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Multi-Digit Operations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71" y="323040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learn to round multi-digit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practice estimating to improve their skills.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Rounding Techniques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581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explore four-digit numbers and their place value.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also compare these numbers.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Four-Digit Numbers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6088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6Q7XENQwSzLG-.jpg">    </p:cNvPr>
          <p:cNvPicPr>
            <a:picLocks noChangeAspect="1"/>
          </p:cNvPicPr>
          <p:nvPr/>
        </p:nvPicPr>
        <p:blipFill>
          <a:blip r:embed="rId2"/>
          <a:srcRect l="0" r="0" t="6568" b="6568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necessary adjustments to support struggling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Consider modifications to improve comprehension of three-digit numbers.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Adjustments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22933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Evaluate the effectiveness of instructional strategies in engaging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 if the activities facilitated meaningful learning experiences.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84384" y="323040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 students' understanding of place value.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Evaluate their ability to apply this concept to three-digit numbers.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Place Value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902968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28dE2GepLrnq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Parents can attend conferences to discuss their child's math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meetings are valuable opportunities to strategize for improvement.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Conferences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3150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Parents should share their insights with teachers to enhance their child's math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collaboration helps tailor educational strategies to meet individual needs.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Teacher Feedback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47555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Parents can explore three-digit numbers through engaging activities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helps reinforce what children learn in school.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 Practice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77251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uM0iFn1TeJdM-.jpg">    </p:cNvPr>
          <p:cNvPicPr>
            <a:picLocks noChangeAspect="1"/>
          </p:cNvPicPr>
          <p:nvPr/>
        </p:nvPicPr>
        <p:blipFill>
          <a:blip r:embed="rId2"/>
          <a:srcRect l="3963" r="3963" t="0" b="0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Establish clear rules for classroom behavior.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should respect personal space to foster a positive atmosphere.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Clear Expectations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Recognize and support students with special needs.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Providing necessary accommodations promotes inclusivity.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Accommodate Needs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Teachers must create a safe and supportive classroom.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Regularly inspect for hazards and maintain cleanliness.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 Environment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HARKTxGXLUdm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Integrate games and interactive activities to make learning enjoyable.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strategies enhance student participation and motivation.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Activities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read and write three-digit numbers in real-life situations.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practice reinforces their understanding of place value.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Practice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tools like hundreds charts and base-ten blocks to clarify place value.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aids help students grasp abstract concepts more effectively.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KKIdAxvvdz22-.jpg">    </p:cNvPr>
          <p:cNvPicPr>
            <a:picLocks noChangeAspect="1"/>
          </p:cNvPicPr>
          <p:nvPr/>
        </p:nvPicPr>
        <p:blipFill>
          <a:blip r:embed="rId2"/>
          <a:srcRect l="0" r="0" t="1133" b="1133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parents to practice three-digit numbers with their children.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Discuss place value concepts during home activities.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Parental Involvement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22933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feedback on homework to guide student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this feedback to shape future lessons.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for Growth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21" y="3230419"/>
            <a:ext cx="274320" cy="274293"/>
          </a:xfrm>
          <a:custGeom>
            <a:avLst/>
            <a:gdLst/>
            <a:ahLst/>
            <a:cxnLst/>
            <a:rect l="l" t="t" r="r" b="b"/>
            <a:pathLst>
              <a:path w="274320" h="274293">
                <a:moveTo>
                  <a:pt x="181474" y="59264"/>
                </a:moveTo>
                <a:lnTo>
                  <a:pt x="122015" y="118722"/>
                </a:lnTo>
                <a:lnTo>
                  <a:pt x="155550" y="152260"/>
                </a:lnTo>
                <a:lnTo>
                  <a:pt x="241418" y="66340"/>
                </a:lnTo>
                <a:cubicBezTo>
                  <a:pt x="250652" y="57105"/>
                  <a:pt x="250652" y="42093"/>
                  <a:pt x="241418" y="32803"/>
                </a:cubicBezTo>
                <a:cubicBezTo>
                  <a:pt x="232184" y="23515"/>
                  <a:pt x="217171" y="23567"/>
                  <a:pt x="207882" y="32803"/>
                </a:cubicBezTo>
                <a:lnTo>
                  <a:pt x="199782" y="40903"/>
                </a:lnTo>
                <a:lnTo>
                  <a:pt x="181474" y="59264"/>
                </a:lnTo>
                <a:moveTo>
                  <a:pt x="103707" y="137029"/>
                </a:moveTo>
                <a:lnTo>
                  <a:pt x="72113" y="168622"/>
                </a:lnTo>
                <a:cubicBezTo>
                  <a:pt x="51161" y="189575"/>
                  <a:pt x="36471" y="215874"/>
                  <a:pt x="29665" y="244607"/>
                </a:cubicBezTo>
                <a:cubicBezTo>
                  <a:pt x="58394" y="237749"/>
                  <a:pt x="84696" y="223058"/>
                  <a:pt x="105649" y="202160"/>
                </a:cubicBezTo>
                <a:lnTo>
                  <a:pt x="137242" y="170567"/>
                </a:lnTo>
                <a:lnTo>
                  <a:pt x="103707" y="137029"/>
                </a:lnTo>
                <a:moveTo>
                  <a:pt x="125526" y="10552"/>
                </a:moveTo>
                <a:cubicBezTo>
                  <a:pt x="140594" y="614"/>
                  <a:pt x="161114" y="2236"/>
                  <a:pt x="174399" y="15520"/>
                </a:cubicBezTo>
                <a:lnTo>
                  <a:pt x="174399" y="15520"/>
                </a:lnTo>
                <a:lnTo>
                  <a:pt x="181474" y="22648"/>
                </a:lnTo>
                <a:lnTo>
                  <a:pt x="189574" y="14549"/>
                </a:lnTo>
                <a:lnTo>
                  <a:pt x="189574" y="14549"/>
                </a:lnTo>
                <a:cubicBezTo>
                  <a:pt x="208960" y="-4839"/>
                  <a:pt x="240392" y="-4839"/>
                  <a:pt x="259778" y="14494"/>
                </a:cubicBezTo>
                <a:cubicBezTo>
                  <a:pt x="279165" y="33881"/>
                  <a:pt x="279165" y="65312"/>
                  <a:pt x="259778" y="84644"/>
                </a:cubicBezTo>
                <a:lnTo>
                  <a:pt x="123957" y="220518"/>
                </a:lnTo>
                <a:cubicBezTo>
                  <a:pt x="98034" y="246439"/>
                  <a:pt x="64984" y="264153"/>
                  <a:pt x="29018" y="271336"/>
                </a:cubicBezTo>
                <a:lnTo>
                  <a:pt x="15515" y="274035"/>
                </a:lnTo>
                <a:cubicBezTo>
                  <a:pt x="11250" y="274900"/>
                  <a:pt x="6874" y="273550"/>
                  <a:pt x="3796" y="270472"/>
                </a:cubicBezTo>
                <a:cubicBezTo>
                  <a:pt x="719" y="267395"/>
                  <a:pt x="-579" y="263020"/>
                  <a:pt x="233" y="258755"/>
                </a:cubicBezTo>
                <a:lnTo>
                  <a:pt x="2932" y="245254"/>
                </a:lnTo>
                <a:cubicBezTo>
                  <a:pt x="10114" y="209288"/>
                  <a:pt x="27827" y="176236"/>
                  <a:pt x="53750" y="150315"/>
                </a:cubicBezTo>
                <a:lnTo>
                  <a:pt x="96953" y="107111"/>
                </a:lnTo>
                <a:lnTo>
                  <a:pt x="107484" y="96581"/>
                </a:lnTo>
                <a:lnTo>
                  <a:pt x="144800" y="59264"/>
                </a:lnTo>
                <a:lnTo>
                  <a:pt x="148149" y="55915"/>
                </a:lnTo>
                <a:lnTo>
                  <a:pt x="153981" y="50135"/>
                </a:lnTo>
                <a:lnTo>
                  <a:pt x="163163" y="40955"/>
                </a:lnTo>
                <a:lnTo>
                  <a:pt x="156088" y="33881"/>
                </a:lnTo>
                <a:lnTo>
                  <a:pt x="156088" y="33881"/>
                </a:lnTo>
                <a:cubicBezTo>
                  <a:pt x="151010" y="28803"/>
                  <a:pt x="142803" y="28858"/>
                  <a:pt x="137780" y="33881"/>
                </a:cubicBezTo>
                <a:lnTo>
                  <a:pt x="91283" y="80379"/>
                </a:lnTo>
                <a:cubicBezTo>
                  <a:pt x="89069" y="82592"/>
                  <a:pt x="86260" y="83835"/>
                  <a:pt x="83344" y="84106"/>
                </a:cubicBezTo>
                <a:cubicBezTo>
                  <a:pt x="79619" y="84485"/>
                  <a:pt x="75784" y="83188"/>
                  <a:pt x="72922" y="80379"/>
                </a:cubicBezTo>
                <a:cubicBezTo>
                  <a:pt x="67845" y="75302"/>
                  <a:pt x="67845" y="67095"/>
                  <a:pt x="72922" y="62072"/>
                </a:cubicBezTo>
                <a:lnTo>
                  <a:pt x="119420" y="15574"/>
                </a:lnTo>
                <a:cubicBezTo>
                  <a:pt x="121310" y="13684"/>
                  <a:pt x="123362" y="12011"/>
                  <a:pt x="125523" y="10607"/>
                </a:cubicBezTo>
                <a:lnTo>
                  <a:pt x="125526" y="105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Assign homework focused on reading and writing three-digit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 place value concepts to real-world situations.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Place Value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902968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Assignments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eGs5XlYsUx5y-.jpg">    </p:cNvPr>
          <p:cNvPicPr>
            <a:picLocks noChangeAspect="1"/>
          </p:cNvPicPr>
          <p:nvPr/>
        </p:nvPicPr>
        <p:blipFill>
          <a:blip r:embed="rId2"/>
          <a:srcRect l="3990" r="3990" t="0" b="0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students to design their own games focused on three-digit numbers and place value.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Sharing these creations promotes collaboration and creativity in the classroom.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Creations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85270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82296" y="20574"/>
                </a:moveTo>
                <a:cubicBezTo>
                  <a:pt x="48220" y="20574"/>
                  <a:pt x="20574" y="48221"/>
                  <a:pt x="20574" y="82296"/>
                </a:cubicBezTo>
                <a:cubicBezTo>
                  <a:pt x="20574" y="116371"/>
                  <a:pt x="48220" y="144018"/>
                  <a:pt x="82296" y="144018"/>
                </a:cubicBezTo>
                <a:lnTo>
                  <a:pt x="192024" y="144018"/>
                </a:lnTo>
                <a:cubicBezTo>
                  <a:pt x="226100" y="144018"/>
                  <a:pt x="253746" y="116371"/>
                  <a:pt x="253746" y="82296"/>
                </a:cubicBezTo>
                <a:cubicBezTo>
                  <a:pt x="253746" y="48221"/>
                  <a:pt x="226100" y="20574"/>
                  <a:pt x="192024" y="20574"/>
                </a:cubicBezTo>
                <a:lnTo>
                  <a:pt x="82296" y="20574"/>
                </a:lnTo>
                <a:moveTo>
                  <a:pt x="0" y="82296"/>
                </a:moveTo>
                <a:cubicBezTo>
                  <a:pt x="0" y="36862"/>
                  <a:pt x="36863" y="0"/>
                  <a:pt x="82296" y="0"/>
                </a:cubicBezTo>
                <a:lnTo>
                  <a:pt x="192024" y="0"/>
                </a:lnTo>
                <a:cubicBezTo>
                  <a:pt x="237460" y="0"/>
                  <a:pt x="274320" y="36862"/>
                  <a:pt x="274320" y="82296"/>
                </a:cubicBezTo>
                <a:cubicBezTo>
                  <a:pt x="274320" y="127730"/>
                  <a:pt x="237460" y="164592"/>
                  <a:pt x="192024" y="164592"/>
                </a:cubicBezTo>
                <a:lnTo>
                  <a:pt x="82296" y="164592"/>
                </a:lnTo>
                <a:cubicBezTo>
                  <a:pt x="36860" y="164592"/>
                  <a:pt x="0" y="127730"/>
                  <a:pt x="0" y="82296"/>
                </a:cubicBezTo>
                <a:moveTo>
                  <a:pt x="99441" y="58294"/>
                </a:moveTo>
                <a:lnTo>
                  <a:pt x="99441" y="72009"/>
                </a:lnTo>
                <a:lnTo>
                  <a:pt x="113157" y="72009"/>
                </a:lnTo>
                <a:cubicBezTo>
                  <a:pt x="118857" y="72009"/>
                  <a:pt x="123444" y="76595"/>
                  <a:pt x="123444" y="82296"/>
                </a:cubicBezTo>
                <a:cubicBezTo>
                  <a:pt x="123444" y="87997"/>
                  <a:pt x="118857" y="92583"/>
                  <a:pt x="113157" y="92583"/>
                </a:cubicBezTo>
                <a:lnTo>
                  <a:pt x="99441" y="92583"/>
                </a:lnTo>
                <a:lnTo>
                  <a:pt x="99441" y="106298"/>
                </a:lnTo>
                <a:cubicBezTo>
                  <a:pt x="99441" y="112000"/>
                  <a:pt x="94854" y="116585"/>
                  <a:pt x="89154" y="116585"/>
                </a:cubicBezTo>
                <a:cubicBezTo>
                  <a:pt x="83454" y="116585"/>
                  <a:pt x="78867" y="112000"/>
                  <a:pt x="78867" y="106298"/>
                </a:cubicBezTo>
                <a:lnTo>
                  <a:pt x="78867" y="92583"/>
                </a:lnTo>
                <a:lnTo>
                  <a:pt x="65151" y="92583"/>
                </a:lnTo>
                <a:cubicBezTo>
                  <a:pt x="59451" y="92583"/>
                  <a:pt x="54864" y="87997"/>
                  <a:pt x="54864" y="82296"/>
                </a:cubicBezTo>
                <a:cubicBezTo>
                  <a:pt x="54864" y="76595"/>
                  <a:pt x="59451" y="72009"/>
                  <a:pt x="65151" y="72009"/>
                </a:cubicBezTo>
                <a:lnTo>
                  <a:pt x="78867" y="72009"/>
                </a:lnTo>
                <a:lnTo>
                  <a:pt x="78867" y="58294"/>
                </a:lnTo>
                <a:cubicBezTo>
                  <a:pt x="78867" y="52592"/>
                  <a:pt x="83454" y="48007"/>
                  <a:pt x="89154" y="48007"/>
                </a:cubicBezTo>
                <a:cubicBezTo>
                  <a:pt x="94854" y="48007"/>
                  <a:pt x="99441" y="52592"/>
                  <a:pt x="99441" y="58294"/>
                </a:cubicBezTo>
                <a:lnTo>
                  <a:pt x="99441" y="58294"/>
                </a:lnTo>
                <a:moveTo>
                  <a:pt x="171450" y="89155"/>
                </a:moveTo>
                <a:cubicBezTo>
                  <a:pt x="179024" y="89155"/>
                  <a:pt x="185166" y="95296"/>
                  <a:pt x="185166" y="102870"/>
                </a:cubicBezTo>
                <a:cubicBezTo>
                  <a:pt x="185166" y="110445"/>
                  <a:pt x="179024" y="116585"/>
                  <a:pt x="171450" y="116585"/>
                </a:cubicBezTo>
                <a:cubicBezTo>
                  <a:pt x="163876" y="116585"/>
                  <a:pt x="157734" y="110444"/>
                  <a:pt x="157734" y="102870"/>
                </a:cubicBezTo>
                <a:cubicBezTo>
                  <a:pt x="157734" y="95295"/>
                  <a:pt x="163876" y="89155"/>
                  <a:pt x="171450" y="89155"/>
                </a:cubicBezTo>
                <a:moveTo>
                  <a:pt x="185166" y="61722"/>
                </a:moveTo>
                <a:cubicBezTo>
                  <a:pt x="185166" y="54147"/>
                  <a:pt x="191308" y="48007"/>
                  <a:pt x="198882" y="48007"/>
                </a:cubicBezTo>
                <a:cubicBezTo>
                  <a:pt x="206456" y="48007"/>
                  <a:pt x="212598" y="54148"/>
                  <a:pt x="212598" y="61722"/>
                </a:cubicBezTo>
                <a:cubicBezTo>
                  <a:pt x="212598" y="69297"/>
                  <a:pt x="206456" y="75437"/>
                  <a:pt x="198882" y="75437"/>
                </a:cubicBezTo>
                <a:cubicBezTo>
                  <a:pt x="191308" y="75437"/>
                  <a:pt x="185166" y="69296"/>
                  <a:pt x="185166" y="61722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math apps and online games to engage students in learning about three-digit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tools make practicing place value enjoyable and effective.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Tech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581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Challenge students with activities that require them to apply their knowledge of three-digit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tasks enhance critical thinking and problem-solving skills.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Complex Challenges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7urIwK6eP2hy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number 247 can be expressed in words as two hundred forty-seven. This includes two hundred for the hundreds, forty for the tens, and seven for the units.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Write in Words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Between 345 and 456, the number 456 is greater. It exceeds 345 by 111.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Number Comparison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the number 456, the digit 5 is in the tens place, representing fifty.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Value of 5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21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cGdVNY1xXHRQ-.jpg">    </p:cNvPr>
          <p:cNvPicPr>
            <a:picLocks noChangeAspect="1"/>
          </p:cNvPicPr>
          <p:nvPr/>
        </p:nvPicPr>
        <p:blipFill>
          <a:blip r:embed="rId2"/>
          <a:srcRect l="0" r="0" t="5601" b="5601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support needs through formative assessments.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allows for targeted instruction.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 Needs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3044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feedback on formative assessments.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enhances future instruction and learning outcomes.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Targeted Feedback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581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formative assessments like quizzes to monitor students'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gauge understanding effectively.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Monitor Progress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77251" y="32304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22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f1XSCN0EmDaD-.jpg">    </p:cNvPr>
          <p:cNvPicPr>
            <a:picLocks noChangeAspect="1"/>
          </p:cNvPicPr>
          <p:nvPr/>
        </p:nvPicPr>
        <p:blipFill>
          <a:blip r:embed="rId2"/>
          <a:srcRect l="0" r="0" t="8655" b="8655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Review assessment results to gauge the lesson's success.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Make necessary adjustments to improve student learning outcomes.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Evaluate Effectiveness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14361" y="3272035"/>
            <a:ext cx="274320" cy="191063"/>
          </a:xfrm>
          <a:custGeom>
            <a:avLst/>
            <a:gdLst/>
            <a:ahLst/>
            <a:cxnLst/>
            <a:rect l="l" t="t" r="r" b="b"/>
            <a:pathLst>
              <a:path w="274320" h="191063">
                <a:moveTo>
                  <a:pt x="270005" y="4316"/>
                </a:moveTo>
                <a:cubicBezTo>
                  <a:pt x="275760" y="10071"/>
                  <a:pt x="275760" y="19376"/>
                  <a:pt x="270005" y="25069"/>
                </a:cubicBezTo>
                <a:lnTo>
                  <a:pt x="108389" y="186747"/>
                </a:lnTo>
                <a:cubicBezTo>
                  <a:pt x="102634" y="192502"/>
                  <a:pt x="93329" y="192502"/>
                  <a:pt x="87637" y="186747"/>
                </a:cubicBezTo>
                <a:lnTo>
                  <a:pt x="4318" y="103489"/>
                </a:lnTo>
                <a:cubicBezTo>
                  <a:pt x="-1437" y="97734"/>
                  <a:pt x="-1437" y="88430"/>
                  <a:pt x="4318" y="82736"/>
                </a:cubicBezTo>
                <a:cubicBezTo>
                  <a:pt x="10073" y="77042"/>
                  <a:pt x="19378" y="76981"/>
                  <a:pt x="25070" y="82736"/>
                </a:cubicBezTo>
                <a:lnTo>
                  <a:pt x="97921" y="155586"/>
                </a:lnTo>
                <a:lnTo>
                  <a:pt x="249192" y="4316"/>
                </a:lnTo>
                <a:cubicBezTo>
                  <a:pt x="254948" y="-1439"/>
                  <a:pt x="264253" y="-1439"/>
                  <a:pt x="269945" y="4316"/>
                </a:cubicBezTo>
                <a:lnTo>
                  <a:pt x="270005" y="431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Give students feedback on their assessments to highlight strengths and weaknesses.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feedback helps shape future lessons and teaching methods.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Loop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5811" y="323040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tests and projects to assess students' grasp of three-digit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evaluations reflect learning at the end of the unit.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 Understanding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688" y="323040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Three-Digit Numbers: A Comprehensive Guide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23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2025-06-12T03:07:02Z</dcterms:created>
  <dcterms:modified xsi:type="dcterms:W3CDTF">2025-06-12T03:07:02Z</dcterms:modified>
</cp:coreProperties>
</file>