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dcdf3f475b6f65dfa1db9e69d85371f73d256d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4622bd4fd18b458fe7d62201b725765cf3fee5d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22241c58bdfd7e4585d8039e8550650fe3fce8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c06229a0f2aa05554451c73dd4eb9e3663b610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256ab6f8e6b73e2e559e7bc982d03f9567a7f9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929dcc7f6f7e0bb84e13d608dc8a756ca7199b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f7edc4e982a3e8f34bd91e453c5d8c0c08ea47f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c0982260ee4ff85133cedfd82935f159f8c0c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f8da1d3e82eec8068c5701049c534099481e24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211e88b7ca35a1e5af2291c834bbd992dcf225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87f084d3505e53c414233d869c421f5248bcbe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9f57a6db9c3854dacdd956d0fa0e9bdd93593b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1ef5a883e2531fa3194984546ecc90ac83bcbd8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5d36f02a55edaf13666a7a7f1957d771d6a4f28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ff2724d9dfcc204bc7fc9043af9b7a69871619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47914" r="-479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Understanding, Educating, and Taking Action to Preserve Marine Ecosystems and Promote Sustainability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Marine Conservation: Protecting Our Oceans for Future Generations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Marine Conservation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Marine Conservation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Causes and Effects of Marine Pollution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Protecting Marine Habitats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Eco-Friendly Practices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Reducing Plastic Waste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Plan for Marine Conservation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Implementing the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Evaluating the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Field Experiment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STEM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25758" r="-2575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Healthy oceans are essential for the overall health of our planet.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 efforts ensure the survival of diverse marine life and ecosystems.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It Matters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aims to educate and inspire 11-year-old students to take action in promoting marine conservation.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learning about sustainability, students can contribute to the preservation of marine ecosystems.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Education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 is the practice of protecting and preserving the world's oceans and marine ecosystems.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importance of marine conservation cannot be overstated, as the health of our oceans has a direct impact on the health of our planet.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Marine Conservation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Marine Conservation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Marine Conservation Important?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ecosystems provide a range of benefits, including food, recreation, and tourism.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vital for supporting human livelihoods and economies.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Marine Ecosystems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ecosystems are also important for regulating the climate and weather patterns.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crucial role in maintaining the Earth's environmental balance.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Climate Regulation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activities, such as pollution, overfishing, and habitat destruction, can have devastating impacts on marine ecosystems.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actions threaten the biodiversity and sustainability of our oceans.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 on Oceans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that we take action to protect our oceans and preserve the health of our planet.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efforts are critical to ensuring the future of marine life and human well-being.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Need for Action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Causes and Effects of Marine Pollution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pollution is a major threat to marine ecosystems, with causes including plastic waste, oil spills, and chemical runoff.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activities, such as littering and improper waste disposal, contribute to marine pollution.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Major Threats to Marine Ecosystems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effects of marine pollution include harm to marine life, contamination of the food chain, and damage to habitats.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organisms are often exposed to toxic substances, leading to long-term ecological consequences.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Marine Life and Food Chain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activities, such as littering and improper waste disposal, contribute to marine pollution.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actions exacerbate the accumulation of pollutants in oceans and coastal areas.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Human Activities in Pollution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Reducing plastic waste and promoting sustainable practices can help mitigate the effects of marine pollution.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Efforts to clean up oceans and enforce environmental regulations are essential for preserving marine ecosystems.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Solutions to Mitigate Marine Pollution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6735" r="-10673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Protecting Marine Habitats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Establishing marine protected areas and promoting sustainable fishing practices can help protect marine habitats.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measures ensure the long-term survival of marine ecosystems and their inhabitants.</a:t>
            </a:r>
            <a:endParaRPr lang="en-US" sz="1091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Conservation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Protection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4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Protecting marine habitats is crucial for preserving the health of marine ecosystems.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4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supports the livelihoods of people who depend on these ecosystems for food and income.</a:t>
            </a:r>
            <a:endParaRPr lang="en-US" sz="1251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Human Activities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3"/>
              </a:spcBef>
              <a:buNone/>
            </a:pPr>
            <a:r>
              <a:rPr lang="en-US" sz="12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activities, such as coastal development and fishing, can damage or destroy marine habitats.</a:t>
            </a:r>
            <a:endParaRPr lang="en-US" sz="1222" dirty="0"/>
          </a:p>
          <a:p>
            <a:pPr algn="l" marL="0" indent="0">
              <a:lnSpc>
                <a:spcPct val="90000"/>
              </a:lnSpc>
              <a:spcBef>
                <a:spcPts val="873"/>
              </a:spcBef>
              <a:buNone/>
            </a:pPr>
            <a:r>
              <a:rPr lang="en-US" sz="12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destruction leads to a decline in marine biodiversity and disrupts ecosystem balance.</a:t>
            </a:r>
            <a:endParaRPr lang="en-US" sz="122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Marine Habitats and Biodiversity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habitats, such as coral reefs and estuaries, are essential for maintaining biodiversity and supporting marine life.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ecosystems provide shelter, food, and breeding grounds for countless marine species.</a:t>
            </a:r>
            <a:endParaRPr lang="en-US" sz="10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Eco-Friendly Practices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Communities can also work together to promote eco-friendly practices and support marine conservation efforts.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Supporting sustainable seafood and reducing plastic use can also promote marine conservation.</a:t>
            </a:r>
            <a:endParaRPr lang="en-US" sz="1091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Collaboration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Sustainability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Individuals can make a positive impact by adopting eco-friendly practices and promoting sustainability in their daily lives.</a:t>
            </a:r>
            <a:endParaRPr lang="en-US" sz="998" dirty="0"/>
          </a:p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Eco-friendly practices, such as reducing energy consumption and using public transportation, can help reduce our impact on the environment.</a:t>
            </a:r>
            <a:endParaRPr lang="en-US" sz="998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Marine Conservation Efforts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Supporting sustainable seafood and reducing plastic use can also promote marine conservation.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Communities can also work together to promote eco-friendly practices and support marine conservation efforts.</a:t>
            </a:r>
            <a:endParaRPr lang="en-US" sz="1091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Reducing Energy Consumption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Eco-friendly practices, such as reducing energy consumption and using public transportation, can help reduce our impact on the environment.</a:t>
            </a:r>
            <a:endParaRPr lang="en-US" sz="998" dirty="0"/>
          </a:p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Individuals can make a positive impact by adopting eco-friendly practices and promoting sustainability in their daily lives.</a:t>
            </a:r>
            <a:endParaRPr lang="en-US" sz="9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9"/>
              </a:spcBef>
              <a:buNone/>
            </a:pPr>
            <a:r>
              <a:rPr lang="en-US" sz="86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Communities can work together to implement recycling programs and promote sustainable practices.</a:t>
            </a:r>
            <a:endParaRPr lang="en-US" sz="867" dirty="0"/>
          </a:p>
          <a:p>
            <a:pPr algn="l" marL="0" indent="0">
              <a:lnSpc>
                <a:spcPct val="90000"/>
              </a:lnSpc>
              <a:spcBef>
                <a:spcPts val="619"/>
              </a:spcBef>
              <a:buNone/>
            </a:pPr>
            <a:r>
              <a:rPr lang="en-US" sz="86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efforts can create long-term solutions for managing plastic waste effectively.</a:t>
            </a:r>
            <a:endParaRPr lang="en-US" sz="867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Efforts for Sustainable Practices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Individual Actions to Minimize Plastic Use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Individuals can make a positive impact by reducing their use of plastic bags, water bottles, and straws.</a:t>
            </a:r>
            <a:endParaRPr lang="en-US" sz="909" dirty="0"/>
          </a:p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Small changes in daily habits can collectively lead to significant environmental benefits.</a:t>
            </a:r>
            <a:endParaRPr lang="en-US" sz="909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Strategies for Plastic Waste Reduction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reducing plastic waste include recycling, composting, and reducing single-use plastics.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can significantly decrease the amount of plastic entering landfills and oceans.</a:t>
            </a:r>
            <a:endParaRPr lang="en-US" sz="858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Reducing Plastic Waste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6"/>
              </a:spcBef>
              <a:buNone/>
            </a:pPr>
            <a:r>
              <a:rPr lang="en-US" sz="10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Reducing plastic waste is essential for protecting marine ecosystems and promoting sustainability.</a:t>
            </a:r>
            <a:endParaRPr lang="en-US" sz="1087" dirty="0"/>
          </a:p>
          <a:p>
            <a:pPr algn="l" marL="0" indent="0">
              <a:lnSpc>
                <a:spcPct val="90000"/>
              </a:lnSpc>
              <a:spcBef>
                <a:spcPts val="776"/>
              </a:spcBef>
              <a:buNone/>
            </a:pPr>
            <a:r>
              <a:rPr lang="en-US" sz="10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to preserve biodiversity and reduce pollution in our environment.</a:t>
            </a:r>
            <a:endParaRPr lang="en-US" sz="1087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142" b="-1521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Reducing Plastic Waste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Plan for Marine Conservation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plan should be comprehensive and include specific actions and goals for promoting marine conservation.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Clear objectives and measurable outcomes will ensure the effectiveness of the conservation efforts.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Action Plan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13178"/>
            <a:ext cx="274320" cy="243856"/>
          </a:xfrm>
          <a:custGeom>
            <a:avLst/>
            <a:gdLst/>
            <a:ahLst/>
            <a:cxnLst/>
            <a:rect l="l" t="t" r="r" b="b"/>
            <a:pathLst>
              <a:path w="274320" h="243856">
                <a:moveTo>
                  <a:pt x="152401" y="38102"/>
                </a:moveTo>
                <a:cubicBezTo>
                  <a:pt x="152401" y="46520"/>
                  <a:pt x="145579" y="53344"/>
                  <a:pt x="137160" y="53344"/>
                </a:cubicBezTo>
                <a:cubicBezTo>
                  <a:pt x="128744" y="53344"/>
                  <a:pt x="121919" y="46520"/>
                  <a:pt x="121919" y="38102"/>
                </a:cubicBezTo>
                <a:cubicBezTo>
                  <a:pt x="121919" y="29685"/>
                  <a:pt x="128741" y="22861"/>
                  <a:pt x="137160" y="22861"/>
                </a:cubicBezTo>
                <a:cubicBezTo>
                  <a:pt x="145576" y="22861"/>
                  <a:pt x="152401" y="29685"/>
                  <a:pt x="152401" y="38102"/>
                </a:cubicBezTo>
                <a:moveTo>
                  <a:pt x="137160" y="0"/>
                </a:moveTo>
                <a:cubicBezTo>
                  <a:pt x="116109" y="0"/>
                  <a:pt x="99057" y="17050"/>
                  <a:pt x="99057" y="38102"/>
                </a:cubicBezTo>
                <a:cubicBezTo>
                  <a:pt x="99057" y="55202"/>
                  <a:pt x="110345" y="69679"/>
                  <a:pt x="125872" y="74491"/>
                </a:cubicBezTo>
                <a:cubicBezTo>
                  <a:pt x="125776" y="75061"/>
                  <a:pt x="125729" y="75634"/>
                  <a:pt x="125729" y="76205"/>
                </a:cubicBezTo>
                <a:lnTo>
                  <a:pt x="125729" y="91446"/>
                </a:lnTo>
                <a:lnTo>
                  <a:pt x="102867" y="91446"/>
                </a:lnTo>
                <a:cubicBezTo>
                  <a:pt x="96533" y="91446"/>
                  <a:pt x="91436" y="96543"/>
                  <a:pt x="91436" y="102878"/>
                </a:cubicBezTo>
                <a:cubicBezTo>
                  <a:pt x="91436" y="109213"/>
                  <a:pt x="96533" y="114310"/>
                  <a:pt x="102867" y="114310"/>
                </a:cubicBezTo>
                <a:lnTo>
                  <a:pt x="125729" y="114310"/>
                </a:lnTo>
                <a:lnTo>
                  <a:pt x="125729" y="220997"/>
                </a:lnTo>
                <a:lnTo>
                  <a:pt x="114298" y="220997"/>
                </a:lnTo>
                <a:cubicBezTo>
                  <a:pt x="79196" y="220997"/>
                  <a:pt x="50620" y="193088"/>
                  <a:pt x="49572" y="158224"/>
                </a:cubicBezTo>
                <a:lnTo>
                  <a:pt x="57336" y="164891"/>
                </a:lnTo>
                <a:cubicBezTo>
                  <a:pt x="62147" y="168987"/>
                  <a:pt x="69337" y="168463"/>
                  <a:pt x="73433" y="163652"/>
                </a:cubicBezTo>
                <a:cubicBezTo>
                  <a:pt x="77528" y="158841"/>
                  <a:pt x="77004" y="151649"/>
                  <a:pt x="72195" y="147552"/>
                </a:cubicBezTo>
                <a:lnTo>
                  <a:pt x="45523" y="124691"/>
                </a:lnTo>
                <a:cubicBezTo>
                  <a:pt x="41236" y="121023"/>
                  <a:pt x="34902" y="121023"/>
                  <a:pt x="30663" y="124691"/>
                </a:cubicBezTo>
                <a:lnTo>
                  <a:pt x="3991" y="147552"/>
                </a:lnTo>
                <a:cubicBezTo>
                  <a:pt x="-820" y="151649"/>
                  <a:pt x="-1344" y="158887"/>
                  <a:pt x="2754" y="163652"/>
                </a:cubicBezTo>
                <a:cubicBezTo>
                  <a:pt x="6850" y="168414"/>
                  <a:pt x="14089" y="168985"/>
                  <a:pt x="18851" y="164891"/>
                </a:cubicBezTo>
                <a:lnTo>
                  <a:pt x="26661" y="158175"/>
                </a:lnTo>
                <a:cubicBezTo>
                  <a:pt x="27709" y="205661"/>
                  <a:pt x="66575" y="243858"/>
                  <a:pt x="114298" y="243858"/>
                </a:cubicBezTo>
                <a:lnTo>
                  <a:pt x="137160" y="243858"/>
                </a:lnTo>
                <a:lnTo>
                  <a:pt x="160022" y="243858"/>
                </a:lnTo>
                <a:cubicBezTo>
                  <a:pt x="207745" y="243858"/>
                  <a:pt x="246611" y="205661"/>
                  <a:pt x="247659" y="158175"/>
                </a:cubicBezTo>
                <a:lnTo>
                  <a:pt x="255469" y="164891"/>
                </a:lnTo>
                <a:cubicBezTo>
                  <a:pt x="260280" y="168987"/>
                  <a:pt x="267470" y="168463"/>
                  <a:pt x="271566" y="163652"/>
                </a:cubicBezTo>
                <a:cubicBezTo>
                  <a:pt x="275661" y="158841"/>
                  <a:pt x="275137" y="151649"/>
                  <a:pt x="270329" y="147552"/>
                </a:cubicBezTo>
                <a:lnTo>
                  <a:pt x="243656" y="124691"/>
                </a:lnTo>
                <a:cubicBezTo>
                  <a:pt x="239369" y="121023"/>
                  <a:pt x="233084" y="121023"/>
                  <a:pt x="228797" y="124691"/>
                </a:cubicBezTo>
                <a:lnTo>
                  <a:pt x="202124" y="147552"/>
                </a:lnTo>
                <a:cubicBezTo>
                  <a:pt x="197313" y="151649"/>
                  <a:pt x="196789" y="158887"/>
                  <a:pt x="200887" y="163652"/>
                </a:cubicBezTo>
                <a:cubicBezTo>
                  <a:pt x="204983" y="168414"/>
                  <a:pt x="212222" y="168985"/>
                  <a:pt x="216984" y="164891"/>
                </a:cubicBezTo>
                <a:lnTo>
                  <a:pt x="224748" y="158224"/>
                </a:lnTo>
                <a:cubicBezTo>
                  <a:pt x="223700" y="193088"/>
                  <a:pt x="195124" y="220997"/>
                  <a:pt x="160022" y="220997"/>
                </a:cubicBezTo>
                <a:lnTo>
                  <a:pt x="148591" y="220997"/>
                </a:lnTo>
                <a:lnTo>
                  <a:pt x="148591" y="114310"/>
                </a:lnTo>
                <a:lnTo>
                  <a:pt x="171453" y="114310"/>
                </a:lnTo>
                <a:cubicBezTo>
                  <a:pt x="177787" y="114310"/>
                  <a:pt x="182884" y="109213"/>
                  <a:pt x="182884" y="102880"/>
                </a:cubicBezTo>
                <a:cubicBezTo>
                  <a:pt x="182884" y="96545"/>
                  <a:pt x="177787" y="91451"/>
                  <a:pt x="171453" y="91451"/>
                </a:cubicBezTo>
                <a:lnTo>
                  <a:pt x="148591" y="91451"/>
                </a:lnTo>
                <a:lnTo>
                  <a:pt x="148591" y="76210"/>
                </a:lnTo>
                <a:cubicBezTo>
                  <a:pt x="148591" y="75639"/>
                  <a:pt x="148544" y="75066"/>
                  <a:pt x="148448" y="74496"/>
                </a:cubicBezTo>
                <a:cubicBezTo>
                  <a:pt x="163975" y="69684"/>
                  <a:pt x="175263" y="55207"/>
                  <a:pt x="175263" y="38107"/>
                </a:cubicBezTo>
                <a:cubicBezTo>
                  <a:pt x="175263" y="17055"/>
                  <a:pt x="158211" y="5"/>
                  <a:pt x="137160" y="5"/>
                </a:cubicBezTo>
                <a:lnTo>
                  <a:pt x="13716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consider the needs and interests of their community when developing their plan.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local stakeholders and understanding community dynamics are essential for success.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Community-Centric Approach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2961" y="3997946"/>
            <a:ext cx="162877" cy="274320"/>
          </a:xfrm>
          <a:custGeom>
            <a:avLst/>
            <a:gdLst/>
            <a:ahLst/>
            <a:cxnLst/>
            <a:rect l="l" t="t" r="r" b="b"/>
            <a:pathLst>
              <a:path w="162877" h="274320">
                <a:moveTo>
                  <a:pt x="55715" y="25718"/>
                </a:moveTo>
                <a:cubicBezTo>
                  <a:pt x="55715" y="11513"/>
                  <a:pt x="67229" y="0"/>
                  <a:pt x="81434" y="0"/>
                </a:cubicBezTo>
                <a:cubicBezTo>
                  <a:pt x="95636" y="0"/>
                  <a:pt x="107152" y="11513"/>
                  <a:pt x="107152" y="25718"/>
                </a:cubicBezTo>
                <a:cubicBezTo>
                  <a:pt x="107152" y="39922"/>
                  <a:pt x="95638" y="51435"/>
                  <a:pt x="81434" y="51435"/>
                </a:cubicBezTo>
                <a:cubicBezTo>
                  <a:pt x="67231" y="51435"/>
                  <a:pt x="55715" y="39922"/>
                  <a:pt x="55715" y="25718"/>
                </a:cubicBezTo>
                <a:moveTo>
                  <a:pt x="72860" y="94352"/>
                </a:moveTo>
                <a:lnTo>
                  <a:pt x="72860" y="162878"/>
                </a:lnTo>
                <a:lnTo>
                  <a:pt x="90004" y="162878"/>
                </a:lnTo>
                <a:lnTo>
                  <a:pt x="90004" y="94352"/>
                </a:lnTo>
                <a:cubicBezTo>
                  <a:pt x="89629" y="94352"/>
                  <a:pt x="89201" y="94298"/>
                  <a:pt x="88771" y="94298"/>
                </a:cubicBezTo>
                <a:lnTo>
                  <a:pt x="74037" y="94298"/>
                </a:lnTo>
                <a:cubicBezTo>
                  <a:pt x="73609" y="94298"/>
                  <a:pt x="73234" y="94298"/>
                  <a:pt x="72804" y="94352"/>
                </a:cubicBezTo>
                <a:lnTo>
                  <a:pt x="72860" y="94352"/>
                </a:lnTo>
                <a:moveTo>
                  <a:pt x="72860" y="188595"/>
                </a:moveTo>
                <a:lnTo>
                  <a:pt x="72860" y="261463"/>
                </a:lnTo>
                <a:cubicBezTo>
                  <a:pt x="72860" y="268589"/>
                  <a:pt x="67126" y="274323"/>
                  <a:pt x="60001" y="274323"/>
                </a:cubicBezTo>
                <a:cubicBezTo>
                  <a:pt x="52875" y="274323"/>
                  <a:pt x="47141" y="268589"/>
                  <a:pt x="47141" y="261465"/>
                </a:cubicBezTo>
                <a:lnTo>
                  <a:pt x="47141" y="119804"/>
                </a:lnTo>
                <a:lnTo>
                  <a:pt x="24049" y="160631"/>
                </a:lnTo>
                <a:cubicBezTo>
                  <a:pt x="20566" y="166792"/>
                  <a:pt x="12690" y="168989"/>
                  <a:pt x="6528" y="165505"/>
                </a:cubicBezTo>
                <a:cubicBezTo>
                  <a:pt x="366" y="162021"/>
                  <a:pt x="-1831" y="154146"/>
                  <a:pt x="1653" y="147984"/>
                </a:cubicBezTo>
                <a:lnTo>
                  <a:pt x="33049" y="92531"/>
                </a:lnTo>
                <a:cubicBezTo>
                  <a:pt x="41408" y="77742"/>
                  <a:pt x="57106" y="68583"/>
                  <a:pt x="74089" y="68583"/>
                </a:cubicBezTo>
                <a:lnTo>
                  <a:pt x="88823" y="68583"/>
                </a:lnTo>
                <a:cubicBezTo>
                  <a:pt x="105808" y="68583"/>
                  <a:pt x="121506" y="77745"/>
                  <a:pt x="129863" y="92531"/>
                </a:cubicBezTo>
                <a:lnTo>
                  <a:pt x="161207" y="147984"/>
                </a:lnTo>
                <a:cubicBezTo>
                  <a:pt x="164690" y="154146"/>
                  <a:pt x="162546" y="162021"/>
                  <a:pt x="156332" y="165505"/>
                </a:cubicBezTo>
                <a:cubicBezTo>
                  <a:pt x="150117" y="168989"/>
                  <a:pt x="142296" y="166844"/>
                  <a:pt x="138812" y="160631"/>
                </a:cubicBezTo>
                <a:lnTo>
                  <a:pt x="115719" y="119804"/>
                </a:lnTo>
                <a:lnTo>
                  <a:pt x="115719" y="261465"/>
                </a:lnTo>
                <a:cubicBezTo>
                  <a:pt x="115719" y="268592"/>
                  <a:pt x="109986" y="274325"/>
                  <a:pt x="102860" y="274325"/>
                </a:cubicBezTo>
                <a:cubicBezTo>
                  <a:pt x="95734" y="274325"/>
                  <a:pt x="90001" y="268592"/>
                  <a:pt x="90001" y="261468"/>
                </a:cubicBezTo>
                <a:lnTo>
                  <a:pt x="90001" y="188603"/>
                </a:lnTo>
                <a:lnTo>
                  <a:pt x="72860" y="1885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plan should include strategies for reducing plastic waste, protecting marine habitats, and supporting eco-friendly practices.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should be practical and tailored to the specific needs of the community.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Marine Conservation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9990"/>
            <a:ext cx="274320" cy="270008"/>
          </a:xfrm>
          <a:custGeom>
            <a:avLst/>
            <a:gdLst/>
            <a:ahLst/>
            <a:cxnLst/>
            <a:rect l="l" t="t" r="r" b="b"/>
            <a:pathLst>
              <a:path w="274320" h="270008">
                <a:moveTo>
                  <a:pt x="97244" y="21914"/>
                </a:moveTo>
                <a:cubicBezTo>
                  <a:pt x="105923" y="8197"/>
                  <a:pt x="121085" y="0"/>
                  <a:pt x="137160" y="0"/>
                </a:cubicBezTo>
                <a:cubicBezTo>
                  <a:pt x="153232" y="0"/>
                  <a:pt x="168397" y="8197"/>
                  <a:pt x="177076" y="21914"/>
                </a:cubicBezTo>
                <a:lnTo>
                  <a:pt x="210456" y="74473"/>
                </a:lnTo>
                <a:lnTo>
                  <a:pt x="213992" y="57436"/>
                </a:lnTo>
                <a:cubicBezTo>
                  <a:pt x="215437" y="50470"/>
                  <a:pt x="222243" y="46023"/>
                  <a:pt x="229153" y="47416"/>
                </a:cubicBezTo>
                <a:cubicBezTo>
                  <a:pt x="236066" y="48809"/>
                  <a:pt x="240565" y="55667"/>
                  <a:pt x="239171" y="62580"/>
                </a:cubicBezTo>
                <a:lnTo>
                  <a:pt x="228777" y="113157"/>
                </a:lnTo>
                <a:cubicBezTo>
                  <a:pt x="228029" y="116746"/>
                  <a:pt x="225776" y="119854"/>
                  <a:pt x="222616" y="121676"/>
                </a:cubicBezTo>
                <a:cubicBezTo>
                  <a:pt x="219456" y="123499"/>
                  <a:pt x="215596" y="123925"/>
                  <a:pt x="212115" y="122748"/>
                </a:cubicBezTo>
                <a:lnTo>
                  <a:pt x="163146" y="106461"/>
                </a:lnTo>
                <a:cubicBezTo>
                  <a:pt x="156395" y="104212"/>
                  <a:pt x="152752" y="96925"/>
                  <a:pt x="155002" y="90228"/>
                </a:cubicBezTo>
                <a:cubicBezTo>
                  <a:pt x="157251" y="83532"/>
                  <a:pt x="164540" y="79833"/>
                  <a:pt x="171236" y="82085"/>
                </a:cubicBezTo>
                <a:lnTo>
                  <a:pt x="188488" y="87817"/>
                </a:lnTo>
                <a:lnTo>
                  <a:pt x="155378" y="35687"/>
                </a:lnTo>
                <a:cubicBezTo>
                  <a:pt x="151466" y="29525"/>
                  <a:pt x="144556" y="25721"/>
                  <a:pt x="137160" y="25721"/>
                </a:cubicBezTo>
                <a:cubicBezTo>
                  <a:pt x="129767" y="25721"/>
                  <a:pt x="122854" y="29525"/>
                  <a:pt x="118942" y="35687"/>
                </a:cubicBezTo>
                <a:lnTo>
                  <a:pt x="107424" y="53850"/>
                </a:lnTo>
                <a:cubicBezTo>
                  <a:pt x="103674" y="59745"/>
                  <a:pt x="95957" y="61564"/>
                  <a:pt x="89958" y="57976"/>
                </a:cubicBezTo>
                <a:cubicBezTo>
                  <a:pt x="83742" y="54280"/>
                  <a:pt x="81868" y="46190"/>
                  <a:pt x="85725" y="40080"/>
                </a:cubicBezTo>
                <a:lnTo>
                  <a:pt x="97244" y="21914"/>
                </a:lnTo>
              </a:path>
              <a:path w="274320" h="270008">
                <a:moveTo>
                  <a:pt x="235207" y="136891"/>
                </a:moveTo>
                <a:cubicBezTo>
                  <a:pt x="241207" y="133303"/>
                  <a:pt x="248923" y="135123"/>
                  <a:pt x="252673" y="141017"/>
                </a:cubicBezTo>
                <a:lnTo>
                  <a:pt x="267031" y="163627"/>
                </a:lnTo>
                <a:cubicBezTo>
                  <a:pt x="271747" y="171074"/>
                  <a:pt x="274265" y="179701"/>
                  <a:pt x="274317" y="188487"/>
                </a:cubicBezTo>
                <a:cubicBezTo>
                  <a:pt x="274479" y="214527"/>
                  <a:pt x="253422" y="235744"/>
                  <a:pt x="227384" y="235744"/>
                </a:cubicBezTo>
                <a:lnTo>
                  <a:pt x="153874" y="235744"/>
                </a:lnTo>
                <a:lnTo>
                  <a:pt x="167162" y="247530"/>
                </a:lnTo>
                <a:cubicBezTo>
                  <a:pt x="172468" y="252244"/>
                  <a:pt x="172948" y="260387"/>
                  <a:pt x="168235" y="265693"/>
                </a:cubicBezTo>
                <a:cubicBezTo>
                  <a:pt x="163519" y="270996"/>
                  <a:pt x="155378" y="271479"/>
                  <a:pt x="150072" y="266765"/>
                </a:cubicBezTo>
                <a:lnTo>
                  <a:pt x="111497" y="232474"/>
                </a:lnTo>
                <a:cubicBezTo>
                  <a:pt x="108765" y="230009"/>
                  <a:pt x="107158" y="226526"/>
                  <a:pt x="107158" y="222883"/>
                </a:cubicBezTo>
                <a:cubicBezTo>
                  <a:pt x="107158" y="219241"/>
                  <a:pt x="108710" y="215704"/>
                  <a:pt x="111497" y="213293"/>
                </a:cubicBezTo>
                <a:lnTo>
                  <a:pt x="150072" y="179002"/>
                </a:lnTo>
                <a:cubicBezTo>
                  <a:pt x="155378" y="174287"/>
                  <a:pt x="163519" y="174768"/>
                  <a:pt x="168235" y="180074"/>
                </a:cubicBezTo>
                <a:cubicBezTo>
                  <a:pt x="172951" y="185377"/>
                  <a:pt x="172468" y="193523"/>
                  <a:pt x="167162" y="198237"/>
                </a:cubicBezTo>
                <a:lnTo>
                  <a:pt x="153822" y="210023"/>
                </a:lnTo>
                <a:lnTo>
                  <a:pt x="227384" y="210023"/>
                </a:lnTo>
                <a:cubicBezTo>
                  <a:pt x="239172" y="210023"/>
                  <a:pt x="248707" y="200432"/>
                  <a:pt x="248600" y="188647"/>
                </a:cubicBezTo>
                <a:cubicBezTo>
                  <a:pt x="248600" y="184683"/>
                  <a:pt x="247420" y="180770"/>
                  <a:pt x="245278" y="177395"/>
                </a:cubicBezTo>
                <a:lnTo>
                  <a:pt x="230920" y="154785"/>
                </a:lnTo>
                <a:cubicBezTo>
                  <a:pt x="227063" y="148677"/>
                  <a:pt x="228937" y="140588"/>
                  <a:pt x="235153" y="136889"/>
                </a:cubicBezTo>
                <a:lnTo>
                  <a:pt x="235207" y="136891"/>
                </a:lnTo>
              </a:path>
              <a:path w="274320" h="270008">
                <a:moveTo>
                  <a:pt x="68259" y="138873"/>
                </a:moveTo>
                <a:lnTo>
                  <a:pt x="64668" y="121298"/>
                </a:lnTo>
                <a:lnTo>
                  <a:pt x="29040" y="177395"/>
                </a:lnTo>
                <a:cubicBezTo>
                  <a:pt x="26897" y="180770"/>
                  <a:pt x="25772" y="184683"/>
                  <a:pt x="25717" y="188646"/>
                </a:cubicBezTo>
                <a:cubicBezTo>
                  <a:pt x="25663" y="200432"/>
                  <a:pt x="35201" y="210023"/>
                  <a:pt x="46933" y="210023"/>
                </a:cubicBezTo>
                <a:lnTo>
                  <a:pt x="72865" y="210023"/>
                </a:lnTo>
                <a:cubicBezTo>
                  <a:pt x="79992" y="210023"/>
                  <a:pt x="85722" y="215755"/>
                  <a:pt x="85722" y="222881"/>
                </a:cubicBezTo>
                <a:cubicBezTo>
                  <a:pt x="85722" y="230006"/>
                  <a:pt x="79989" y="235738"/>
                  <a:pt x="72865" y="235738"/>
                </a:cubicBezTo>
                <a:lnTo>
                  <a:pt x="46933" y="235738"/>
                </a:lnTo>
                <a:cubicBezTo>
                  <a:pt x="20895" y="235738"/>
                  <a:pt x="-162" y="214575"/>
                  <a:pt x="0" y="188536"/>
                </a:cubicBezTo>
                <a:cubicBezTo>
                  <a:pt x="55" y="179750"/>
                  <a:pt x="2570" y="171123"/>
                  <a:pt x="7286" y="163676"/>
                </a:cubicBezTo>
                <a:lnTo>
                  <a:pt x="42218" y="108651"/>
                </a:lnTo>
                <a:lnTo>
                  <a:pt x="25501" y="114170"/>
                </a:lnTo>
                <a:cubicBezTo>
                  <a:pt x="18750" y="116419"/>
                  <a:pt x="11464" y="112777"/>
                  <a:pt x="9267" y="106027"/>
                </a:cubicBezTo>
                <a:cubicBezTo>
                  <a:pt x="7069" y="99277"/>
                  <a:pt x="10660" y="91989"/>
                  <a:pt x="17411" y="89794"/>
                </a:cubicBezTo>
                <a:lnTo>
                  <a:pt x="66380" y="73507"/>
                </a:lnTo>
                <a:cubicBezTo>
                  <a:pt x="69864" y="72327"/>
                  <a:pt x="73666" y="72756"/>
                  <a:pt x="76881" y="74579"/>
                </a:cubicBezTo>
                <a:cubicBezTo>
                  <a:pt x="80096" y="76401"/>
                  <a:pt x="82293" y="79509"/>
                  <a:pt x="83042" y="83098"/>
                </a:cubicBezTo>
                <a:lnTo>
                  <a:pt x="93436" y="133676"/>
                </a:lnTo>
                <a:cubicBezTo>
                  <a:pt x="94882" y="140642"/>
                  <a:pt x="90383" y="147446"/>
                  <a:pt x="83418" y="148839"/>
                </a:cubicBezTo>
                <a:cubicBezTo>
                  <a:pt x="76453" y="150232"/>
                  <a:pt x="69650" y="145785"/>
                  <a:pt x="68256" y="138819"/>
                </a:cubicBezTo>
                <a:lnTo>
                  <a:pt x="68259" y="13887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create a plan for promoting marine conservation and sustainability in their local community.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plan should address key environmental challenges and propose actionable solutions.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a Community Plan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98314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1429" r="-1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Implementing the Plan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implementation should be evaluated to ensure its effectiveness.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is crucial for understanding the impact of the plan and making necessary refinements.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Effectiveness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798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implementation should be monitored to track its progress.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identifying areas that need adjustments or improvements.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Monitoring Progress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58651" y="3997946"/>
            <a:ext cx="222929" cy="274320"/>
          </a:xfrm>
          <a:custGeom>
            <a:avLst/>
            <a:gdLst/>
            <a:ahLst/>
            <a:cxnLst/>
            <a:rect l="l" t="t" r="r" b="b"/>
            <a:pathLst>
              <a:path w="222929" h="274320">
                <a:moveTo>
                  <a:pt x="68593" y="12860"/>
                </a:moveTo>
                <a:cubicBezTo>
                  <a:pt x="68593" y="5733"/>
                  <a:pt x="74327" y="0"/>
                  <a:pt x="81454" y="0"/>
                </a:cubicBezTo>
                <a:lnTo>
                  <a:pt x="141473" y="0"/>
                </a:lnTo>
                <a:cubicBezTo>
                  <a:pt x="148600" y="0"/>
                  <a:pt x="154333" y="5733"/>
                  <a:pt x="154333" y="12860"/>
                </a:cubicBezTo>
                <a:cubicBezTo>
                  <a:pt x="154333" y="19987"/>
                  <a:pt x="148600" y="25720"/>
                  <a:pt x="141473" y="25720"/>
                </a:cubicBezTo>
                <a:lnTo>
                  <a:pt x="124325" y="25720"/>
                </a:lnTo>
                <a:lnTo>
                  <a:pt x="124325" y="52192"/>
                </a:lnTo>
                <a:cubicBezTo>
                  <a:pt x="147583" y="54872"/>
                  <a:pt x="168697" y="64679"/>
                  <a:pt x="185309" y="79468"/>
                </a:cubicBezTo>
                <a:lnTo>
                  <a:pt x="200957" y="63766"/>
                </a:lnTo>
                <a:cubicBezTo>
                  <a:pt x="205995" y="58729"/>
                  <a:pt x="214138" y="58729"/>
                  <a:pt x="219123" y="63766"/>
                </a:cubicBezTo>
                <a:cubicBezTo>
                  <a:pt x="224108" y="68802"/>
                  <a:pt x="224161" y="76949"/>
                  <a:pt x="219123" y="81931"/>
                </a:cubicBezTo>
                <a:lnTo>
                  <a:pt x="202510" y="98544"/>
                </a:lnTo>
                <a:cubicBezTo>
                  <a:pt x="215371" y="116709"/>
                  <a:pt x="222928" y="138896"/>
                  <a:pt x="222928" y="162850"/>
                </a:cubicBezTo>
                <a:cubicBezTo>
                  <a:pt x="222928" y="224424"/>
                  <a:pt x="173037" y="274314"/>
                  <a:pt x="111464" y="274314"/>
                </a:cubicBezTo>
                <a:cubicBezTo>
                  <a:pt x="49891" y="274314"/>
                  <a:pt x="0" y="224476"/>
                  <a:pt x="0" y="162905"/>
                </a:cubicBezTo>
                <a:cubicBezTo>
                  <a:pt x="0" y="105674"/>
                  <a:pt x="43085" y="58567"/>
                  <a:pt x="98603" y="52192"/>
                </a:cubicBezTo>
                <a:lnTo>
                  <a:pt x="98603" y="25720"/>
                </a:lnTo>
                <a:lnTo>
                  <a:pt x="81456" y="25720"/>
                </a:lnTo>
                <a:cubicBezTo>
                  <a:pt x="74329" y="25720"/>
                  <a:pt x="68595" y="19987"/>
                  <a:pt x="68595" y="12860"/>
                </a:cubicBezTo>
                <a:lnTo>
                  <a:pt x="68593" y="12860"/>
                </a:lnTo>
                <a:moveTo>
                  <a:pt x="111464" y="248652"/>
                </a:moveTo>
                <a:cubicBezTo>
                  <a:pt x="158819" y="248652"/>
                  <a:pt x="197207" y="210264"/>
                  <a:pt x="197207" y="162910"/>
                </a:cubicBezTo>
                <a:cubicBezTo>
                  <a:pt x="197207" y="115557"/>
                  <a:pt x="158819" y="77169"/>
                  <a:pt x="111464" y="77169"/>
                </a:cubicBezTo>
                <a:cubicBezTo>
                  <a:pt x="64110" y="77169"/>
                  <a:pt x="25722" y="115557"/>
                  <a:pt x="25722" y="162910"/>
                </a:cubicBezTo>
                <a:cubicBezTo>
                  <a:pt x="25722" y="210264"/>
                  <a:pt x="64110" y="248652"/>
                  <a:pt x="111464" y="248652"/>
                </a:cubicBezTo>
                <a:lnTo>
                  <a:pt x="111464" y="248652"/>
                </a:lnTo>
                <a:moveTo>
                  <a:pt x="124325" y="115752"/>
                </a:moveTo>
                <a:lnTo>
                  <a:pt x="124325" y="171483"/>
                </a:lnTo>
                <a:cubicBezTo>
                  <a:pt x="124325" y="178610"/>
                  <a:pt x="118591" y="184343"/>
                  <a:pt x="111464" y="184343"/>
                </a:cubicBezTo>
                <a:cubicBezTo>
                  <a:pt x="104337" y="184343"/>
                  <a:pt x="98604" y="178610"/>
                  <a:pt x="98604" y="171483"/>
                </a:cubicBezTo>
                <a:lnTo>
                  <a:pt x="98604" y="115752"/>
                </a:lnTo>
                <a:cubicBezTo>
                  <a:pt x="98604" y="108625"/>
                  <a:pt x="104337" y="102892"/>
                  <a:pt x="111464" y="102892"/>
                </a:cubicBezTo>
                <a:cubicBezTo>
                  <a:pt x="118591" y="102892"/>
                  <a:pt x="124325" y="108625"/>
                  <a:pt x="124325" y="115752"/>
                </a:cubicBezTo>
                <a:lnTo>
                  <a:pt x="124325" y="1157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consider the resources and support needed to implement their plan.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necessary tools and assistance are accounted for during the execution.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Planning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27765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work together to implement their plan for promoting marine conservation and sustainability.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implementation should include specific actions and tasks for each member of the group.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Efforts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622320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the Plan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evaluation process emphasizes the importance of reducing plastic waste and protecting marine habitats.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highlights the need to support eco-friendly practices for sustainability.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Marine Conservation Goals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evaluation should inform future plans and actions for promoting marine conservation.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use insights gained to develop more effective strategies.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Informing Future Actions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consider the challenges and successes of implementing their plan.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reflection will help identify areas for improvement and celebrate achievements.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and Successes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evaluate the effectiveness of their plan for promoting marine conservation and sustainability.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evaluation should include an assessment of the plan's impact on reducing plastic waste, protecting marine habitats, and supporting eco-friendly practices.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Plan Effectiveness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 emphasizes the need for collective 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collaboration ensures the preservation of marine ecosystems for future generations.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Efforts for Ocean Health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have learned about the importance of marine conservation.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have also explored strategies for promoting sustainability.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Insights on Sustainability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 is a critical issue that requires the active participation of individuals, communities, and governments.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working together, we can make a positive impact on the health of our oceans and the planet.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Marine Conservation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Eco-Friendly Practices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Supporting eco-friendly practices can help promote marine conservation and sustainability.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contribute to a healthier and more balanced marine environment.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Preserving Marine Habitats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Protecting marine habitats is crucial for preserving biodiversity and supporting marine life.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Healthy habitats ensure the survival of diverse species.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Reducing Plastic Waste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Reducing plastic waste is essential for protecting marine ecosystems.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minimizing pollution and safeguarding aquatic life.</a:t>
            </a:r>
            <a:endParaRPr lang="en-US" sz="12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continue to learn about marine conservation and sustainability and explore ways to make a positive impact.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staying informed and identifying new opportunities for environmental advocacy.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Ongoing Learning and Impact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share their plan with their community and gather feedback.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will help refine their ideas and ensure broader support.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Engagement and Feedback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continue to work on their plan for promoting marine conservation and sustainability.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creating actionable steps to address environmental challenges.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a Conservation Plan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369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57143" r="-571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National Geographic Kids offers interactive games, videos, and articles.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focus on marine conservation and sustainability.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Marine Conservation Games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 Institute is a non-profit organization.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educational materials and resources on marine conservation.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Resources on Marine Conservation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Plastic Pollution Coalition is a non-profit organization.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offers educational resources and materials on plastic pollution.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Plastic Pollution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Google Earth is a digital tool for exploring the ocean.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learn about ecosystems in a virtual environment.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Oceans Virtually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Field Experiment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 a survey of marine life in a local waterway or ocean, and analyze the results to identify patterns and trends.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survey helps in monitoring biodiversity and assessing the health of aquatic ecosystems.</a:t>
            </a:r>
            <a:endParaRPr lang="en-US" sz="1118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Marine Life Survey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Quality Testing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the water quality of a local waterway or ocean, and analyze the results to identify areas for improvement.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promotes environmental stewardship and highlights the importance of clean water sources.</a:t>
            </a:r>
            <a:endParaRPr lang="en-US" sz="1118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Marine Debris Survey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 a survey of marine debris in a local waterway or ocean, and analyze the results to identify patterns and trends.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survey provides valuable data for understanding the impact of human activities on marine ecosystems.</a:t>
            </a:r>
            <a:endParaRPr lang="en-US" sz="1118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Beach Cleanup Initiative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120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a beach cleanup event where students can collect and analyze the types of trash they find.</a:t>
            </a:r>
            <a:endParaRPr lang="en-US" sz="1208" dirty="0"/>
          </a:p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120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raise awareness about pollution and encourages community involvement.</a:t>
            </a:r>
            <a:endParaRPr lang="en-US" sz="12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6520" r="-965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STEM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model of a marine ecosystem, including the relationships between different species and their habitats.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in understanding the interdependence of marine life and their environments.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Marine Ecosystem Modeling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Monitor the water quality of a local waterway or ocean, and analyze the results to identify areas for improvement.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activity promotes awareness of environmental health and pollution control.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Quality Monitoring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types and amounts of marine debris in a local waterway or ocean, and identify patterns and trends.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analysis aids in recognizing human impact on marine environments and finding solutions.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Marine Debris Analysis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about sustainable fishing methods, such as catch-and-release fishing, and participate in a fishing trip to practice these methods.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emphasizes the importance of conservation and responsible fishing practices.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Sustainable Fishing Methods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school will establish a parent-teacher marine conservation committee.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and teachers will collaborate to develop and implement marine conservation initiatives.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Parent-Teacher Marine Conservation Committee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school will host a marine conservation workshop for parents.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will learn about the importance of marine conservation and sustainability.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Marine Conservation Workshop</a:t>
            </a:r>
            <a:endParaRPr lang="en-US" sz="1313" dirty="0"/>
          </a:p>
        </p:txBody>
      </p:sp>
      <p:sp>
        <p:nvSpPr>
          <p:cNvPr id="14" name="Text 12"/>
          <p:cNvSpPr/>
          <p:nvPr/>
        </p:nvSpPr>
        <p:spPr>
          <a:xfrm>
            <a:off x="6482351" y="1702109"/>
            <a:ext cx="365760" cy="274291"/>
          </a:xfrm>
          <a:custGeom>
            <a:avLst/>
            <a:gdLst/>
            <a:ahLst/>
            <a:cxnLst/>
            <a:rect l="l" t="t" r="r" b="b"/>
            <a:pathLst>
              <a:path w="365760" h="274291">
                <a:moveTo>
                  <a:pt x="100471" y="7628"/>
                </a:moveTo>
                <a:cubicBezTo>
                  <a:pt x="99900" y="4257"/>
                  <a:pt x="97501" y="1456"/>
                  <a:pt x="94242" y="428"/>
                </a:cubicBezTo>
                <a:cubicBezTo>
                  <a:pt x="90983" y="-601"/>
                  <a:pt x="87384" y="255"/>
                  <a:pt x="84984" y="2658"/>
                </a:cubicBezTo>
                <a:lnTo>
                  <a:pt x="61726" y="25918"/>
                </a:lnTo>
                <a:cubicBezTo>
                  <a:pt x="51269" y="36376"/>
                  <a:pt x="46525" y="51177"/>
                  <a:pt x="48924" y="65750"/>
                </a:cubicBezTo>
                <a:lnTo>
                  <a:pt x="53438" y="92839"/>
                </a:lnTo>
                <a:lnTo>
                  <a:pt x="45267" y="101010"/>
                </a:lnTo>
                <a:lnTo>
                  <a:pt x="24919" y="121355"/>
                </a:lnTo>
                <a:cubicBezTo>
                  <a:pt x="8976" y="137299"/>
                  <a:pt x="0" y="158960"/>
                  <a:pt x="0" y="181476"/>
                </a:cubicBezTo>
                <a:cubicBezTo>
                  <a:pt x="0" y="232739"/>
                  <a:pt x="41547" y="274288"/>
                  <a:pt x="92812" y="274288"/>
                </a:cubicBezTo>
                <a:lnTo>
                  <a:pt x="310896" y="274288"/>
                </a:lnTo>
                <a:cubicBezTo>
                  <a:pt x="341185" y="274288"/>
                  <a:pt x="365760" y="249714"/>
                  <a:pt x="365760" y="219424"/>
                </a:cubicBezTo>
                <a:lnTo>
                  <a:pt x="365760" y="157531"/>
                </a:lnTo>
                <a:cubicBezTo>
                  <a:pt x="365760" y="110896"/>
                  <a:pt x="327984" y="73120"/>
                  <a:pt x="281350" y="73120"/>
                </a:cubicBezTo>
                <a:cubicBezTo>
                  <a:pt x="235345" y="73120"/>
                  <a:pt x="190711" y="88780"/>
                  <a:pt x="154819" y="117525"/>
                </a:cubicBezTo>
                <a:lnTo>
                  <a:pt x="79439" y="177820"/>
                </a:lnTo>
                <a:cubicBezTo>
                  <a:pt x="75383" y="181079"/>
                  <a:pt x="70354" y="182851"/>
                  <a:pt x="65153" y="182851"/>
                </a:cubicBezTo>
                <a:lnTo>
                  <a:pt x="64582" y="182851"/>
                </a:lnTo>
                <a:cubicBezTo>
                  <a:pt x="53723" y="182851"/>
                  <a:pt x="44466" y="175022"/>
                  <a:pt x="42637" y="164276"/>
                </a:cubicBezTo>
                <a:cubicBezTo>
                  <a:pt x="41664" y="158617"/>
                  <a:pt x="42981" y="152788"/>
                  <a:pt x="46236" y="148046"/>
                </a:cubicBezTo>
                <a:lnTo>
                  <a:pt x="66466" y="118672"/>
                </a:lnTo>
                <a:lnTo>
                  <a:pt x="71667" y="111129"/>
                </a:lnTo>
                <a:lnTo>
                  <a:pt x="98869" y="115644"/>
                </a:lnTo>
                <a:cubicBezTo>
                  <a:pt x="113441" y="118044"/>
                  <a:pt x="128301" y="113301"/>
                  <a:pt x="138704" y="102900"/>
                </a:cubicBezTo>
                <a:lnTo>
                  <a:pt x="161962" y="79640"/>
                </a:lnTo>
                <a:cubicBezTo>
                  <a:pt x="164362" y="77240"/>
                  <a:pt x="165276" y="73639"/>
                  <a:pt x="164190" y="70383"/>
                </a:cubicBezTo>
                <a:cubicBezTo>
                  <a:pt x="163104" y="67124"/>
                  <a:pt x="160360" y="64724"/>
                  <a:pt x="156988" y="64154"/>
                </a:cubicBezTo>
                <a:lnTo>
                  <a:pt x="108525" y="56038"/>
                </a:lnTo>
                <a:lnTo>
                  <a:pt x="100471" y="7628"/>
                </a:lnTo>
                <a:moveTo>
                  <a:pt x="28862" y="195139"/>
                </a:moveTo>
                <a:cubicBezTo>
                  <a:pt x="37948" y="204569"/>
                  <a:pt x="50694" y="210282"/>
                  <a:pt x="64582" y="210282"/>
                </a:cubicBezTo>
                <a:lnTo>
                  <a:pt x="65153" y="210282"/>
                </a:lnTo>
                <a:cubicBezTo>
                  <a:pt x="76583" y="210282"/>
                  <a:pt x="87669" y="206396"/>
                  <a:pt x="96586" y="199253"/>
                </a:cubicBezTo>
                <a:lnTo>
                  <a:pt x="171966" y="138904"/>
                </a:lnTo>
                <a:cubicBezTo>
                  <a:pt x="202997" y="114100"/>
                  <a:pt x="241573" y="100555"/>
                  <a:pt x="281350" y="100555"/>
                </a:cubicBezTo>
                <a:cubicBezTo>
                  <a:pt x="312783" y="100555"/>
                  <a:pt x="338328" y="126045"/>
                  <a:pt x="338328" y="157534"/>
                </a:cubicBezTo>
                <a:lnTo>
                  <a:pt x="338328" y="219427"/>
                </a:lnTo>
                <a:cubicBezTo>
                  <a:pt x="338328" y="234571"/>
                  <a:pt x="326042" y="246859"/>
                  <a:pt x="310896" y="246859"/>
                </a:cubicBezTo>
                <a:lnTo>
                  <a:pt x="92812" y="246859"/>
                </a:lnTo>
                <a:cubicBezTo>
                  <a:pt x="61378" y="246859"/>
                  <a:pt x="35146" y="224686"/>
                  <a:pt x="28862" y="195139"/>
                </a:cubicBezTo>
                <a:lnTo>
                  <a:pt x="28862" y="195139"/>
                </a:lnTo>
                <a:moveTo>
                  <a:pt x="224028" y="187423"/>
                </a:moveTo>
                <a:cubicBezTo>
                  <a:pt x="231603" y="187423"/>
                  <a:pt x="237744" y="181282"/>
                  <a:pt x="237744" y="173706"/>
                </a:cubicBezTo>
                <a:cubicBezTo>
                  <a:pt x="237744" y="166130"/>
                  <a:pt x="231603" y="159988"/>
                  <a:pt x="224028" y="159988"/>
                </a:cubicBezTo>
                <a:cubicBezTo>
                  <a:pt x="216453" y="159988"/>
                  <a:pt x="210312" y="166130"/>
                  <a:pt x="210312" y="173706"/>
                </a:cubicBezTo>
                <a:cubicBezTo>
                  <a:pt x="210312" y="181282"/>
                  <a:pt x="216453" y="187423"/>
                  <a:pt x="224028" y="18742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and students will work together to develop and implement a marine conservation project in their local community.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initiative fosters collaboration and environmental awareness among families.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Parent-Student Marine Conservation Project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722683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Conservation: Protecting Our Oceans for Future Generations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30" r="-11073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Efforts for Ocean Health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 emphasizes the need for collective action.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collaboration ensures the preservation of marine ecosystems and the planet's well-being.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Insights on Sustainability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have learned about the importance of marine conservation.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have also explored strategies for promoting sustainability.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Marine Conservation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Marine conservation is a critical issue that requires the active participation of individuals, communities, and governments.</a:t>
            </a:r>
            <a:endParaRPr lang="en-US" sz="1004" dirty="0"/>
          </a:p>
          <a:p>
            <a:pPr algn="l" marL="0" indent="0">
              <a:lnSpc>
                <a:spcPct val="90000"/>
              </a:lnSpc>
              <a:spcBef>
                <a:spcPts val="71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working together, we can make a positive impact on the health of our oceans and the planet.</a:t>
            </a:r>
            <a:endParaRPr lang="en-US" sz="10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2025-08-28T21:29:51Z</dcterms:created>
  <dcterms:modified xsi:type="dcterms:W3CDTF">2025-08-28T21:29:51Z</dcterms:modified>
</cp:coreProperties>
</file>