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dd7403375fe8b7a674d5440afbe5e1c55182a8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ef73001606d47ff63fc4312e6138185a1f037e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0f02c654c2473555af8db3f6e633bfede03d96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6965608d5fd0f8d5f909da9769f8a4ba66429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9a70dcca93d088498dbfe26519663bca245a3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a7bb3d238d68d640b47bf4c32543e171cb75c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6ab477baa46918e6996156e6bca7b94a9c10c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6cb32ff806ab2a2a2cf27191e051c53c79a2ff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412fb4e84a75f8f2a301739b89afaf5492191f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3436f611bb0cbb6948167fda1a3a31b23abb5a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3ef100637a07af6c97f0a7fe7d915bcaa6e4f5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bff83ede50e51261d069d919dd6857a770abc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156829393c022ce91b47a7bd59bd7be8da3f2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19fa5e2fb3bd3a16a8bed8febe07c77f6be25e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f6032846789edcb873564efe27f5ebdcc539ee9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Impact, Challenges, and Solutions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and Addressing Wildfires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 Origin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 Spread Mechanics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Impact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Limitations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Reconstruction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Consequences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Understanding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Analysis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 and Reflection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Focus Points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Content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Exploration Areas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Dimensions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Exploration Components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Analysis Areas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Components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Exploration Areas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Reflection Points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Recommendations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September 2-6, 1666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Date of Fire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Medieval urban architectural structures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hierarchy in 17th-century England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understanding of wooden construction techniques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Background Knowledge Required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London, England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Location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high-contrast visual maps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dyslexia-friendly design elements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tactile timeline representations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Teaching Strategy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Fire Origin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Origin of the Great Fire of London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details about the bakery and its operations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Thomas Farriner's Bakery on Pudding Lane</a:t>
            </a:r>
            <a:endParaRPr lang="en-US" sz="1351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Weather conditions in 1666 London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wind and dry conditions on fire spread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Meteorological conditions contributing to fire spread</a:t>
            </a:r>
            <a:endParaRPr lang="en-US" sz="1351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Exact spot where the fire began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Events leading up to the ignition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Precise location and circumstances of fire start</a:t>
            </a:r>
            <a:endParaRPr lang="en-US" sz="13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Wind Conditions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Proximity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Flammable Construction Materials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Wind speed and direction significantly influence fire spread.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Higher wind speeds can carry embers over long distances, igniting new fires.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local wind patterns is crucial for predicting fire behavior.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Close proximity of buildings can facilitate rapid fire spread.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 can jump from one building to another, especially in densely populated areas.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planning must consider safe distances between structures to mitigate fire risks.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Certain materials, like wood and synthetic polymers, are highly flammable.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fire-resistant materials can significantly reduce fire spread.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codes often specify the use of non-combustible materials in high-risk areas.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Fire Spread Mechanics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Social Impact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Thousands left homeless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Migration to surrounding areas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Population Displacement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Volunteer efforts in rebuilding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Strengthening of social bonds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Community Resilience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Loss of businesses and livelihoods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trade and commerce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Economic Disruption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Firefighting capabilities in 1666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challenges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 management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water supply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Manual firefighting equipment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organized fire brigades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 telecommunication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Slow dissemination of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Reliance on messengers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Scarcity of firefighting resources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Inefficient allocation of available resources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Dependence on local community efforts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Limitations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Reconstruction Strategies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wider streets for better ventilation and firebreaks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stone and brick construction for fire resistance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Urban Redesign Principles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Leading architect in the post-fire reconstruction efforts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Designing iconic landmarks such as St. Paul's Cathedral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Christopher Wren's Contributions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fireproof materials like slate and tile roofs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of new building codes emphasizing safety and durability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Architectural Innovations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98" r="327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Development Changes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Regulation Evolution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Memory Transformation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Expansion of fire-resistant building materials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of wider streets for better fire prevention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stricter fire safety codes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Establishment of fire brigades for quicker response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Commemoration of the Great Fire in art and literature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in architectural styles towards fire-resistant designs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Long-Term Consequences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 Dynamics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behavior of fire in different environments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Factors influencing fire spread and intensity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Material Science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how materials react to fire and heat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material selection in fire-resistant construction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Combustion Principles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Chemical reactions involved in the process of combustion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Effects of oxygen, heat, and fuel on fire development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Understanding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Fire Prevention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Advancements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Regulation Evolution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Utilization of advanced fire detection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of strict building codes and regulations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fire-resistant materials in construction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firefighting drones for rapid response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of satellite technology for early fire detection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of AI-powered predictive modeling for fire risk assessment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Establishment of national fire safety standards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fire drills and emergency preparedness training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improvement of evacuation protocols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Analysis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Lessons Learned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urban planning in disaster prevention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Significance of community resilience in times of crisis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Resilience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London's ability to rebuild and transform after devastation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the Great Fire on future city planning and architecture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Transformation Principles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fire safety regulations and building materials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technological advancements in disaster 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 and Reflection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05" r="3080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Date of Fire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September 2-6, 1666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London, England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Medieval Urban Architectural Structures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Narrow streets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Timber-framed houses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Overhanging upper floors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Hierarchy in 17th-Century England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Monarchy and nobility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Merchants and tradesmen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Servants and laborers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Wooden Construction Techniques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Timber framing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Wattle and daub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Thatch roofing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Focus Points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September 2-6, 1666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Date of Fire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Detailed Content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Medieval urban architectural structures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hierarchy in 17th-century England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understanding of wooden construction techniques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Background Knowledge Required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London, England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Location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high-contrast visual maps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dyslexia-friendly design elements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tactile timeline representations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Teaching Strategy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 Behavior Analysis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Ecosystems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Factors and Wildfire Management</a:t>
            </a:r>
            <a:endParaRPr lang="en-US" sz="1315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fire spread patterns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weather conditions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Fuel types and their impact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Effects on flora and fauna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Soil and water quality changes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ecological consequences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of human activities in wildfire ignition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preparedness and response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Policy and management strategies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Exploration Areas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50" r="295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Wildfire Prevention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Early Detection Systems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Preparedness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Effective Firefighting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controlled burns to reduce fuel loads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Enforce fire bans during high-risk periods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fire-resistant landscaping in vulnerable areas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Deploy satellite monitoring for real-time detection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drones for aerial surveillance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Install ground-based sensors in high-risk zones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regular fire drills and evacuation exercises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Distribute educational materials on fire safety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community fire watch programs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 in advanced firefighting equipment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Train specialized wildfire response teams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coordinated response plans with local agencies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Focus Dimensions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Firefighting Capabilities in 1666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Challenges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 Management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equipment and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Volunteer-based response system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efficient communication networks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Reliance on word of mouth and physical messengers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Scarcity of water sources for firefighting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mobilizing manpower and equipment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Exploration Components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Exploration Components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redesign principles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innovations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Christopher Wren's contributions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Background Knowledge Needed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design principles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planning methodologies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Construction technology advancements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Instructional Techniques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3D model building activities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reconstruction simulations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design workshops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Analysis Areas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603" r="306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 Dynamics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Material Science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Combustion Principles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how fires start, spread, and develop.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behavior of fire in different environments.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factors: heat transfer, flame spread, and fire growth.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Analysis of materials and their properties.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different materials on fire behavior.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factors: flammability, thermal conductivity, and structural integrity.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Fundamentals of combustion reactions.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Types of combustion: complete and incomplete.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factors: fuel, oxygen, and heat.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Focus Components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Focus Areas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 Behavior Studies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Ecosystem Impacts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Factors Analysis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Prevention Strategies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Background Knowledge Required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of fire ecology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Knowledge of climate change effects on wildfires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Familiarity with community risk assessment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Awareness of firefighting techniques and technologies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Teaching Strategies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Field trips to wildfire-affected areas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Guest lectures from wildfire experts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simulations of fire spread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discussions on prevention measures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Exploration Areas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Reflection Points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past mistakes to avoid future ones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community involvement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 to changing circumstances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Lessons Learned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Sustainable development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Inclusive urban planning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integration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Urban Transformation Principles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Survival through economic downturns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Rebuilding after natural disasters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Maintaining cultural heritage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Resilience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Dyslexia-Friendly Design Principles</a:t>
            </a:r>
            <a:endParaRPr lang="en-US" sz="1129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Addressing Wildfires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Multi-Sensory Learning Approaches</a:t>
            </a:r>
            <a:endParaRPr lang="en-US" sz="1129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Flexible Engagement Options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 Diverse Learning Needs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clear typography and high contrast color schemes.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text-to-speech compatibility for accessibility.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with tactile timeline representations.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sensory-rich storytelling approaches for enhanced understanding.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for interactive problem-solving scenarios.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adaptable presentation modes to support diverse learning needs.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 representation of societal transformation.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alternative format options for varied learning preferences.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Recommendations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2024-11-19T17:20:13Z</dcterms:created>
  <dcterms:modified xsi:type="dcterms:W3CDTF">2024-11-19T17:20:13Z</dcterms:modified>
</cp:coreProperties>
</file>