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354c8f1a9019ee33816d5c947cd7fc1cf1cf34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79eeb56138c22bd0188951e7b9b09b004689f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6ccd3afc3adfa5bc583f650ea0eb5b9479acb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738100b8fd7c64b900f4e4a3520dd736b45e8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1cfaf3622b45403af09192f0cee87a2e363ab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ce281747fcc6702c49bf1a153cd58f52754e0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4a9523de7f3e04237a7bf8a97ded828e14067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54f4eb39446b4388f45c9ca22aa771eb09035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616b040bb9c1b3812dba73ac43261c8f86cde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d97943bbdb46559e6b9f27b38368aad1292b4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c8cff4390f261fc5037d8fa977ac357d2a845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Creativity, Communication, and Social Skills through Storytelling and Dialogue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Exciting Stories and Interactive Conversations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Creating Exciting Stories and Inter…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Storytelling and Conversations are Importa…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Introduction: Unleashing Creativity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Activity: Sharing Favorite Stories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Basics: Elements of a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Writing: Bringing Stories to Life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Conversations: Practicing Communi…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Discussion: Reflecting on Conversations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Feedback: Celebrating Progress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Story Sequencing and Conversa…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Creative Writing and Con…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The Power of Storytelling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Challenges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FAQs: Answering Your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and Outcomes: What You Will Learn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Building: Key Terms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Materials: What You Need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 and Skills: What You Already K…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Conclusion: Celebrating Your Progress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Steps: Continuing Your Journey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Creating Exciting Stories and Interactive Conversations!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aims to make storytelling and conversations exciting and accessible for young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building essential skills that contribute to personal and social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Lesson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create simple stories, engage in basic conversations.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also demonstrate an understanding of the importance of interaction in everyday life.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8-year-old students to the world of creative storytelling and interactive conversations.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objectives include enhancing vocabulary, improving communication skills, and fostering creativity through storytelling.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Storytelling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Storytelling and Conversations are Important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and conversations equip students with tools for effective communication and problem-solving.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foundational skills are crucial for personal and academic success.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Essential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62110" y="163140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a variety of engaging activities and exercises, the lesson plan ensures that students remain captivated throughout.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the learning process enjoyable and effective.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66"/>
              </a:spcBef>
              <a:buNone/>
            </a:pPr>
            <a:r>
              <a:rPr lang="en-US" sz="15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conversations teach students how to listen, respond, and engage with their peers in a respectful and meaningful way.</a:t>
            </a:r>
            <a:endParaRPr lang="en-US" sz="1550" dirty="0"/>
          </a:p>
          <a:p>
            <a:pPr algn="l" marL="0" indent="0">
              <a:lnSpc>
                <a:spcPct val="100000"/>
              </a:lnSpc>
              <a:spcBef>
                <a:spcPts val="1066"/>
              </a:spcBef>
              <a:buNone/>
            </a:pPr>
            <a:r>
              <a:rPr lang="en-US" sz="15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interactions foster mutual understanding and collaboration among students.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Conversations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700692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helps develop cognitive skills, enhances imagination, and prepares students for social interactions.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building relationships, resolving conflicts, and achieving goals.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Cognitive and Social Development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conversations with your friends.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to make interactions more enjoyable and engaging.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Friends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get to create your own stories.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 them out and bring your imagination to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and Act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exciting world of storytelling and conversations!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is all about unleashing your creativity and learning how to talk to others in a fun and interesting way.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Storytelling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Introduction: Unleashing Creativity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Activity: Sharing Favorite Stories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activity aims to create a relaxed and open environment for students.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serves as a way to gauge their prior knowledge and experiences related to storytelling and conversations.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Icebreaker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hook students into the lesson, we will start with a fun icebreaker activity where everyone gets to share their favorite story or a time when they had a really interesting conversation.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not only help students feel more comfortable with each other but also give us an idea of what they already know about storytelling and conversations.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Start to the Lesson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Basics: Elements of a Story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story typically has a beginning, middle, and end.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 structure of a story, students can create their own compelling narratives.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a Story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characters, setting, and plot.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essential to crafting a cohesive and engaging story.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use descriptive language to bring their stories to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painting vivid pictures and evoking emotions in the reader.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storytelling basics empowers students to express their creativity.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develop unique narratives that captivate their audience.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Expression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Writing: Bringing Stories to Life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draw inspiration from their own experiences to create compelling stories.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them to connect deeply with their writing and enhance their storytelling abilities.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Personal Experiences</a:t>
            </a:r>
            <a:endParaRPr lang="en-US" sz="1328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students develop their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them to think creatively and express themselves in a unique and personal way.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Writing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participate in a creative writing exercise where they start writing their own story using the elements discussed.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be encouraged to think about their favorite characters, places they've been, or things they've experienced.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Creative Writing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Conversations: Practicing Communication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students build their confidence and ability to interact with others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personal growth and enhances interpersonal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and Effective Interaction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7200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learn how to listen actively, respond thoughtfully, and engage in meaningful interactions.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building effective communication.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 and Thoughtful Responses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practice their communication skills in a safe and controlled environment through role-playing conversations.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provides a structured setting for meaningful interactions.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Environment for Role-Playing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Discussion: Reflecting on Conversations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a deeper understanding of the importance of active listening.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also explore the role of empathy in fostering meaningful conversations.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Active Listening and Empathy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6770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participate in a group discussion on what makes a conversation interesting.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reflect on their own communication styles and think critically about effective conversation strategies.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Conversation Dynamics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00480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Feedback: Celebrating Progress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receive feedback on their participation and creativity, emphasizing the progress they've made.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feedback will highlight the skills they have developed throughout the lesson.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Skill Development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56403"/>
            <a:ext cx="640080" cy="560053"/>
          </a:xfrm>
          <a:custGeom>
            <a:avLst/>
            <a:gdLst/>
            <a:ahLst/>
            <a:cxnLst/>
            <a:rect l="l" t="t" r="r" b="b"/>
            <a:pathLst>
              <a:path w="640080" h="560053">
                <a:moveTo>
                  <a:pt x="154643" y="449067"/>
                </a:moveTo>
                <a:cubicBezTo>
                  <a:pt x="170767" y="437318"/>
                  <a:pt x="191640" y="434321"/>
                  <a:pt x="210388" y="441070"/>
                </a:cubicBezTo>
                <a:cubicBezTo>
                  <a:pt x="243506" y="453066"/>
                  <a:pt x="280630" y="459944"/>
                  <a:pt x="320123" y="459944"/>
                </a:cubicBezTo>
                <a:cubicBezTo>
                  <a:pt x="475976" y="459944"/>
                  <a:pt x="580092" y="359330"/>
                  <a:pt x="580092" y="259971"/>
                </a:cubicBezTo>
                <a:cubicBezTo>
                  <a:pt x="580092" y="160606"/>
                  <a:pt x="475983" y="59998"/>
                  <a:pt x="320123" y="59998"/>
                </a:cubicBezTo>
                <a:cubicBezTo>
                  <a:pt x="164270" y="59998"/>
                  <a:pt x="60155" y="160612"/>
                  <a:pt x="60155" y="259971"/>
                </a:cubicBezTo>
                <a:cubicBezTo>
                  <a:pt x="60155" y="299964"/>
                  <a:pt x="75651" y="338462"/>
                  <a:pt x="104775" y="371455"/>
                </a:cubicBezTo>
                <a:cubicBezTo>
                  <a:pt x="115522" y="383580"/>
                  <a:pt x="120770" y="399576"/>
                  <a:pt x="119522" y="415823"/>
                </a:cubicBezTo>
                <a:cubicBezTo>
                  <a:pt x="117775" y="438443"/>
                  <a:pt x="112398" y="459193"/>
                  <a:pt x="105402" y="477563"/>
                </a:cubicBezTo>
                <a:cubicBezTo>
                  <a:pt x="126646" y="467689"/>
                  <a:pt x="144274" y="456690"/>
                  <a:pt x="154643" y="449191"/>
                </a:cubicBezTo>
                <a:lnTo>
                  <a:pt x="154643" y="449067"/>
                </a:lnTo>
                <a:moveTo>
                  <a:pt x="26659" y="499808"/>
                </a:moveTo>
                <a:cubicBezTo>
                  <a:pt x="28906" y="496431"/>
                  <a:pt x="31031" y="493060"/>
                  <a:pt x="33035" y="489683"/>
                </a:cubicBezTo>
                <a:cubicBezTo>
                  <a:pt x="45535" y="468933"/>
                  <a:pt x="57409" y="441686"/>
                  <a:pt x="59783" y="411068"/>
                </a:cubicBezTo>
                <a:cubicBezTo>
                  <a:pt x="22288" y="368448"/>
                  <a:pt x="166" y="316329"/>
                  <a:pt x="166" y="259960"/>
                </a:cubicBezTo>
                <a:cubicBezTo>
                  <a:pt x="166" y="116351"/>
                  <a:pt x="143397" y="-6"/>
                  <a:pt x="320123" y="-6"/>
                </a:cubicBezTo>
                <a:cubicBezTo>
                  <a:pt x="496849" y="-6"/>
                  <a:pt x="640080" y="116357"/>
                  <a:pt x="640080" y="259960"/>
                </a:cubicBezTo>
                <a:cubicBezTo>
                  <a:pt x="640080" y="403569"/>
                  <a:pt x="496849" y="519925"/>
                  <a:pt x="320123" y="519925"/>
                </a:cubicBezTo>
                <a:cubicBezTo>
                  <a:pt x="273756" y="519925"/>
                  <a:pt x="229757" y="511928"/>
                  <a:pt x="190014" y="497551"/>
                </a:cubicBezTo>
                <a:cubicBezTo>
                  <a:pt x="175139" y="508427"/>
                  <a:pt x="150892" y="523297"/>
                  <a:pt x="122146" y="535797"/>
                </a:cubicBezTo>
                <a:cubicBezTo>
                  <a:pt x="103277" y="544047"/>
                  <a:pt x="81777" y="551546"/>
                  <a:pt x="59527" y="555920"/>
                </a:cubicBezTo>
                <a:cubicBezTo>
                  <a:pt x="58529" y="556172"/>
                  <a:pt x="57530" y="556295"/>
                  <a:pt x="56525" y="556547"/>
                </a:cubicBezTo>
                <a:cubicBezTo>
                  <a:pt x="51027" y="557550"/>
                  <a:pt x="45650" y="558423"/>
                  <a:pt x="40031" y="558922"/>
                </a:cubicBezTo>
                <a:cubicBezTo>
                  <a:pt x="39781" y="558922"/>
                  <a:pt x="39403" y="559045"/>
                  <a:pt x="39154" y="559045"/>
                </a:cubicBezTo>
                <a:cubicBezTo>
                  <a:pt x="32778" y="559672"/>
                  <a:pt x="26403" y="560048"/>
                  <a:pt x="20028" y="560048"/>
                </a:cubicBezTo>
                <a:cubicBezTo>
                  <a:pt x="11905" y="560048"/>
                  <a:pt x="4653" y="555175"/>
                  <a:pt x="1530" y="547676"/>
                </a:cubicBezTo>
                <a:cubicBezTo>
                  <a:pt x="-1594" y="540177"/>
                  <a:pt x="154" y="531675"/>
                  <a:pt x="5780" y="525929"/>
                </a:cubicBezTo>
                <a:cubicBezTo>
                  <a:pt x="10907" y="520681"/>
                  <a:pt x="15528" y="515053"/>
                  <a:pt x="19900" y="509055"/>
                </a:cubicBezTo>
                <a:cubicBezTo>
                  <a:pt x="22025" y="506182"/>
                  <a:pt x="24022" y="503303"/>
                  <a:pt x="25898" y="500430"/>
                </a:cubicBezTo>
                <a:lnTo>
                  <a:pt x="26275" y="499803"/>
                </a:lnTo>
                <a:lnTo>
                  <a:pt x="26659" y="49980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will conclude with a reflection on what students have learned and enjoyed.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have the opportunity to share their thoughts and experiences from the session.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Learning and Enjoyment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80073" y="320040"/>
                </a:moveTo>
                <a:cubicBezTo>
                  <a:pt x="580073" y="176425"/>
                  <a:pt x="463655" y="60008"/>
                  <a:pt x="320040" y="60008"/>
                </a:cubicBezTo>
                <a:cubicBezTo>
                  <a:pt x="176425" y="60008"/>
                  <a:pt x="60007" y="176425"/>
                  <a:pt x="60007" y="320040"/>
                </a:cubicBezTo>
                <a:cubicBezTo>
                  <a:pt x="60007" y="463655"/>
                  <a:pt x="176425" y="580073"/>
                  <a:pt x="320040" y="580073"/>
                </a:cubicBezTo>
                <a:cubicBezTo>
                  <a:pt x="463655" y="580073"/>
                  <a:pt x="580072" y="463655"/>
                  <a:pt x="580072" y="320040"/>
                </a:cubicBezTo>
                <a:lnTo>
                  <a:pt x="580073" y="320040"/>
                </a:lnTo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moveTo>
                  <a:pt x="222031" y="397675"/>
                </a:moveTo>
                <a:cubicBezTo>
                  <a:pt x="241035" y="418177"/>
                  <a:pt x="273538" y="440055"/>
                  <a:pt x="320046" y="440055"/>
                </a:cubicBezTo>
                <a:cubicBezTo>
                  <a:pt x="366555" y="440055"/>
                  <a:pt x="399058" y="418177"/>
                  <a:pt x="418055" y="397675"/>
                </a:cubicBezTo>
                <a:cubicBezTo>
                  <a:pt x="429308" y="385546"/>
                  <a:pt x="448312" y="384675"/>
                  <a:pt x="460435" y="395928"/>
                </a:cubicBezTo>
                <a:cubicBezTo>
                  <a:pt x="472565" y="407181"/>
                  <a:pt x="473435" y="426184"/>
                  <a:pt x="462183" y="438308"/>
                </a:cubicBezTo>
                <a:cubicBezTo>
                  <a:pt x="434678" y="468059"/>
                  <a:pt x="387172" y="500063"/>
                  <a:pt x="320162" y="500063"/>
                </a:cubicBezTo>
                <a:cubicBezTo>
                  <a:pt x="253152" y="500063"/>
                  <a:pt x="205523" y="468187"/>
                  <a:pt x="178147" y="438308"/>
                </a:cubicBezTo>
                <a:cubicBezTo>
                  <a:pt x="166894" y="426178"/>
                  <a:pt x="167643" y="407180"/>
                  <a:pt x="179895" y="395928"/>
                </a:cubicBezTo>
                <a:cubicBezTo>
                  <a:pt x="192146" y="384675"/>
                  <a:pt x="211022" y="385424"/>
                  <a:pt x="222274" y="397675"/>
                </a:cubicBezTo>
                <a:lnTo>
                  <a:pt x="222031" y="397675"/>
                </a:lnTo>
                <a:moveTo>
                  <a:pt x="180522" y="260033"/>
                </a:moveTo>
                <a:cubicBezTo>
                  <a:pt x="180522" y="237937"/>
                  <a:pt x="198431" y="220028"/>
                  <a:pt x="220527" y="220028"/>
                </a:cubicBezTo>
                <a:cubicBezTo>
                  <a:pt x="242622" y="220028"/>
                  <a:pt x="260532" y="237937"/>
                  <a:pt x="260532" y="260033"/>
                </a:cubicBezTo>
                <a:cubicBezTo>
                  <a:pt x="260532" y="282128"/>
                  <a:pt x="242622" y="300038"/>
                  <a:pt x="220527" y="300038"/>
                </a:cubicBezTo>
                <a:cubicBezTo>
                  <a:pt x="198431" y="300038"/>
                  <a:pt x="180522" y="282128"/>
                  <a:pt x="180522" y="260033"/>
                </a:cubicBezTo>
                <a:moveTo>
                  <a:pt x="420552" y="220028"/>
                </a:moveTo>
                <a:cubicBezTo>
                  <a:pt x="442647" y="220028"/>
                  <a:pt x="460557" y="237937"/>
                  <a:pt x="460557" y="260033"/>
                </a:cubicBezTo>
                <a:cubicBezTo>
                  <a:pt x="460557" y="282128"/>
                  <a:pt x="442647" y="300038"/>
                  <a:pt x="420552" y="300038"/>
                </a:cubicBezTo>
                <a:cubicBezTo>
                  <a:pt x="398456" y="300038"/>
                  <a:pt x="380547" y="282128"/>
                  <a:pt x="380547" y="260033"/>
                </a:cubicBezTo>
                <a:cubicBezTo>
                  <a:pt x="380547" y="237937"/>
                  <a:pt x="398456" y="220028"/>
                  <a:pt x="420552" y="220028"/>
                </a:cubicBez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Story Sequencing and Conversation Starters</a:t>
            </a:r>
            <a:endParaRPr lang="en-US" sz="2307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participate in guided practice activities, such as story sequencing and conversation starters.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will help students develop their storytelling and conversation skills in a fun and interactive way.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Storytelling Activities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sequence events in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will enhance their ability to organize and narrate stories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Story Sequencing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practice initiating conversations using open-ended questions.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encourage them to engage in meaningful and thoughtful interactions.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Initiating Conversations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also practice responding thoughtfully during conversations.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them build confidence and improve their communication skills.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Interaction Skills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Creative Writing and Conversation Journal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these activities, students will express themselves in a unique and personal way.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aids in enhancing their creative and writing abilities.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Expression Development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reflect on their conversations, analyzing what makes them effective.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journaling exercise helps them develop critical thinking and communication skills.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Reflection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write their own stories, allowing them to practice their creative writing skills independently.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them to think critically about storytelling and what makes their narratives effective.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Practice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The Power of Storytelling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Meaningful Narratives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storytelling involves creating a narrative that is engaging, coherent, and meaningful.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transforms simple communication into a powerful tool for impact.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Essence of Human Connection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allows us to connect deeply by sharing our unique experiences.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bridges cultural and personal gaps, fostering understanding and empathy.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Universal Language of Storytelling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1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is a universal language that has the power to inspire, educate, and entertain.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751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part of human communication, allowing us to share our experiences, cultures, and values with others.</a:t>
            </a:r>
            <a:endParaRPr lang="en-US" sz="10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6959" r="-1269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Challenges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being aware of these potential pitfalls, students can take steps to improve their storytelling and conversation skills.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awareness fosters growth and enhances their ability to connect with others.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Storytelling Skills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Challenges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may also struggle with dominating conversations or interrupting others.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habits can hinder effective communication and collaboration.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Neglecting Pacing and Structure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challenge is neglecting the importance of pacing and plot structure.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 pacing ensures the story flows smoothly and keeps the audience interested.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Overuse of Clichés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error is relying too heavily on clichés and overused plot devices.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storytelling predictable and less engaging.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2492" r="-1124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FAQs: Answering Your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FAQs: Answering Your Questions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Q: How can I come up with ideas for my stories?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A: Try brainstorming, free writing, or drawing inspiration from real-life events or personal experiences.</a:t>
            </a:r>
            <a:endParaRPr lang="en-US" sz="119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Story Engagement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Q: How can I make my stories more engaging and interactive?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A: Use descriptive language, create believable characters, and incorporate pacing and plot structure.</a:t>
            </a:r>
            <a:endParaRPr lang="en-US" sz="1205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Generating Story Ideas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Q: How can I come up with ideas for my stories?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A: Try brainstorming, free writing, or drawing inspiration from real-life events or personal experiences.</a:t>
            </a:r>
            <a:endParaRPr lang="en-US" sz="11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Outcomes: What You Will Learn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the elements of storytelling to create their own short 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foster creativity and encourage imaginative thinking.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Storytelling Elements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their vocabulary and improve their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improvements will support their ability to articulate ideas and thoughts clearly.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Vocabulary and Communication Skills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demonstrate an understanding of the importance of interaction in everyday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will enhance their ability to connect and communicate with others.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Interaction in Everyday Life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create simple stories and engage in basic conversations.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will help them express themselves effectively in everyday scenarios.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Simple Stories and Conversations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Building: Key Terms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sequence of events in a 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outlines the structure and flow of the narrative.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time and place in which a story takes place.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context and atmosphere.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person or animal in a 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drive the narrative forward.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story or account of events.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forms the backbone of storytelling.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Materials: What You Need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scenarios and conversation starters can be used to practice communication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individuals develop interpersonal skills and confidence in social interactions.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for Communication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materials, such as paper, pencils, and markers, can be used for writing and drawing.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essential for hands-on creative activities and artistic expression.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Materials for Creativity</a:t>
            </a:r>
            <a:endParaRPr lang="en-US" sz="1313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tools, such as Storybird or Book Creator, can be used to create and share stories.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enable users to craft engaging narratives and share them with others.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for Storytelling</a:t>
            </a:r>
            <a:endParaRPr lang="en-US" sz="1481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 and Skills: What You Already Know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demonstrate their ability to share personal ideas.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do so in a manner that reflects their individuality and creativity.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Personal Ideas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Thinking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able to think creatively.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express themselves in a unique and personal way.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Conversations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also be able to engage in basic conversations.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use active listening and responding skills effectively.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Storytelling Basics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a basic understanding of storytelling and conversation skills.</a:t>
            </a:r>
            <a:endParaRPr lang="en-US" sz="1311" dirty="0"/>
          </a:p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be able to identify the elements of a story, such as characters, setting, and plot.</a:t>
            </a:r>
            <a:endParaRPr lang="en-US" sz="131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476" r="-12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keep practicing your skills, and don't be afraid to try new things and take risks in your writing and conversations.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journey of improvement and creativity is just beginning, so keep exploring and innovating.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Continuous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411" y="184846"/>
                </a:moveTo>
                <a:cubicBezTo>
                  <a:pt x="348437" y="176722"/>
                  <a:pt x="406926" y="117336"/>
                  <a:pt x="413716" y="42863"/>
                </a:cubicBezTo>
                <a:lnTo>
                  <a:pt x="407196" y="42863"/>
                </a:lnTo>
                <a:cubicBezTo>
                  <a:pt x="338707" y="42863"/>
                  <a:pt x="280396" y="86708"/>
                  <a:pt x="258876" y="147785"/>
                </a:cubicBezTo>
                <a:cubicBezTo>
                  <a:pt x="251017" y="132785"/>
                  <a:pt x="241552" y="118675"/>
                  <a:pt x="230657" y="105728"/>
                </a:cubicBezTo>
                <a:cubicBezTo>
                  <a:pt x="264412" y="42863"/>
                  <a:pt x="330848" y="0"/>
                  <a:pt x="407196" y="0"/>
                </a:cubicBezTo>
                <a:lnTo>
                  <a:pt x="428630" y="0"/>
                </a:lnTo>
                <a:cubicBezTo>
                  <a:pt x="444435" y="0"/>
                  <a:pt x="457205" y="12770"/>
                  <a:pt x="457205" y="28575"/>
                </a:cubicBezTo>
                <a:cubicBezTo>
                  <a:pt x="457205" y="130019"/>
                  <a:pt x="381661" y="213778"/>
                  <a:pt x="283789" y="226812"/>
                </a:cubicBezTo>
                <a:cubicBezTo>
                  <a:pt x="281914" y="212347"/>
                  <a:pt x="278787" y="198329"/>
                  <a:pt x="274411" y="184755"/>
                </a:cubicBezTo>
                <a:lnTo>
                  <a:pt x="274411" y="184846"/>
                </a:lnTo>
                <a:moveTo>
                  <a:pt x="42863" y="100013"/>
                </a:moveTo>
                <a:lnTo>
                  <a:pt x="42863" y="114300"/>
                </a:lnTo>
                <a:cubicBezTo>
                  <a:pt x="42863" y="201095"/>
                  <a:pt x="113230" y="271463"/>
                  <a:pt x="200025" y="271463"/>
                </a:cubicBezTo>
                <a:lnTo>
                  <a:pt x="207171" y="271463"/>
                </a:lnTo>
                <a:lnTo>
                  <a:pt x="207171" y="257175"/>
                </a:lnTo>
                <a:lnTo>
                  <a:pt x="207171" y="257175"/>
                </a:lnTo>
                <a:cubicBezTo>
                  <a:pt x="207171" y="170380"/>
                  <a:pt x="136803" y="100013"/>
                  <a:pt x="50009" y="100013"/>
                </a:cubicBezTo>
                <a:lnTo>
                  <a:pt x="42863" y="100013"/>
                </a:lnTo>
                <a:moveTo>
                  <a:pt x="250034" y="257175"/>
                </a:moveTo>
                <a:lnTo>
                  <a:pt x="250034" y="271463"/>
                </a:lnTo>
                <a:lnTo>
                  <a:pt x="250034" y="314325"/>
                </a:lnTo>
                <a:lnTo>
                  <a:pt x="250034" y="435771"/>
                </a:lnTo>
                <a:cubicBezTo>
                  <a:pt x="250034" y="447649"/>
                  <a:pt x="240478" y="457205"/>
                  <a:pt x="228605" y="457205"/>
                </a:cubicBezTo>
                <a:cubicBezTo>
                  <a:pt x="216727" y="457205"/>
                  <a:pt x="207176" y="447649"/>
                  <a:pt x="207176" y="435776"/>
                </a:cubicBezTo>
                <a:lnTo>
                  <a:pt x="207176" y="314334"/>
                </a:lnTo>
                <a:lnTo>
                  <a:pt x="200034" y="314334"/>
                </a:lnTo>
                <a:cubicBezTo>
                  <a:pt x="89575" y="314334"/>
                  <a:pt x="9" y="224769"/>
                  <a:pt x="9" y="114309"/>
                </a:cubicBezTo>
                <a:lnTo>
                  <a:pt x="9" y="85734"/>
                </a:lnTo>
                <a:cubicBezTo>
                  <a:pt x="9" y="69929"/>
                  <a:pt x="12779" y="57159"/>
                  <a:pt x="28584" y="57159"/>
                </a:cubicBezTo>
                <a:lnTo>
                  <a:pt x="50018" y="57159"/>
                </a:lnTo>
                <a:cubicBezTo>
                  <a:pt x="160477" y="57159"/>
                  <a:pt x="250043" y="146725"/>
                  <a:pt x="250043" y="257184"/>
                </a:cubicBezTo>
                <a:lnTo>
                  <a:pt x="250034" y="2571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Congratulations on completing the lesson on creating exciting stories and interactive conversations!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milestone reflects your dedication and growth in mastering these skills.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Celebrating Your Achievement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6030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Conclusion: Celebrating Your Progress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339" r="-1283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Steps: Continuing Your Journey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Exciting Stories and Interactive Conversations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 and Fun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forget to have fun and be creative in your storytelling and conversations!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Enjoying the process will make your journey more fulfilling and rewarding.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Skills in Real Life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1"/>
              </a:spcBef>
              <a:buNone/>
            </a:pPr>
            <a:r>
              <a:rPr lang="en-US" sz="110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try applying your skills in real-life situations, such as in conversations with friends or family members.</a:t>
            </a:r>
            <a:endParaRPr lang="en-US" sz="1106" dirty="0"/>
          </a:p>
          <a:p>
            <a:pPr algn="l" marL="0" indent="0">
              <a:lnSpc>
                <a:spcPct val="90000"/>
              </a:lnSpc>
              <a:spcBef>
                <a:spcPts val="691"/>
              </a:spcBef>
              <a:buNone/>
            </a:pPr>
            <a:r>
              <a:rPr lang="en-US" sz="110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will make your storytelling and conversations more natural and engaging.</a:t>
            </a:r>
            <a:endParaRPr lang="en-US" sz="1106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Advanced Techniques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6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continuing your learning journey by exploring more advanced storytelling and conversation techniques.</a:t>
            </a:r>
            <a:endParaRPr lang="en-US" sz="1114" dirty="0"/>
          </a:p>
          <a:p>
            <a:pPr algn="l" marL="0" indent="0">
              <a:lnSpc>
                <a:spcPct val="90000"/>
              </a:lnSpc>
              <a:spcBef>
                <a:spcPts val="696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you refine and expand your communication skills.</a:t>
            </a:r>
            <a:endParaRPr lang="en-US" sz="1114" dirty="0"/>
          </a:p>
        </p:txBody>
      </p:sp>
      <p:sp>
        <p:nvSpPr>
          <p:cNvPr id="21" name="Text 19"/>
          <p:cNvSpPr/>
          <p:nvPr/>
        </p:nvSpPr>
        <p:spPr>
          <a:xfrm>
            <a:off x="3885670" y="4925284"/>
            <a:ext cx="228600" cy="203204"/>
          </a:xfrm>
          <a:custGeom>
            <a:avLst/>
            <a:gdLst/>
            <a:ahLst/>
            <a:cxnLst/>
            <a:rect l="l" t="t" r="r" b="b"/>
            <a:pathLst>
              <a:path w="228600" h="203204">
                <a:moveTo>
                  <a:pt x="110332" y="87117"/>
                </a:moveTo>
                <a:lnTo>
                  <a:pt x="141485" y="118273"/>
                </a:lnTo>
                <a:lnTo>
                  <a:pt x="208239" y="29215"/>
                </a:lnTo>
                <a:cubicBezTo>
                  <a:pt x="210143" y="26674"/>
                  <a:pt x="209866" y="23143"/>
                  <a:pt x="207644" y="20920"/>
                </a:cubicBezTo>
                <a:cubicBezTo>
                  <a:pt x="205422" y="18697"/>
                  <a:pt x="201890" y="18420"/>
                  <a:pt x="199351" y="20324"/>
                </a:cubicBezTo>
                <a:lnTo>
                  <a:pt x="110332" y="87117"/>
                </a:lnTo>
                <a:moveTo>
                  <a:pt x="79018" y="127638"/>
                </a:moveTo>
                <a:cubicBezTo>
                  <a:pt x="77072" y="127242"/>
                  <a:pt x="75088" y="127004"/>
                  <a:pt x="73024" y="127004"/>
                </a:cubicBezTo>
                <a:cubicBezTo>
                  <a:pt x="57228" y="127004"/>
                  <a:pt x="44449" y="139784"/>
                  <a:pt x="44449" y="155579"/>
                </a:cubicBezTo>
                <a:cubicBezTo>
                  <a:pt x="44449" y="157087"/>
                  <a:pt x="44568" y="158556"/>
                  <a:pt x="44767" y="159984"/>
                </a:cubicBezTo>
                <a:cubicBezTo>
                  <a:pt x="46077" y="168478"/>
                  <a:pt x="43893" y="177090"/>
                  <a:pt x="39289" y="183798"/>
                </a:cubicBezTo>
                <a:lnTo>
                  <a:pt x="39011" y="184155"/>
                </a:lnTo>
                <a:lnTo>
                  <a:pt x="72983" y="184155"/>
                </a:lnTo>
                <a:cubicBezTo>
                  <a:pt x="88779" y="184155"/>
                  <a:pt x="101558" y="171376"/>
                  <a:pt x="101558" y="155581"/>
                </a:cubicBezTo>
                <a:cubicBezTo>
                  <a:pt x="101558" y="153516"/>
                  <a:pt x="101359" y="151533"/>
                  <a:pt x="100922" y="149588"/>
                </a:cubicBezTo>
                <a:lnTo>
                  <a:pt x="78936" y="127602"/>
                </a:lnTo>
                <a:lnTo>
                  <a:pt x="79018" y="127638"/>
                </a:lnTo>
                <a:moveTo>
                  <a:pt x="152401" y="135458"/>
                </a:moveTo>
                <a:cubicBezTo>
                  <a:pt x="144820" y="145577"/>
                  <a:pt x="133111" y="151769"/>
                  <a:pt x="120532" y="152364"/>
                </a:cubicBezTo>
                <a:cubicBezTo>
                  <a:pt x="120612" y="153435"/>
                  <a:pt x="120651" y="154508"/>
                  <a:pt x="120651" y="155579"/>
                </a:cubicBezTo>
                <a:cubicBezTo>
                  <a:pt x="120651" y="181891"/>
                  <a:pt x="99338" y="203203"/>
                  <a:pt x="73026" y="203203"/>
                </a:cubicBezTo>
                <a:lnTo>
                  <a:pt x="12701" y="203203"/>
                </a:lnTo>
                <a:cubicBezTo>
                  <a:pt x="5676" y="203203"/>
                  <a:pt x="0" y="197528"/>
                  <a:pt x="0" y="190503"/>
                </a:cubicBezTo>
                <a:cubicBezTo>
                  <a:pt x="0" y="183478"/>
                  <a:pt x="5676" y="177803"/>
                  <a:pt x="12701" y="177803"/>
                </a:cubicBezTo>
                <a:lnTo>
                  <a:pt x="15083" y="177803"/>
                </a:lnTo>
                <a:cubicBezTo>
                  <a:pt x="22266" y="177803"/>
                  <a:pt x="27030" y="169945"/>
                  <a:pt x="25958" y="162880"/>
                </a:cubicBezTo>
                <a:cubicBezTo>
                  <a:pt x="25601" y="160498"/>
                  <a:pt x="25402" y="158078"/>
                  <a:pt x="25402" y="155577"/>
                </a:cubicBezTo>
                <a:cubicBezTo>
                  <a:pt x="25402" y="129264"/>
                  <a:pt x="46714" y="107952"/>
                  <a:pt x="73026" y="107952"/>
                </a:cubicBezTo>
                <a:cubicBezTo>
                  <a:pt x="74098" y="107952"/>
                  <a:pt x="75171" y="107992"/>
                  <a:pt x="76240" y="108072"/>
                </a:cubicBezTo>
                <a:cubicBezTo>
                  <a:pt x="76835" y="95491"/>
                  <a:pt x="82986" y="83823"/>
                  <a:pt x="93106" y="76203"/>
                </a:cubicBezTo>
                <a:lnTo>
                  <a:pt x="187921" y="5084"/>
                </a:lnTo>
                <a:cubicBezTo>
                  <a:pt x="198041" y="-2496"/>
                  <a:pt x="212171" y="-1504"/>
                  <a:pt x="221138" y="7425"/>
                </a:cubicBezTo>
                <a:cubicBezTo>
                  <a:pt x="230109" y="16354"/>
                  <a:pt x="231101" y="30523"/>
                  <a:pt x="223521" y="40643"/>
                </a:cubicBezTo>
                <a:lnTo>
                  <a:pt x="152401" y="1354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50007" y="0"/>
                </a:moveTo>
                <a:cubicBezTo>
                  <a:pt x="38175" y="0"/>
                  <a:pt x="28576" y="9599"/>
                  <a:pt x="28576" y="21431"/>
                </a:cubicBezTo>
                <a:lnTo>
                  <a:pt x="28576" y="50006"/>
                </a:lnTo>
                <a:lnTo>
                  <a:pt x="29021" y="50006"/>
                </a:lnTo>
                <a:cubicBezTo>
                  <a:pt x="11206" y="65723"/>
                  <a:pt x="0" y="88717"/>
                  <a:pt x="0" y="114300"/>
                </a:cubicBezTo>
                <a:cubicBezTo>
                  <a:pt x="0" y="139883"/>
                  <a:pt x="11206" y="162878"/>
                  <a:pt x="29021" y="178594"/>
                </a:cubicBezTo>
                <a:lnTo>
                  <a:pt x="28576" y="178594"/>
                </a:lnTo>
                <a:lnTo>
                  <a:pt x="28576" y="207169"/>
                </a:lnTo>
                <a:cubicBezTo>
                  <a:pt x="28576" y="219001"/>
                  <a:pt x="38175" y="228600"/>
                  <a:pt x="50007" y="228600"/>
                </a:cubicBezTo>
                <a:lnTo>
                  <a:pt x="121445" y="228600"/>
                </a:lnTo>
                <a:cubicBezTo>
                  <a:pt x="133277" y="228600"/>
                  <a:pt x="142876" y="219001"/>
                  <a:pt x="142876" y="207169"/>
                </a:cubicBezTo>
                <a:lnTo>
                  <a:pt x="142876" y="178594"/>
                </a:lnTo>
                <a:lnTo>
                  <a:pt x="142430" y="178594"/>
                </a:lnTo>
                <a:cubicBezTo>
                  <a:pt x="160246" y="162878"/>
                  <a:pt x="171452" y="139883"/>
                  <a:pt x="171452" y="114300"/>
                </a:cubicBezTo>
                <a:cubicBezTo>
                  <a:pt x="171452" y="88717"/>
                  <a:pt x="160246" y="65723"/>
                  <a:pt x="142430" y="50006"/>
                </a:cubicBezTo>
                <a:lnTo>
                  <a:pt x="142876" y="50006"/>
                </a:lnTo>
                <a:lnTo>
                  <a:pt x="142876" y="21431"/>
                </a:lnTo>
                <a:cubicBezTo>
                  <a:pt x="142876" y="9599"/>
                  <a:pt x="133277" y="0"/>
                  <a:pt x="121445" y="0"/>
                </a:cubicBezTo>
                <a:lnTo>
                  <a:pt x="50007" y="0"/>
                </a:lnTo>
                <a:moveTo>
                  <a:pt x="21431" y="114300"/>
                </a:moveTo>
                <a:cubicBezTo>
                  <a:pt x="21431" y="78792"/>
                  <a:pt x="50216" y="50006"/>
                  <a:pt x="85725" y="50006"/>
                </a:cubicBezTo>
                <a:cubicBezTo>
                  <a:pt x="121234" y="50006"/>
                  <a:pt x="150019" y="78792"/>
                  <a:pt x="150019" y="114300"/>
                </a:cubicBezTo>
                <a:cubicBezTo>
                  <a:pt x="150019" y="149808"/>
                  <a:pt x="121234" y="178594"/>
                  <a:pt x="85725" y="178594"/>
                </a:cubicBezTo>
                <a:cubicBezTo>
                  <a:pt x="50216" y="178594"/>
                  <a:pt x="21431" y="149808"/>
                  <a:pt x="21431" y="114300"/>
                </a:cubicBezTo>
                <a:moveTo>
                  <a:pt x="96441" y="78581"/>
                </a:moveTo>
                <a:cubicBezTo>
                  <a:pt x="96441" y="72642"/>
                  <a:pt x="91664" y="67867"/>
                  <a:pt x="85725" y="67867"/>
                </a:cubicBezTo>
                <a:cubicBezTo>
                  <a:pt x="79786" y="67867"/>
                  <a:pt x="75009" y="72645"/>
                  <a:pt x="75009" y="78584"/>
                </a:cubicBezTo>
                <a:lnTo>
                  <a:pt x="75009" y="114302"/>
                </a:lnTo>
                <a:cubicBezTo>
                  <a:pt x="75009" y="117875"/>
                  <a:pt x="76796" y="121222"/>
                  <a:pt x="79786" y="123231"/>
                </a:cubicBezTo>
                <a:lnTo>
                  <a:pt x="101217" y="137519"/>
                </a:lnTo>
                <a:cubicBezTo>
                  <a:pt x="106129" y="140822"/>
                  <a:pt x="112782" y="139483"/>
                  <a:pt x="116085" y="134527"/>
                </a:cubicBezTo>
                <a:cubicBezTo>
                  <a:pt x="119389" y="129570"/>
                  <a:pt x="118050" y="122962"/>
                  <a:pt x="113094" y="119658"/>
                </a:cubicBezTo>
                <a:lnTo>
                  <a:pt x="96439" y="108585"/>
                </a:lnTo>
                <a:lnTo>
                  <a:pt x="96441" y="7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14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2025-07-15T11:22:20Z</dcterms:created>
  <dcterms:modified xsi:type="dcterms:W3CDTF">2025-07-15T11:22:20Z</dcterms:modified>
</cp:coreProperties>
</file>