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4b78cd46eec3225177516e5608d84d434bfbee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7d9780956a1bf56cec52fd47931b1890bc311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1bbae87c4539ca9be7941e28133891ef40ab0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ef73001606d47ff63fc4312e6138185a1f037e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cb498ea9349a995661c6d741ed6c9844d8bc48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cdb90095f51ec5b37904bc16eb75db551038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1c0ad5c038b9a2df4e9acf20cbd003e04db96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76ff193f219fe188925d1afd2dc2160659807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daf733c9e0264260a4bedb2d1fed5ff1a8e78c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3436f611bb0cbb6948167fda1a3a31b23abb5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16e3921a44a82ef8a3b1f5e54dbc138822e87cf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273" r="312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History, Science, and Society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Great Fire of London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of London: A Historical Catastrophe of 1666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Triangle: Understanding the Great Fire's Spread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 London: Architectural Revolution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Human Story Behind the Great Fire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Primitive to Progressive: Firefighting Evolution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Historical Exploration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Lessons from the Great Fire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Our Takeaways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Expanding Our Historical Understanding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Past, Present, and Future</a:t>
            </a:r>
            <a:endParaRPr lang="en-US" sz="1754" dirty="0"/>
          </a:p>
          <a:p>
            <a:pPr algn="l" marL="0" indent="0">
              <a:lnSpc>
                <a:spcPct val="130000"/>
              </a:lnSpc>
              <a:spcBef>
                <a:spcPts val="974"/>
              </a:spcBef>
              <a:buNone/>
            </a:pPr>
            <a:r>
              <a:rPr lang="en-US" sz="1754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Medieval London social structures</a:t>
            </a:r>
            <a:endParaRPr lang="en-US" sz="1754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trajectories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planning and reconstruction strategies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 - Historical Context of the Great Fire of…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 - Scientific Understanding of Fire Dynami…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 - Architectural and Urban Planning Implic…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 - Social and Economic Impact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 Knowledge - Technological Firefighting Advancements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Activities - Interactive Learning Experiences (5-minute seg…</a:t>
            </a:r>
            <a:endParaRPr lang="en-US" sz="1677" dirty="0"/>
          </a:p>
          <a:p>
            <a:pPr algn="l" marL="0" indent="0">
              <a:lnSpc>
                <a:spcPct val="130000"/>
              </a:lnSpc>
              <a:spcBef>
                <a:spcPts val="932"/>
              </a:spcBef>
              <a:buNone/>
            </a:pPr>
            <a:r>
              <a:rPr lang="en-US" sz="16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- Understanding Historical Transformation</a:t>
            </a:r>
            <a:endParaRPr lang="en-US" sz="1677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September 2-6, 1666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London, England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Precise Origin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Thomas Farriner's Bakery on Pudding Lane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City Characteristics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Densely populated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Predominantly wooden buildings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Narrow, tightly packed streets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Geographical Conditions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Exceptionally dry summer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Wooden infrastructure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firefighting capabilities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Great Fire of London: A Historical Catastrophe of 1666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Fuel: Abundant timber buildings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Oxygen: Concentrated through narrow streets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Heat: Initial spark from bakery oven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Fire Triangle Components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Fire Triangle: Understanding the Great Fire's Spread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Chemical breakdown of carbon-based materials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combination releasing massive energy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Combustion Process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Peak temperatures: Up to 1,100 degrees Celsius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heat transfer mechanisms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Temperature Dynamics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Thermal radiation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Convection currents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Conductive heat transfer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Spread Mechanisms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Wind conditions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Proximity of wooden structures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fire breaks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Factors Accelerating Fire Spread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Innovations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6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Sir Christopher Wren's Contributions</a:t>
            </a:r>
            <a:endParaRPr lang="en-US" sz="1346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Design Principles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Impacts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Mandatory stone and brick construction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Wider street designs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drainage systems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urban planning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building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city reconstruction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Better building foundations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public space placement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water management systems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building insurance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fire prevention strategies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urban planning foundations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Rebuilding London: Architectural Revolution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Displacement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100,000 people left homeless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population movement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Disruption of social hierarchies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Consequences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Destruction of trade networks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Collapse of small businesses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restructuring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Mobility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Opportunities for rebuilding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Breaking traditional economic barriers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Demonstration of community resilience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Impact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trauma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adaptation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Resilience and reconstruction efforts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Human Story Behind the Great Fire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Leather buckets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hand pumps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water resources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Pre-Fire Firefighting Methods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From Primitive to Progressive: Firefighting Evolution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Sophisticated water distribution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protective equipment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urban fire prevention strategies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Modern Firefighting Technologies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water pumping systems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Organized firefighting units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emergency response protocols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Post-Fire Innovations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56"/>
              </a:spcAft>
              <a:buNone/>
            </a:pPr>
            <a:r>
              <a:rPr lang="en-US" sz="105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from reactive to preventive approaches</a:t>
            </a:r>
            <a:endParaRPr lang="en-US" sz="1051" dirty="0"/>
          </a:p>
          <a:p>
            <a:pPr algn="ctr" marL="0" indent="0">
              <a:lnSpc>
                <a:spcPct val="152727"/>
              </a:lnSpc>
              <a:spcAft>
                <a:spcPts val="956"/>
              </a:spcAft>
              <a:buNone/>
            </a:pPr>
            <a:r>
              <a:rPr lang="en-US" sz="105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professional fire services</a:t>
            </a:r>
            <a:endParaRPr lang="en-US" sz="1051" dirty="0"/>
          </a:p>
          <a:p>
            <a:pPr algn="ctr" marL="0" indent="0">
              <a:lnSpc>
                <a:spcPct val="152727"/>
              </a:lnSpc>
              <a:spcAft>
                <a:spcPts val="956"/>
              </a:spcAft>
              <a:buNone/>
            </a:pPr>
            <a:r>
              <a:rPr lang="en-US" sz="105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scientific understanding</a:t>
            </a:r>
            <a:endParaRPr lang="en-US" sz="1051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Technological Shifts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Engaging Historical Exploration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primary source documents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replica historical materials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1: Historical Detective Work</a:t>
            </a:r>
            <a:endParaRPr lang="en-US" sz="143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scientific exploration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fire dynamics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Safe, controlled learning environment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3: Fire Spread Simulation</a:t>
            </a:r>
            <a:endParaRPr lang="en-US" sz="1553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Reconstruct historical urban landscape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architectural challenges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group work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2: London City Model Building</a:t>
            </a:r>
            <a:endParaRPr lang="en-US" sz="13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Impact on Urban Design</a:t>
            </a:r>
            <a:endParaRPr lang="en-US" sz="1389" dirty="0"/>
          </a:p>
        </p:txBody>
      </p:sp>
      <p:sp>
        <p:nvSpPr>
          <p:cNvPr id="4" name="Text 2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fire led to mandatory stone and brick construction, wider streets, and improved drainage systems.</a:t>
            </a:r>
            <a:endParaRPr lang="en-US" sz="933" dirty="0"/>
          </a:p>
        </p:txBody>
      </p:sp>
      <p:sp>
        <p:nvSpPr>
          <p:cNvPr id="5" name="Text 3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359" dirty="0"/>
          </a:p>
        </p:txBody>
      </p:sp>
      <p:sp>
        <p:nvSpPr>
          <p:cNvPr id="6" name="Text 4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Community Resilience</a:t>
            </a:r>
            <a:endParaRPr lang="en-US" sz="1389" dirty="0"/>
          </a:p>
        </p:txBody>
      </p:sp>
      <p:sp>
        <p:nvSpPr>
          <p:cNvPr id="8" name="Text 6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Despite the devastation, Londoners came together to rebuild and implement advanced fire prevention strategies.</a:t>
            </a:r>
            <a:endParaRPr lang="en-US" sz="864" dirty="0"/>
          </a:p>
        </p:txBody>
      </p:sp>
      <p:sp>
        <p:nvSpPr>
          <p:cNvPr id="9" name="Text 7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0" name="Text 8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Significance</a:t>
            </a:r>
            <a:endParaRPr lang="en-US" sz="1389" dirty="0"/>
          </a:p>
        </p:txBody>
      </p:sp>
      <p:sp>
        <p:nvSpPr>
          <p:cNvPr id="12" name="Text 10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Great Fire showcases the importance of adapting to challenges and fostering innovation in urban planning.</a:t>
            </a:r>
            <a:endParaRPr lang="en-US" sz="864" dirty="0"/>
          </a:p>
        </p:txBody>
      </p:sp>
      <p:sp>
        <p:nvSpPr>
          <p:cNvPr id="13" name="Text 11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Lessons from the Great Fire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26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Historical Cause and Effect</a:t>
            </a:r>
            <a:endParaRPr lang="en-US" sz="1480" dirty="0"/>
          </a:p>
        </p:txBody>
      </p:sp>
      <p:sp>
        <p:nvSpPr>
          <p:cNvPr id="3" name="Text 1"/>
          <p:cNvSpPr/>
          <p:nvPr/>
        </p:nvSpPr>
        <p:spPr>
          <a:xfrm>
            <a:off x="3580728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Innovation in Urban Planning</a:t>
            </a:r>
            <a:endParaRPr lang="en-US" sz="1424" dirty="0"/>
          </a:p>
        </p:txBody>
      </p:sp>
      <p:sp>
        <p:nvSpPr>
          <p:cNvPr id="4" name="Text 2"/>
          <p:cNvSpPr/>
          <p:nvPr/>
        </p:nvSpPr>
        <p:spPr>
          <a:xfrm>
            <a:off x="6312330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Community Resilience</a:t>
            </a:r>
            <a:endParaRPr lang="en-US" sz="1588" dirty="0"/>
          </a:p>
        </p:txBody>
      </p:sp>
      <p:sp>
        <p:nvSpPr>
          <p:cNvPr id="5" name="Text 3"/>
          <p:cNvSpPr/>
          <p:nvPr/>
        </p:nvSpPr>
        <p:spPr>
          <a:xfrm>
            <a:off x="9043933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Adaptation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849126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historical cause and effect relationships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80728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Recognizing the importance of innovation in urban planning and architecture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12330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Appreciating the resilience and strength of communities in times of crisis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43933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Embracing technological adaptation for improved disaster response and prevention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9126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359" dirty="0"/>
          </a:p>
        </p:txBody>
      </p:sp>
      <p:sp>
        <p:nvSpPr>
          <p:cNvPr id="11" name="Text 9"/>
          <p:cNvSpPr/>
          <p:nvPr/>
        </p:nvSpPr>
        <p:spPr>
          <a:xfrm>
            <a:off x="3580728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2" name="Text 10"/>
          <p:cNvSpPr/>
          <p:nvPr/>
        </p:nvSpPr>
        <p:spPr>
          <a:xfrm>
            <a:off x="6312330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9043933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Our Takeaways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Medieval London Social Structures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5"/>
              </a:spcBef>
              <a:buNone/>
            </a:pPr>
            <a:r>
              <a:rPr lang="en-US" sz="130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Innovation Trajectories</a:t>
            </a:r>
            <a:endParaRPr lang="en-US" sz="1309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Planning and Reconstruction Strategies</a:t>
            </a:r>
            <a:endParaRPr lang="en-US" sz="111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Feudal system and class hierarchy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Roles of guilds and trade associations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Impact of religion on daily life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Advancements in agriculture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trade and commerce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Influence of foreign technologies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Medieval city layout and design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Rebuilding after the Great Fire of London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 of public infrastructure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Expanding Our Historical Understanding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Emergency response development</a:t>
            </a:r>
            <a:endParaRPr lang="en-US" sz="1389" dirty="0"/>
          </a:p>
        </p:txBody>
      </p:sp>
      <p:sp>
        <p:nvSpPr>
          <p:cNvPr id="4" name="Text 2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learning pathway focusing on enhancing emergency response strategies.</a:t>
            </a:r>
            <a:endParaRPr lang="en-US" sz="983" dirty="0"/>
          </a:p>
        </p:txBody>
      </p:sp>
      <p:sp>
        <p:nvSpPr>
          <p:cNvPr id="5" name="Text 3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359" dirty="0"/>
          </a:p>
        </p:txBody>
      </p:sp>
      <p:sp>
        <p:nvSpPr>
          <p:cNvPr id="6" name="Text 4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Cultural resilience studies</a:t>
            </a:r>
            <a:endParaRPr lang="en-US" sz="1389" dirty="0"/>
          </a:p>
        </p:txBody>
      </p:sp>
      <p:sp>
        <p:nvSpPr>
          <p:cNvPr id="8" name="Text 6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learning pathway focusing on understanding and fostering cultural resilience.</a:t>
            </a:r>
            <a:endParaRPr lang="en-US" sz="983" dirty="0"/>
          </a:p>
        </p:txBody>
      </p:sp>
      <p:sp>
        <p:nvSpPr>
          <p:cNvPr id="9" name="Text 7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0" name="Text 8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Interdisciplinary historical research</a:t>
            </a:r>
            <a:endParaRPr lang="en-US" sz="1284" dirty="0"/>
          </a:p>
        </p:txBody>
      </p:sp>
      <p:sp>
        <p:nvSpPr>
          <p:cNvPr id="12" name="Text 10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learning pathway focusing on integrating various disciplines in historical research.</a:t>
            </a:r>
            <a:endParaRPr lang="en-US" sz="982" dirty="0"/>
          </a:p>
        </p:txBody>
      </p:sp>
      <p:sp>
        <p:nvSpPr>
          <p:cNvPr id="13" name="Text 11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Connecting Past, Present, and Future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Feudal System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Guild System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Religious Influence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Dominant social structure in medieval London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Hierarchical system with kings, nobles, knights, and peasants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Guilds played a crucial role in regulating trade and craftsmanship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Organized into different guilds based on professions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Churches and monasteries held significant power and influence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Religious institutions played a central role in daily life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Growth of towns and cities led to the emergence of urban social structures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Distinct neighborhoods and communities within London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Medieval London social structures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Leather buckets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hand pumps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water resources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Pre-Fire Firefighting Methods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Technological innovation trajectories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Sophisticated water distribution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protective equipment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urban fire prevention strategies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Modern Firefighting Technologies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water pumping systems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Organized firefighting units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emergency response protocols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Post-Fire Innovations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56"/>
              </a:spcAft>
              <a:buNone/>
            </a:pPr>
            <a:r>
              <a:rPr lang="en-US" sz="105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from reactive to preventive approaches</a:t>
            </a:r>
            <a:endParaRPr lang="en-US" sz="1051" dirty="0"/>
          </a:p>
          <a:p>
            <a:pPr algn="ctr" marL="0" indent="0">
              <a:lnSpc>
                <a:spcPct val="152727"/>
              </a:lnSpc>
              <a:spcAft>
                <a:spcPts val="956"/>
              </a:spcAft>
              <a:buNone/>
            </a:pPr>
            <a:r>
              <a:rPr lang="en-US" sz="105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professional fire services</a:t>
            </a:r>
            <a:endParaRPr lang="en-US" sz="1051" dirty="0"/>
          </a:p>
          <a:p>
            <a:pPr algn="ctr" marL="0" indent="0">
              <a:lnSpc>
                <a:spcPct val="152727"/>
              </a:lnSpc>
              <a:spcAft>
                <a:spcPts val="956"/>
              </a:spcAft>
              <a:buNone/>
            </a:pPr>
            <a:r>
              <a:rPr lang="en-US" sz="105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scientific understanding</a:t>
            </a:r>
            <a:endParaRPr lang="en-US" sz="1051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Technological Shifts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961" r="30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Architectural Innovations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6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Sir Christopher Wren's Contributions</a:t>
            </a:r>
            <a:endParaRPr lang="en-US" sz="1346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Urban Design Principles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Long-term Impacts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Mandatory stone and brick construction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Wider street designs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drainage systems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urban planning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building regulations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city reconstruction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Better building foundations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public space placement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water management systems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building insurance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fire prevention strategies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urban planning foundations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Urban planning and reconstruction strategies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500" r="30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September 2-6, 1666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London, England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Precise Origin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Thomas Farriner's Bakery on Pudding Lane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City Characteristics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Densely populated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Predominantly wooden buildings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Narrow, tightly packed streets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Geographical Conditions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Exceptionally dry summer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Wooden infrastructure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firefighting capabilities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 - Historical Context of the Great Fire of London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Fuel (Abundant timber buildings)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(Concentrated through narrow streets)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Heat (Initial spark from bakery oven)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Fire Triangle Components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 - Scientific Understanding of Fire Dynamics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Chemical breakdown of carbon-based materials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Oxygen combination releasing massive energy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Combustion Process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Peak temperatures: Up to 1,100 degrees Celsius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heat transfer mechanisms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Temperature Dynamics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Thermal radiation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Convection currents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Conductive heat transfer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Spread Mechanisms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Wind conditions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Proximity of wooden structures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Lack of fire breaks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Factors Accelerating Fire Spread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Mandatory stone and brick construction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Wider street designs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drainage systems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Architectural Innovations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 - Architectural and Urban Planning Implications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Better building foundations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public space placement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Enhanced water management systems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Urban Design Principles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urban planning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building regulations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city reconstruction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Sir Christopher Wren's Contributions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of building insurance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fire prevention strategies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urban planning foundations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Long-term Impacts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Population Displacement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Consequences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Mobility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Psychological Impact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100,000 people left homeless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Massive movement of population within and outside London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Disruption of social hierarchies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Destruction of trade networks and markets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Collapse of small businesses and livelihoods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 restructuring and recovery efforts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Opportunities for rebuilding and urban renewal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Breaking traditional economic barriers for marginalized communities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Demonstration of community resilience and solidarity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Collective trauma experienced by Londoners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adaptation and coping mechanisms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Resilience and reconstruction efforts in the aftermath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 - Social and Economic Impact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8602" r="286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Pre-Fire Firefighting Methods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Leather buckets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hand pumps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water resources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Post-Fire Innovations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water pumping systems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Organized firefighting units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Improved emergency response protocols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Modern Firefighting Technologies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Sophisticated water distribution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protective equipment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Systematic urban fire prevention strategies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Technological Shifts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from reactive to preventive approaches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Development of professional fire services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scientific understanding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Subject Knowledge - Technological Firefighting Advancements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Activities - Interactive Learning Experiences (5-minute segments)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primary source documents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replica historical materials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critical thinking skills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1: Historical Detective Work</a:t>
            </a:r>
            <a:endParaRPr lang="en-US" sz="143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scientific exploration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fire dynamics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Safe, controlled learning environment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3: Fire Spread Simulation</a:t>
            </a:r>
            <a:endParaRPr lang="en-US" sz="1553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Reconstruct historical urban landscape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architectural challenges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group work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2: London City Model Building</a:t>
            </a:r>
            <a:endParaRPr lang="en-US" sz="139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did the fire change London forever?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can we learn about community resilience?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historical events shape modern urban design?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Lessons from the Great Fire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- Understanding Historical Transformation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2024-11-12T18:22:29Z</dcterms:created>
  <dcterms:modified xsi:type="dcterms:W3CDTF">2024-11-12T18:22:29Z</dcterms:modified>
</cp:coreProperties>
</file>