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a0b40dd9b26525141b53b7d0b29a31fe22c80ec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46cbf026cf80f6af93338c3820ed7a8b396416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108cf17f44c08aad0e668855d3fac14df2ca6df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794e033dd06bfb6b7fa51565a4dbdc0c86f5125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572bba52ca44c5d4ee3f7f83b869bfed0386c74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bf0c3d9f08dd01a486e4f871a6158af8c0a67d1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2a090806aec5adab86613d276a3d956f38aecd0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7a0d8347b89997b6bfc27c3ac7bb0209248bc03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762c3dfbb730667a6391b125c8e1700ff7c9803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c451089db5b6d0030c68fc47d7b0cbc20324ce8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d17d9764f84f7d54241aef51f5388b258f0ab11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5eccda1ffa2eb157572736bbbfab3b8a40756e8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e6a5766db141c74b43d639d2b374f50ba648510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320" r="3332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Fascinating Journey into the Sleeping Habits of Unique Creatures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the Quirky World of Animal Sleep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Weird Sleeping Animals: A Reading Adventure</a:t>
            </a:r>
            <a:endParaRPr lang="en-US" sz="1753" dirty="0"/>
          </a:p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Introduction: Sleep is Not the Same for Everyone!</a:t>
            </a:r>
            <a:endParaRPr lang="en-US" sz="1753" dirty="0"/>
          </a:p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Objectives</a:t>
            </a:r>
            <a:endParaRPr lang="en-US" sz="1753" dirty="0"/>
          </a:p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Meet Our Sleeping Heroes</a:t>
            </a:r>
            <a:endParaRPr lang="en-US" sz="1753" dirty="0"/>
          </a:p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Sloth - The Upside-Down Sleeper</a:t>
            </a:r>
            <a:endParaRPr lang="en-US" sz="1753" dirty="0"/>
          </a:p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Dolphin - Half-Brain Sleep</a:t>
            </a:r>
            <a:endParaRPr lang="en-US" sz="1753" dirty="0"/>
          </a:p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Flamingo - One-Legged Rest</a:t>
            </a:r>
            <a:endParaRPr lang="en-US" sz="1753" dirty="0"/>
          </a:p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Armadillo - Curled Protection</a:t>
            </a:r>
            <a:endParaRPr lang="en-US" sz="1753" dirty="0"/>
          </a:p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Platypus - Underground Sleeper</a:t>
            </a:r>
            <a:endParaRPr lang="en-US" sz="1753" dirty="0"/>
          </a:p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Learning Techniques</a:t>
            </a:r>
            <a:endParaRPr lang="en-US" sz="1753" dirty="0"/>
          </a:p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Vocabulary Exploration</a:t>
            </a:r>
            <a:endParaRPr lang="en-US" sz="1753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Scientific Significance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Comparative Analysis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Research and Exploration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Resources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and Reflection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Thank You Slide: Thanks for Exploring the Weird World of An…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Quirky World of Animal Sleep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6956" r="695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Unique Animal Sleep Behaviors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Weird Sleeping Animals: A Reading Adventure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Weird Sleeping Animals: A Reading Adventure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Quirky World of Animal Sleep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850" r="338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Animals have extraordinary sleeping habits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Survival depends on unique rest strategies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We'll explore fascinating sleep adaptations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Sleep is Not the Same for Everyone!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Introduction: Sleep is Not the Same for Everyone!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Quirky World of Animal Sleep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34"/>
              </a:spcBef>
              <a:buNone/>
            </a:pPr>
            <a:r>
              <a:rPr lang="en-US" sz="130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 scientific observation skills</a:t>
            </a:r>
            <a:endParaRPr lang="en-US" sz="1307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observing and documenting animal sleep patterns for scientific study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critical thinking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and evaluate the reasons behind various animal sleep behaviors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diverse animal adaptations</a:t>
            </a:r>
            <a:endParaRPr lang="en-US" sz="1315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how different animals have evolved unique sleep strategies for survival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64"/>
              </a:spcBef>
              <a:buNone/>
            </a:pPr>
            <a:r>
              <a:rPr lang="en-US" sz="121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Expand vocabulary about animal behaviors</a:t>
            </a:r>
            <a:endParaRPr lang="en-US" sz="121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new terminology related to diverse animal sleep habits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34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reading comprehension skills</a:t>
            </a:r>
            <a:endParaRPr lang="en-US" sz="1349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ability to understand and interpret information from texts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Objectives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Quirky World of Animal Sleep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Platypus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Creates complex underground tunnels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Protects from temperature changes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Ensures safety during rest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Armadillo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Curls into tight protective ball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Maintains body temperature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Protects from predators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Flamingo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Sleeps standing on one leg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Minimizes muscle energy expenditure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Helps regulate body temperature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Dolphin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One brain hemisphere stays awake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Continues breathing and moving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Maintains environmental awareness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Sloth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Sleeps up to 20 hours daily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Hangs upside down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Conserves energy in rainforest environment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Meet Our Sleeping Heroes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79" y="242486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58640" y="242486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3812" y="242486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Quirky World of Animal Sleep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8451002" y="461593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Sloths conserve energy in the rainforest environment.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451002" y="362712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505"/>
              </a:spcBef>
              <a:buNone/>
            </a:pPr>
            <a:r>
              <a:rPr lang="en-US" sz="2727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Energy Conservation</a:t>
            </a:r>
            <a:endParaRPr lang="en-US" sz="2727" dirty="0"/>
          </a:p>
        </p:txBody>
      </p:sp>
      <p:sp>
        <p:nvSpPr>
          <p:cNvPr id="11" name="Text 9"/>
          <p:cNvSpPr/>
          <p:nvPr/>
        </p:nvSpPr>
        <p:spPr>
          <a:xfrm>
            <a:off x="8451002" y="333712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735830" y="461593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Sloths hang upside down from trees.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35830" y="362712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799"/>
              </a:spcBef>
              <a:buNone/>
            </a:pPr>
            <a:r>
              <a:rPr lang="en-US" sz="4314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Upside Down</a:t>
            </a:r>
            <a:endParaRPr lang="en-US" sz="4314" dirty="0"/>
          </a:p>
        </p:txBody>
      </p:sp>
      <p:sp>
        <p:nvSpPr>
          <p:cNvPr id="14" name="Text 12"/>
          <p:cNvSpPr/>
          <p:nvPr/>
        </p:nvSpPr>
        <p:spPr>
          <a:xfrm>
            <a:off x="4735830" y="333712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017269" y="461593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Sloths sleep up to 20 hours daily.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1017269" y="362712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 hours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1017269" y="333712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Sloth - The Upside-Down Sleeper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Quirky World of Animal Sleep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One brain hemisphere stays awake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Continues breathing and moving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Maintains environmental awareness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Unique Sleep Characteristics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Dolphin - Half-Brain Sleep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Quirky World of Animal Sleep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Sleeps standing on one leg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Minimizes muscle energy expenditure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Helps regulate body temperature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Fascinating Adaptations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Sleeping Pose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Flamingo standing on one leg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Flamingo - One-Legged Rest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Quirky World of Animal Sleep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curled position shields armadillos from potential threats and predators while they sleep.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Protects from predators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Curling up helps armadillos conserve heat and regulate their body temperature during rest.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Maintains body temperature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Curls into tight protective ball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Armadillos curl their bodies into a ball for protection while sleeping.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Armadillo - Curled Protection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Quirky World of Animal Sleep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Ensures safety during rest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Protects from temperature changes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Creates complex underground tunnels</a:t>
            </a:r>
            <a:endParaRPr lang="en-US" sz="1387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Platypus - Underground Sleeper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Quirky World of Animal Sleep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Test knowledge on unique animal sleep habits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engagement and retention through gamified learning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Quizzes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Act out different sleep behaviors of animals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understanding through interactive play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Role-Playing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67"/>
              </a:spcBef>
              <a:buNone/>
            </a:pPr>
            <a:r>
              <a:rPr lang="en-US" sz="1214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Total Physical Response (TPR) Activities</a:t>
            </a:r>
            <a:endParaRPr lang="en-US" sz="1214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through physical movement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mimicking animal sleeping positions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Learning Techniques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Quirky World of Animal Sleep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Hibernate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Period of inactivity and lowered body temperature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Adjustment or change to suit a new environment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Half-awake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State of being partially conscious while resting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Burrow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hole or tunnel dug by an animal for shelter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Upside down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Position where the head is lower than the feet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Vocabulary Exploration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79" y="242486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58640" y="242486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3812" y="242486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Quirky World of Animal Sleep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8451002" y="461593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Exemplifies the various adaptations organisms have developed to survive and thrive in their habitats.</a:t>
            </a:r>
            <a:endParaRPr lang="en-US" sz="931" dirty="0"/>
          </a:p>
        </p:txBody>
      </p:sp>
      <p:sp>
        <p:nvSpPr>
          <p:cNvPr id="10" name="Text 8"/>
          <p:cNvSpPr/>
          <p:nvPr/>
        </p:nvSpPr>
        <p:spPr>
          <a:xfrm>
            <a:off x="8451002" y="362712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5400" dirty="0"/>
          </a:p>
        </p:txBody>
      </p:sp>
      <p:sp>
        <p:nvSpPr>
          <p:cNvPr id="11" name="Text 9"/>
          <p:cNvSpPr/>
          <p:nvPr/>
        </p:nvSpPr>
        <p:spPr>
          <a:xfrm>
            <a:off x="8451002" y="333712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735830" y="461593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Highlights the vast range of different species and genetic variations within ecosystems.</a:t>
            </a:r>
            <a:endParaRPr lang="en-US" sz="998" dirty="0"/>
          </a:p>
        </p:txBody>
      </p:sp>
      <p:sp>
        <p:nvSpPr>
          <p:cNvPr id="13" name="Text 11"/>
          <p:cNvSpPr/>
          <p:nvPr/>
        </p:nvSpPr>
        <p:spPr>
          <a:xfrm>
            <a:off x="4735830" y="362712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5400" dirty="0"/>
          </a:p>
        </p:txBody>
      </p:sp>
      <p:sp>
        <p:nvSpPr>
          <p:cNvPr id="14" name="Text 12"/>
          <p:cNvSpPr/>
          <p:nvPr/>
        </p:nvSpPr>
        <p:spPr>
          <a:xfrm>
            <a:off x="4735830" y="333712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017269" y="461593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Provides insights into how different species have evolved over time to adapt to their environments.</a:t>
            </a:r>
            <a:endParaRPr lang="en-US" sz="951" dirty="0"/>
          </a:p>
        </p:txBody>
      </p:sp>
      <p:sp>
        <p:nvSpPr>
          <p:cNvPr id="16" name="Text 14"/>
          <p:cNvSpPr/>
          <p:nvPr/>
        </p:nvSpPr>
        <p:spPr>
          <a:xfrm>
            <a:off x="1017269" y="362712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1017269" y="333712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Scientific Significance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Quirky World of Animal Sleep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Comparative Analysis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10159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Can be polyphasic, with multiple sleep periods.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Adapted to specific survival needs.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Diverse sleep behaviors based on species.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0163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Animal Sleep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47164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Typically occurs in long, consolidated periods.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Primarily occurs during the night.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Varied sleep positions and environments.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47164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Human Sleep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8497" r="2849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Quirky World of Animal Sleep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with zoologists and biologists for insights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Discussing findings and interpretations with professionals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Collaborating with experts in the field of sleep science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Reading research papers on animal sleep cycles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about the physiological aspects of sleep in various animals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scientific literature on sleep studies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Conducting field research on animal sleep patterns</a:t>
            </a:r>
            <a:endParaRPr lang="en-US" sz="1129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Observing different species in their natural habitats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Documenting unique sleeping behaviors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Research and Exploration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Quirky World of Animal Sleep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SleepResearchInstitute.org: Access latest studies on animal sleep science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JournalofAnimalSleepStudies.com: Peer-reviewed articles on animal sleep behaviors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Scientific Research Links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"Sleeping Wonders": Documentary series on animal sleep adaptations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"Dreamscapes": Explore the diverse sleeping habits of animals in their natural habitats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Nature Documentaries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SleepSafari AR: Experience virtual animal sleep environments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SleepExplorer: Dive into the world of animal sleep through AR simulations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Augmented Reality Apps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Websites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ExploreSleep.org: Interactive platform showcasing animal sleep behaviors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NationalGeographicKids.com: Engaging articles on unique animal sleep patterns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Digital Resources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Quirky World of Animal Sleep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450" r="314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Animal sleep behaviors are incredibly diverse and fascinating.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8788" r="2878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Quirky World of Animal Sleep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students to reflect on how their understanding of animal sleep behaviors has evolved.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Emphasize the importance of observation and inquiry in scientific exploration.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 on learning journey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Invite students to share which animal sleep adaptation fascinated them the most.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peer-to-peer learning and sharing of insights.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09"/>
              </a:spcBef>
              <a:buNone/>
            </a:pPr>
            <a:r>
              <a:rPr lang="en-US" sz="127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 favorite animal sleeping habit</a:t>
            </a:r>
            <a:endParaRPr lang="en-US" sz="1273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student questions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an open forum for students to ask about animal sleep behaviors.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curiosity and critical thinking through engaging discussions.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Q&amp;A and Reflection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Quirky World of Animal Sleep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Gratitude for delving into the quirky sleep habits of animals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Appreciation for discovering the fascinating adaptations for survival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Thank you for joining the adventure into the diverse world of animal sleep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Thanks for Exploring the Weird World of Animal Sleep!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Thank You Slide: Thanks for Exploring the Weird World of Animal Sleep!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2024-12-08T09:44:22Z</dcterms:created>
  <dcterms:modified xsi:type="dcterms:W3CDTF">2024-12-08T09:44:22Z</dcterms:modified>
</cp:coreProperties>
</file>