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a5a5ea6ba768db3078948092bed6847532d3e4f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74757a58c8e07982053cb4e6813431725672df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4292a625fdc94550db1fbb6e2161411ee3e9d67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45b75fb3d90a33fe8ac818dda37933bee21a753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7c9839f97ceea3251b0038035ac4398d31bc833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0a1304bb2c16003d0abfad1c457c0be59f5c68a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5f56590b5bda33e7a28207e2c42e9d3c15cedd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d877b5870b4ed143c722161aa0f41e8f3efc03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87c16115a1b1dd3c7bb85ae6c942d88bae81d4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8c88259cc30f22d04e652dd0a5ea7b49640bb8f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7b2dc5d54f34e9e3a83359868decd260023a16d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Concepts, Applications, and Techniques for Success in Graphing Linear Equations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Linear Equations: A Comprehensive Guide to Graphing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Graphing Linear Equations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Slope-Intercept Form?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Y-Intercept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Steps to Graphing Linear Equations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 1: Graphing y = 2x + 3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 2: Graphing y = -x - 2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Applications of Linear Equations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Science Application: Projectile Motion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Economics Application: Price and Demand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Integrating Technology in Graphing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 in Graphing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Tips and Tricks for Accurate Graphing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Problems for Graphing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Solutions to Practice Problems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Review of Key Concepts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Summary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 in Learning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 and Encouragement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40580" r="4058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Graphing Linear Equations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Presentation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Overview: This presentation focuses on graphing linear equations using slope-intercept form.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Objective: We will explore the concept, graphing techniques, and real-world applications.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Slope-Intercept Form?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Slope-Intercept Form?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 of Slope-Intercept Form: The slope-intercept form of a linear equation is expressed as y = mx + b.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Components of the Equation: m (Slope): Represents the steepness of the line, indicating the rate of change of y with respect to x. b (Y-Intercept): The point where the line crosses the y-axis, indicating the value of y when x is 0.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in Graphing: This form is essential for easily graphing linear equations, allowing for quick identification of key features such as slope and y-intercept.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Slope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graph illustrating the slope visually demonstrates how steep the line is and the direction it takes, enhancing understanding of the concept.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Representation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slope of 2 means that for every 1 unit increase in x, the value of y increases by 2 units.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Positive slope indicates an upward trend, while a negative slope indicates a downward trend.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Interpreting Slope Values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slope of a linear equation indicates the rate of change of the dependent variable (y) with respect to the independent variable (x).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Slope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258562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Y-Intercept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548122" y="2445968"/>
            <a:ext cx="4780280" cy="3108960"/>
          </a:xfrm>
          <a:custGeom>
            <a:avLst/>
            <a:gdLst/>
            <a:ahLst/>
            <a:cxnLst/>
            <a:rect l="l" t="t" r="r" b="b"/>
            <a:pathLst>
              <a:path w="4780280" h="3108960">
                <a:moveTo>
                  <a:pt x="0" y="3108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y-intercept is the point where a line crosses the y-axis in a graph.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represented as the coordinate (0, b), where b is the value of the y-intercept.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857886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Y-Intercept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445968"/>
            <a:ext cx="4780280" cy="3108960"/>
          </a:xfrm>
          <a:custGeom>
            <a:avLst/>
            <a:gdLst/>
            <a:ahLst/>
            <a:cxnLst/>
            <a:rect l="l" t="t" r="r" b="b"/>
            <a:pathLst>
              <a:path w="4780280" h="3108960">
                <a:moveTo>
                  <a:pt x="0" y="3108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 of Y-Intercept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 of Y-Intercept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857886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Y-Intercept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03160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4600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211762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80200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38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285998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117560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371598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63038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043324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034722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126162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866284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957724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949122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486504" y="1909375"/>
            <a:ext cx="684588" cy="338554"/>
          </a:xfrm>
          <a:custGeom>
            <a:avLst/>
            <a:gdLst/>
            <a:ahLst/>
            <a:cxnLst/>
            <a:rect l="l" t="t" r="r" b="b"/>
            <a:pathLst>
              <a:path w="684588" h="338554">
                <a:moveTo>
                  <a:pt x="0" y="338554"/>
                </a:moveTo>
                <a:lnTo>
                  <a:pt x="0" y="0"/>
                </a:lnTo>
                <a:lnTo>
                  <a:pt x="684588" y="0"/>
                </a:lnTo>
                <a:lnTo>
                  <a:pt x="68458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340320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171882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03444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Steps to Graphing Linear Equations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9226204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Connect the two points with a straight line, extending it in both directions, and add arrows to indicate that the line continues infinitely.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9043324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Draw the Line Through the Two Points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394642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From the y-intercept, apply the slope (rise over run) to find a second point. For example, if the slope is 2, move up 2 units and right 1 unit.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211762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the Slope to Find Another Point on the Line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3563080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Locate the y-intercept on the graph at the point (0, b) and mark it clearly.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3380200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the Y-Intercept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31518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Determine the values of 'm' (slope) and 'b' (y-intercept) from the equation in slope-intercept form (y = mx + b).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548638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the Slope and Y-Intercept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1: Graphing y = 2x + 3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Process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the Slope and Y-Intercept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Plot the Y-Intercept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the Slope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125" r="30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2: Graphing y = -x - 2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the Equation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Equation: y = -x - 2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Slope (m): -1 (indicates a downward slope)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Y-Intercept (b): -2 (the line crosses the y-axis at (0, -2))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Linear Equations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scientific research, linear equations help in interpreting data relationships, such as the correlation between variables in experiments.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Scientific Data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Businesses use linear equations to analyze revenue and expenses, allowing for better financial planning and decision-making.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Financial Trends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Linear equations can model population changes over time, helping to forecast future growth based on current trends.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Predicting Population Growth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55" r="300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Science Application: Projectile Motion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Modeling Motion with Linear Equations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Concept: Linear equations can represent the height of a projectile over time.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 Equation: h(t) = -4.9t^2 + v_0t + h_0 (where h(t) is height, v_0 is initial velocity, and h_0 is initial height).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1672" r="316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Economics Application: Price and Demand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Modeling Economic Relationships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Linear equations can effectively represent the relationship between price and quantity demanded.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Integrating Technology in Graphing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Accessibility: Easily accessible from any device with internet.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Collaboration: Enable sharing and collaboration on graphing projects with peers.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Graphing Tools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507658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Examples: Programs like GeoGebra and Desmos.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Features: Offer advanced graphing capabilities, including dynamic manipulation of equations.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Software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Functionality: Allow users to input equations and visualize graphs instantly.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Benefits: Enhance understanding of slope and intercept through interactive features.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02269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Calculators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in Graphing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Proper labeling is essential for clarity; without it, the graph can be confusing and misinterpreted.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Failing to Label the Axes Correctly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507658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Miscalculating these values can result in a graph that does not accurately reflect the equation.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Incorrectly Identifying the Slope and Y-Intercept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Neglecting the negative sign can lead to incorrect slope representation and misplacement of the line.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02269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Forgetting to Include the Negative Sign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40703" r="4070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and Tricks for Accurate Graphing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a ruler to draw the line, ensuring it is straight and accurately represents the equation.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Precision in Drawing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507658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Always label the axes correctly, including units of measurement, to avoid confusion.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Proper Labeling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a graphing calculator or computer software to verify your work and ensure accuracy.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02269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Utilize Technology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Problems for Graphing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practice problems will help reinforce your understanding of slope and y-intercept in linear equations.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Reinforcement of Concepts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the slope (m) and y-intercept (b) for each equation.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Plot the y-intercept on the graph.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the slope to find another point and draw the line.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Steps to Graph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graphing the following equations using slope-intercept form: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 = x + 2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 = -3x - 1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 = 2x - 4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Linear Equations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Solutions to Practice Problems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Solutions to Practice Problems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 Your Work: Review the provided solutions to ensure accuracy in your graphing.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Mistakes: Analyze any discrepancies between your graphs and the solutions to identify areas for improvement.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 Graphing Skills: Use the solutions as a guide to refine your understanding of slope and y-intercept in linear equations.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of Key Concepts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 flipH="1" flipV="1">
            <a:off x="548639" y="2008426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5787882" y="2008426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548639" y="4472824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5787882" y="4472824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983009" y="4118760"/>
            <a:ext cx="4480560" cy="1920240"/>
          </a:xfrm>
          <a:custGeom>
            <a:avLst/>
            <a:gdLst/>
            <a:ahLst/>
            <a:cxnLst/>
            <a:rect l="l" t="t" r="r" b="b"/>
            <a:pathLst>
              <a:path w="4480560" h="1920240">
                <a:moveTo>
                  <a:pt x="0" y="1920240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1920240"/>
                </a:lnTo>
                <a:lnTo>
                  <a:pt x="0" y="1920240"/>
                </a:lnTo>
              </a:path>
            </a:pathLst>
          </a:custGeom>
          <a:solidFill>
            <a:srgbClr val="FFFFFF"/>
          </a:solidFill>
          <a:ln w="12700">
            <a:solidFill>
              <a:srgbClr val="E4CEFF"/>
            </a:solidFill>
          </a:ln>
        </p:spPr>
        <p:txBody>
          <a:bodyPr wrap="square" lIns="18288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graph a linear equation, identify the slope and y-intercept, plot the y-intercept, and use the slope to find additional points on the line.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787882" y="3926964"/>
            <a:ext cx="4389120" cy="548640"/>
          </a:xfrm>
          <a:custGeom>
            <a:avLst/>
            <a:gdLst/>
            <a:ahLst/>
            <a:cxnLst/>
            <a:rect l="l" t="t" r="r" b="b"/>
            <a:pathLst>
              <a:path w="4389120" h="548640">
                <a:moveTo>
                  <a:pt x="0" y="0"/>
                </a:moveTo>
                <a:lnTo>
                  <a:pt x="4114800" y="0"/>
                </a:lnTo>
                <a:lnTo>
                  <a:pt x="4389120" y="274320"/>
                </a:lnTo>
                <a:lnTo>
                  <a:pt x="411480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Linear Equations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49187" y="4118760"/>
            <a:ext cx="4480560" cy="1920240"/>
          </a:xfrm>
          <a:custGeom>
            <a:avLst/>
            <a:gdLst/>
            <a:ahLst/>
            <a:cxnLst/>
            <a:rect l="l" t="t" r="r" b="b"/>
            <a:pathLst>
              <a:path w="4480560" h="1920240">
                <a:moveTo>
                  <a:pt x="0" y="1920240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1920240"/>
                </a:lnTo>
                <a:lnTo>
                  <a:pt x="0" y="1920240"/>
                </a:lnTo>
              </a:path>
            </a:pathLst>
          </a:custGeom>
          <a:solidFill>
            <a:srgbClr val="FFFFFF"/>
          </a:solidFill>
          <a:ln w="12700">
            <a:solidFill>
              <a:srgbClr val="E4CEFF"/>
            </a:solidFill>
          </a:ln>
        </p:spPr>
        <p:txBody>
          <a:bodyPr wrap="square" lIns="18288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y-intercept is the point at which the line crosses the y-axis, represented by the value of b in the slope-intercept equation.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3926964"/>
            <a:ext cx="4389120" cy="548640"/>
          </a:xfrm>
          <a:custGeom>
            <a:avLst/>
            <a:gdLst/>
            <a:ahLst/>
            <a:cxnLst/>
            <a:rect l="l" t="t" r="r" b="b"/>
            <a:pathLst>
              <a:path w="4389120" h="548640">
                <a:moveTo>
                  <a:pt x="0" y="0"/>
                </a:moveTo>
                <a:lnTo>
                  <a:pt x="4114800" y="0"/>
                </a:lnTo>
                <a:lnTo>
                  <a:pt x="4389120" y="274320"/>
                </a:lnTo>
                <a:lnTo>
                  <a:pt x="411480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Y-Intercept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990631" y="1657071"/>
            <a:ext cx="4480560" cy="1920240"/>
          </a:xfrm>
          <a:custGeom>
            <a:avLst/>
            <a:gdLst/>
            <a:ahLst/>
            <a:cxnLst/>
            <a:rect l="l" t="t" r="r" b="b"/>
            <a:pathLst>
              <a:path w="4480560" h="1920240">
                <a:moveTo>
                  <a:pt x="0" y="1920240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1920240"/>
                </a:lnTo>
                <a:lnTo>
                  <a:pt x="0" y="1920240"/>
                </a:lnTo>
              </a:path>
            </a:pathLst>
          </a:custGeom>
          <a:solidFill>
            <a:srgbClr val="FFFFFF"/>
          </a:solidFill>
          <a:ln w="12700">
            <a:solidFill>
              <a:srgbClr val="E4CEFF"/>
            </a:solidFill>
          </a:ln>
        </p:spPr>
        <p:txBody>
          <a:bodyPr wrap="square" lIns="18288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slope indicates the steepness of the line and the direction of the relationship between the variables, calculated as the change in y over the change in x.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787882" y="1459786"/>
            <a:ext cx="4389120" cy="548640"/>
          </a:xfrm>
          <a:custGeom>
            <a:avLst/>
            <a:gdLst/>
            <a:ahLst/>
            <a:cxnLst/>
            <a:rect l="l" t="t" r="r" b="b"/>
            <a:pathLst>
              <a:path w="4389120" h="548640">
                <a:moveTo>
                  <a:pt x="0" y="0"/>
                </a:moveTo>
                <a:lnTo>
                  <a:pt x="4114800" y="0"/>
                </a:lnTo>
                <a:lnTo>
                  <a:pt x="4389120" y="274320"/>
                </a:lnTo>
                <a:lnTo>
                  <a:pt x="411480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Slope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49187" y="1657071"/>
            <a:ext cx="4480560" cy="1920240"/>
          </a:xfrm>
          <a:custGeom>
            <a:avLst/>
            <a:gdLst/>
            <a:ahLst/>
            <a:cxnLst/>
            <a:rect l="l" t="t" r="r" b="b"/>
            <a:pathLst>
              <a:path w="4480560" h="1920240">
                <a:moveTo>
                  <a:pt x="0" y="1920240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1920240"/>
                </a:lnTo>
                <a:lnTo>
                  <a:pt x="0" y="1920240"/>
                </a:lnTo>
              </a:path>
            </a:pathLst>
          </a:custGeom>
          <a:solidFill>
            <a:srgbClr val="FFFFFF"/>
          </a:solidFill>
          <a:ln w="12700">
            <a:solidFill>
              <a:srgbClr val="E4CEFF"/>
            </a:solidFill>
          </a:ln>
        </p:spPr>
        <p:txBody>
          <a:bodyPr wrap="square" lIns="18288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slope-intercept form of a linear equation is expressed as y = mx + b, where m represents the slope and b denotes the y-intercept.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48639" y="1465275"/>
            <a:ext cx="4389120" cy="548640"/>
          </a:xfrm>
          <a:custGeom>
            <a:avLst/>
            <a:gdLst/>
            <a:ahLst/>
            <a:cxnLst/>
            <a:rect l="l" t="t" r="r" b="b"/>
            <a:pathLst>
              <a:path w="4389120" h="548640">
                <a:moveTo>
                  <a:pt x="0" y="0"/>
                </a:moveTo>
                <a:lnTo>
                  <a:pt x="4114800" y="0"/>
                </a:lnTo>
                <a:lnTo>
                  <a:pt x="4389120" y="274320"/>
                </a:lnTo>
                <a:lnTo>
                  <a:pt x="411480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Slope-Intercept Form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Summary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 flipH="1" flipV="1">
            <a:off x="548639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50424" y="1925558"/>
            <a:ext cx="10058400" cy="3931920"/>
          </a:xfrm>
          <a:custGeom>
            <a:avLst/>
            <a:gdLst/>
            <a:ahLst/>
            <a:cxnLst/>
            <a:rect l="l" t="t" r="r" b="b"/>
            <a:pathLst>
              <a:path w="10058400" h="3931920">
                <a:moveTo>
                  <a:pt x="0" y="3931920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3931920"/>
                </a:lnTo>
                <a:lnTo>
                  <a:pt x="0" y="3931920"/>
                </a:lnTo>
              </a:path>
            </a:pathLst>
          </a:custGeom>
          <a:solidFill>
            <a:srgbClr val="FFFFFF"/>
          </a:solidFill>
          <a:ln w="9525">
            <a:solidFill>
              <a:srgbClr val="E4CEFF"/>
            </a:solidFill>
          </a:ln>
        </p:spPr>
        <p:txBody>
          <a:bodyPr wrap="square" lIns="274320" tIns="64008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graphing of linear equations using slope-intercept form is essential for understanding mathematical concepts and their real-world applications.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38" y="1677022"/>
            <a:ext cx="9601200" cy="731520"/>
          </a:xfrm>
          <a:custGeom>
            <a:avLst/>
            <a:gdLst/>
            <a:ahLst/>
            <a:cxnLst/>
            <a:rect l="l" t="t" r="r" b="b"/>
            <a:pathLst>
              <a:path w="9601200" h="731520">
                <a:moveTo>
                  <a:pt x="0" y="0"/>
                </a:moveTo>
                <a:lnTo>
                  <a:pt x="9235440" y="0"/>
                </a:lnTo>
                <a:lnTo>
                  <a:pt x="9601200" y="365760"/>
                </a:lnTo>
                <a:lnTo>
                  <a:pt x="923544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274320" tIns="91440" rIns="9144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 in Learning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Investigate how linear equations model various real-life scenarios.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case studies in fields such as economics, science, and engineering.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Real-World Applications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how to represent inequalities on a graph.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the difference between solid and dashed lines based on the inequality type.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Linear Inequalities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methods for solving and graphing multiple linear equations simultaneously.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the concept of intersection points and their significance.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Systems of Linear Equations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031" r="340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77723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Features: Advanced functions for plotting equations and analyzing graphs.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Recommendations: TI-84, Casio fx-9750GII.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7723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Calculators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3775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Options: Programs that provide interactive graphing capabilities.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Examples: GeoGebra, Desmos.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93775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Software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3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Accessibility: Free tools available for quick graphing.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Suggestions: Desmos Graphing Calculator, Meta-Calculator.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7723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Graphing Tools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3775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Purpose: Comprehensive guides on linear equations and graphing techniques.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Recommended Titles: "Algebra and Trigonometry" by Michael Sullivan, "Pre-Algebra" by Richard Rusczyk.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Textbooks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 to Graphing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 and Encouragement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 and Encouragement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Regularly: Consistent practice is key to mastering graphing linear equations. Set aside time each week to reinforce your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 Confidence: The more you practice, the more confident you will become in your abilities. Don’t hesitate to seek help if you encounter challenges.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Thank You for Participating: We appreciate your attention and engagement throughout this presentation. Remember, mastering slope-intercept form opens doors to understanding more complex mathematical concepts!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2025-02-03T22:49:36Z</dcterms:created>
  <dcterms:modified xsi:type="dcterms:W3CDTF">2025-02-03T22:49:36Z</dcterms:modified>
</cp:coreProperties>
</file>