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677e9e5a47224a4076d34da462d995010b863b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6a40033dc8f0f5710136422f8752a34a2a946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07abb48df6ca76f6e14c7c9bc3348da80372d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7dcb24b95773d2f64c31fc1eb06d0447179b76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e04197c017afe8b9892228f69fa2a75febf8b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d880927eed2045437e3df04cd710d679551859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679d89d5557b2fe67f30af046f7ada985dc075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535ba4a235c8a854515a3cfa9b1b4adbd2b2b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b8f18944600709275bcff5b1a4664dc980e650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3b6ce38c4c0629afb39c6c5d00046da09d7896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e9cf1330fce4b06188c694d155224f8265c7db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c698d8c3bb039fe38ec4829302e8c999660735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140e1c601477797b87b2d717659341fa2a24f2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ac3116b80436656099c6583c8c8fcd08571e4bb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96871" r="-968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Cultures, History, and Global Challenges to Become Informed Global Citizens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Our World: The Power of Social Studies and Global Awareness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Social Studies and Global Awar…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Social Studies and Global Awareness Matter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Competence and Empathy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 Issues and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Geography and Map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Historical Context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Critical Thinking and Research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 Citizenship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Reflection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Social Studies and Global Awareness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have a solid foundation in social studies.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 will enable you to engage with the world as an informed global citizen.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Strong Foundation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different cultures and global issues is crucial.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us become informed and active global citizens.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Global Awareness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social studies and global awareness!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importance of understanding different cultures, historical events, and global issues.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Social Studies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Social Studies and Global Awareness Matter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social studies and global awareness, we can make a positive impact in our communities and the world at large.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impact is achieved by applying our knowledge and skills to create meaningful change.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a Positive Impact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54889" y="3997946"/>
            <a:ext cx="240061" cy="274320"/>
          </a:xfrm>
          <a:custGeom>
            <a:avLst/>
            <a:gdLst/>
            <a:ahLst/>
            <a:cxnLst/>
            <a:rect l="l" t="t" r="r" b="b"/>
            <a:pathLst>
              <a:path w="240061" h="274320">
                <a:moveTo>
                  <a:pt x="129556" y="4233"/>
                </a:moveTo>
                <a:cubicBezTo>
                  <a:pt x="127146" y="1553"/>
                  <a:pt x="123662" y="0"/>
                  <a:pt x="120018" y="0"/>
                </a:cubicBezTo>
                <a:cubicBezTo>
                  <a:pt x="116374" y="0"/>
                  <a:pt x="112893" y="1553"/>
                  <a:pt x="110481" y="4233"/>
                </a:cubicBezTo>
                <a:lnTo>
                  <a:pt x="33328" y="89958"/>
                </a:lnTo>
                <a:cubicBezTo>
                  <a:pt x="29952" y="93708"/>
                  <a:pt x="29095" y="99172"/>
                  <a:pt x="31131" y="103781"/>
                </a:cubicBezTo>
                <a:cubicBezTo>
                  <a:pt x="33167" y="108389"/>
                  <a:pt x="37776" y="111442"/>
                  <a:pt x="42865" y="111442"/>
                </a:cubicBezTo>
                <a:lnTo>
                  <a:pt x="49188" y="111442"/>
                </a:lnTo>
                <a:lnTo>
                  <a:pt x="15969" y="150234"/>
                </a:lnTo>
                <a:cubicBezTo>
                  <a:pt x="12702" y="154039"/>
                  <a:pt x="11950" y="159396"/>
                  <a:pt x="14041" y="163950"/>
                </a:cubicBezTo>
                <a:cubicBezTo>
                  <a:pt x="16130" y="168504"/>
                  <a:pt x="20686" y="171450"/>
                  <a:pt x="25720" y="171450"/>
                </a:cubicBezTo>
                <a:lnTo>
                  <a:pt x="38578" y="171450"/>
                </a:lnTo>
                <a:lnTo>
                  <a:pt x="2573" y="219456"/>
                </a:lnTo>
                <a:cubicBezTo>
                  <a:pt x="-375" y="223368"/>
                  <a:pt x="-802" y="228563"/>
                  <a:pt x="1342" y="232903"/>
                </a:cubicBezTo>
                <a:cubicBezTo>
                  <a:pt x="3486" y="237243"/>
                  <a:pt x="7987" y="240030"/>
                  <a:pt x="12860" y="240030"/>
                </a:cubicBezTo>
                <a:lnTo>
                  <a:pt x="85726" y="240030"/>
                </a:lnTo>
                <a:lnTo>
                  <a:pt x="107156" y="240030"/>
                </a:lnTo>
                <a:lnTo>
                  <a:pt x="107156" y="261462"/>
                </a:lnTo>
                <a:cubicBezTo>
                  <a:pt x="107156" y="268589"/>
                  <a:pt x="112888" y="274323"/>
                  <a:pt x="120013" y="274323"/>
                </a:cubicBezTo>
                <a:cubicBezTo>
                  <a:pt x="127138" y="274323"/>
                  <a:pt x="132871" y="268589"/>
                  <a:pt x="132871" y="261465"/>
                </a:cubicBezTo>
                <a:lnTo>
                  <a:pt x="132871" y="240035"/>
                </a:lnTo>
                <a:lnTo>
                  <a:pt x="154301" y="240035"/>
                </a:lnTo>
                <a:lnTo>
                  <a:pt x="227167" y="240035"/>
                </a:lnTo>
                <a:cubicBezTo>
                  <a:pt x="232043" y="240035"/>
                  <a:pt x="236488" y="237303"/>
                  <a:pt x="238685" y="232908"/>
                </a:cubicBezTo>
                <a:cubicBezTo>
                  <a:pt x="240882" y="228514"/>
                  <a:pt x="240399" y="223318"/>
                  <a:pt x="237453" y="219461"/>
                </a:cubicBezTo>
                <a:lnTo>
                  <a:pt x="201449" y="171455"/>
                </a:lnTo>
                <a:lnTo>
                  <a:pt x="214307" y="171455"/>
                </a:lnTo>
                <a:cubicBezTo>
                  <a:pt x="219343" y="171455"/>
                  <a:pt x="223897" y="168509"/>
                  <a:pt x="225986" y="163955"/>
                </a:cubicBezTo>
                <a:cubicBezTo>
                  <a:pt x="228074" y="159402"/>
                  <a:pt x="227325" y="154044"/>
                  <a:pt x="224058" y="150239"/>
                </a:cubicBezTo>
                <a:lnTo>
                  <a:pt x="190839" y="111448"/>
                </a:lnTo>
                <a:lnTo>
                  <a:pt x="197162" y="111448"/>
                </a:lnTo>
                <a:cubicBezTo>
                  <a:pt x="202251" y="111448"/>
                  <a:pt x="206860" y="108447"/>
                  <a:pt x="208896" y="103841"/>
                </a:cubicBezTo>
                <a:cubicBezTo>
                  <a:pt x="210932" y="99232"/>
                  <a:pt x="210127" y="93768"/>
                  <a:pt x="206699" y="90018"/>
                </a:cubicBezTo>
                <a:lnTo>
                  <a:pt x="129546" y="4293"/>
                </a:lnTo>
                <a:lnTo>
                  <a:pt x="129556" y="4233"/>
                </a:lnTo>
                <a:moveTo>
                  <a:pt x="132878" y="214313"/>
                </a:moveTo>
                <a:lnTo>
                  <a:pt x="132878" y="115730"/>
                </a:lnTo>
                <a:cubicBezTo>
                  <a:pt x="132878" y="108603"/>
                  <a:pt x="127146" y="102873"/>
                  <a:pt x="120021" y="102873"/>
                </a:cubicBezTo>
                <a:cubicBezTo>
                  <a:pt x="112896" y="102873"/>
                  <a:pt x="107163" y="108606"/>
                  <a:pt x="107163" y="115733"/>
                </a:cubicBezTo>
                <a:lnTo>
                  <a:pt x="107163" y="214318"/>
                </a:lnTo>
                <a:lnTo>
                  <a:pt x="85733" y="214318"/>
                </a:lnTo>
                <a:lnTo>
                  <a:pt x="38585" y="214318"/>
                </a:lnTo>
                <a:lnTo>
                  <a:pt x="74589" y="166312"/>
                </a:lnTo>
                <a:cubicBezTo>
                  <a:pt x="77537" y="162400"/>
                  <a:pt x="77965" y="157204"/>
                  <a:pt x="75821" y="152865"/>
                </a:cubicBezTo>
                <a:cubicBezTo>
                  <a:pt x="73677" y="148525"/>
                  <a:pt x="69176" y="145738"/>
                  <a:pt x="64303" y="145738"/>
                </a:cubicBezTo>
                <a:lnTo>
                  <a:pt x="53694" y="145738"/>
                </a:lnTo>
                <a:lnTo>
                  <a:pt x="86914" y="106946"/>
                </a:lnTo>
                <a:cubicBezTo>
                  <a:pt x="90181" y="103141"/>
                  <a:pt x="90933" y="97784"/>
                  <a:pt x="88842" y="93230"/>
                </a:cubicBezTo>
                <a:cubicBezTo>
                  <a:pt x="86753" y="88677"/>
                  <a:pt x="82197" y="85730"/>
                  <a:pt x="77163" y="85730"/>
                </a:cubicBezTo>
                <a:lnTo>
                  <a:pt x="71752" y="85730"/>
                </a:lnTo>
                <a:lnTo>
                  <a:pt x="120025" y="32098"/>
                </a:lnTo>
                <a:lnTo>
                  <a:pt x="168299" y="85730"/>
                </a:lnTo>
                <a:lnTo>
                  <a:pt x="162888" y="85730"/>
                </a:lnTo>
                <a:cubicBezTo>
                  <a:pt x="157852" y="85730"/>
                  <a:pt x="153298" y="88677"/>
                  <a:pt x="151209" y="93230"/>
                </a:cubicBezTo>
                <a:cubicBezTo>
                  <a:pt x="149121" y="97784"/>
                  <a:pt x="149870" y="103141"/>
                  <a:pt x="153137" y="106946"/>
                </a:cubicBezTo>
                <a:lnTo>
                  <a:pt x="186357" y="145738"/>
                </a:lnTo>
                <a:lnTo>
                  <a:pt x="175748" y="145738"/>
                </a:lnTo>
                <a:cubicBezTo>
                  <a:pt x="170873" y="145738"/>
                  <a:pt x="166427" y="148470"/>
                  <a:pt x="164230" y="152865"/>
                </a:cubicBezTo>
                <a:cubicBezTo>
                  <a:pt x="162034" y="157259"/>
                  <a:pt x="162516" y="162455"/>
                  <a:pt x="165462" y="166312"/>
                </a:cubicBezTo>
                <a:lnTo>
                  <a:pt x="201466" y="214318"/>
                </a:lnTo>
                <a:lnTo>
                  <a:pt x="154318" y="214318"/>
                </a:lnTo>
                <a:lnTo>
                  <a:pt x="132878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studies and global awareness empower us to develop innovative solutions to real-world problems.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solutions can address pressing issues and contribute to societal progress.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Innovative Problem Solving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20102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studying social studies and global awareness, we can gain a deeper appreciation for the diversity and richness of human experiences.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fosters empathy and respect for different cultures and perspectives.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Appreciating Human Diversity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62232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studies and global awareness help us understand the complexities of the world and our place within 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us to develop essential skills such as critical thinking, communication, and collaboration.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Our World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7044" r="-1470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Competence and Empathy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developing cultural competence and empathy, we can engage effectively with people from diverse backgrounds.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contributes to creating a more just and equitable world.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Cultural Competence and Empathy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Empathy is the capacity to understand and share the feelings of others.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meaningful connections and mutual understanding among individuals.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Empathy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Cultural competence refers to the ability to understand and appreciate different cultures and perspectives.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individuals to navigate and respect diverse cultural contexts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Cultural Competence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Issues and Challenges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global citizens, we have a responsibility to take action and make a positive impact.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together, we can address these challenges and create a more sustainable and equitable world.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Global Citizens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understand the causes and consequences of these issues to develop innovative solutions.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 issues such as climate change, poverty, and inequality affect us all.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Causes and Consequences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75817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together, we can address these challenges and create a more sustainable and equitable world.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global citizens, we have a responsibility to take action and make a positive impact.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Solutions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62232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 issues such as climate change, poverty, and inequality affect us all.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understand the causes and consequences of these issues to develop innovative solutions.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Global Issues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Geography and Map Skills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Learning Geography and Map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learning geography and map skills, we can navigate the world and make informed decisions.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empowers us to address global challenges and plan for the future.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Map Skills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Map skills are essential for understanding the world and its complexities.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us to interpret spatial information and navigate effectively.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Geography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Geography is the study of the Earth's physical and human environments.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us comprehend the interaction between natural landscapes and human activities.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35676" y="3340517"/>
            <a:ext cx="128588" cy="228600"/>
          </a:xfrm>
          <a:custGeom>
            <a:avLst/>
            <a:gdLst/>
            <a:ahLst/>
            <a:cxnLst/>
            <a:rect l="l" t="t" r="r" b="b"/>
            <a:pathLst>
              <a:path w="128588" h="228600">
                <a:moveTo>
                  <a:pt x="21432" y="64294"/>
                </a:moveTo>
                <a:cubicBezTo>
                  <a:pt x="21432" y="40622"/>
                  <a:pt x="40622" y="21431"/>
                  <a:pt x="64294" y="21431"/>
                </a:cubicBezTo>
                <a:cubicBezTo>
                  <a:pt x="87966" y="21431"/>
                  <a:pt x="107156" y="40622"/>
                  <a:pt x="107156" y="64294"/>
                </a:cubicBezTo>
                <a:cubicBezTo>
                  <a:pt x="107156" y="87965"/>
                  <a:pt x="87966" y="107156"/>
                  <a:pt x="64294" y="107156"/>
                </a:cubicBezTo>
                <a:cubicBezTo>
                  <a:pt x="40622" y="107156"/>
                  <a:pt x="21432" y="87965"/>
                  <a:pt x="21432" y="64294"/>
                </a:cubicBezTo>
                <a:lnTo>
                  <a:pt x="21432" y="64294"/>
                </a:lnTo>
                <a:moveTo>
                  <a:pt x="75009" y="127694"/>
                </a:moveTo>
                <a:cubicBezTo>
                  <a:pt x="105415" y="122603"/>
                  <a:pt x="128588" y="96126"/>
                  <a:pt x="128588" y="64294"/>
                </a:cubicBezTo>
                <a:cubicBezTo>
                  <a:pt x="128588" y="28799"/>
                  <a:pt x="99789" y="0"/>
                  <a:pt x="64294" y="0"/>
                </a:cubicBezTo>
                <a:cubicBezTo>
                  <a:pt x="28799" y="0"/>
                  <a:pt x="0" y="28799"/>
                  <a:pt x="0" y="64294"/>
                </a:cubicBezTo>
                <a:cubicBezTo>
                  <a:pt x="0" y="96172"/>
                  <a:pt x="23173" y="122605"/>
                  <a:pt x="53579" y="127694"/>
                </a:cubicBezTo>
                <a:lnTo>
                  <a:pt x="53579" y="217883"/>
                </a:lnTo>
                <a:cubicBezTo>
                  <a:pt x="53579" y="223822"/>
                  <a:pt x="58356" y="228600"/>
                  <a:pt x="64294" y="228600"/>
                </a:cubicBezTo>
                <a:cubicBezTo>
                  <a:pt x="70232" y="228600"/>
                  <a:pt x="75009" y="223822"/>
                  <a:pt x="75009" y="217886"/>
                </a:cubicBezTo>
                <a:lnTo>
                  <a:pt x="75009" y="1276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9719" r="-10971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Appreciation for Human Diversity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5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Studying history reveals the richness of human experiences.</a:t>
            </a:r>
            <a:endParaRPr lang="en-US" sz="1029" dirty="0"/>
          </a:p>
          <a:p>
            <a:pPr algn="l" marL="0" indent="0">
              <a:lnSpc>
                <a:spcPct val="90000"/>
              </a:lnSpc>
              <a:spcBef>
                <a:spcPts val="735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deeper appreciation for the diversity of cultures and perspectives.</a:t>
            </a:r>
            <a:endParaRPr lang="en-US" sz="1029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Current Events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5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also develop a more nuanced understanding of current events.</a:t>
            </a:r>
            <a:endParaRPr lang="en-US" sz="1029" dirty="0"/>
          </a:p>
          <a:p>
            <a:pPr algn="l" marL="0" indent="0">
              <a:lnSpc>
                <a:spcPct val="90000"/>
              </a:lnSpc>
              <a:spcBef>
                <a:spcPts val="735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Historical context helps us analyze global issues with greater depth.</a:t>
            </a:r>
            <a:endParaRPr lang="en-US" sz="1029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Historical Events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5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Historical events shape our understanding of the world and its complexities.</a:t>
            </a:r>
            <a:endParaRPr lang="en-US" sz="1029" dirty="0"/>
          </a:p>
          <a:p>
            <a:pPr algn="l" marL="0" indent="0">
              <a:lnSpc>
                <a:spcPct val="90000"/>
              </a:lnSpc>
              <a:spcBef>
                <a:spcPts val="735"/>
              </a:spcBef>
              <a:buNone/>
            </a:pPr>
            <a:r>
              <a:rPr lang="en-US" sz="10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studying historical context, we can gain a deeper appreciation for the diversity and richness of human experiences.</a:t>
            </a:r>
            <a:endParaRPr lang="en-US" sz="1029" dirty="0"/>
          </a:p>
        </p:txBody>
      </p:sp>
      <p:sp>
        <p:nvSpPr>
          <p:cNvPr id="21" name="Text 19"/>
          <p:cNvSpPr/>
          <p:nvPr/>
        </p:nvSpPr>
        <p:spPr>
          <a:xfrm>
            <a:off x="925263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39550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0716" y="0"/>
                </a:moveTo>
                <a:cubicBezTo>
                  <a:pt x="4777" y="0"/>
                  <a:pt x="0" y="4778"/>
                  <a:pt x="0" y="10717"/>
                </a:cubicBezTo>
                <a:cubicBezTo>
                  <a:pt x="0" y="16656"/>
                  <a:pt x="4777" y="21434"/>
                  <a:pt x="10716" y="21434"/>
                </a:cubicBezTo>
                <a:lnTo>
                  <a:pt x="14287" y="21434"/>
                </a:lnTo>
                <a:lnTo>
                  <a:pt x="14287" y="29917"/>
                </a:lnTo>
                <a:cubicBezTo>
                  <a:pt x="14287" y="47910"/>
                  <a:pt x="21431" y="65190"/>
                  <a:pt x="34156" y="77914"/>
                </a:cubicBezTo>
                <a:lnTo>
                  <a:pt x="70589" y="114302"/>
                </a:lnTo>
                <a:lnTo>
                  <a:pt x="34156" y="150691"/>
                </a:lnTo>
                <a:cubicBezTo>
                  <a:pt x="21431" y="163415"/>
                  <a:pt x="14287" y="180695"/>
                  <a:pt x="14287" y="198688"/>
                </a:cubicBezTo>
                <a:lnTo>
                  <a:pt x="14287" y="207171"/>
                </a:lnTo>
                <a:lnTo>
                  <a:pt x="10716" y="207171"/>
                </a:lnTo>
                <a:cubicBezTo>
                  <a:pt x="4777" y="207171"/>
                  <a:pt x="0" y="211949"/>
                  <a:pt x="0" y="217888"/>
                </a:cubicBezTo>
                <a:cubicBezTo>
                  <a:pt x="0" y="223827"/>
                  <a:pt x="4777" y="228605"/>
                  <a:pt x="10716" y="228605"/>
                </a:cubicBezTo>
                <a:lnTo>
                  <a:pt x="160734" y="228605"/>
                </a:lnTo>
                <a:cubicBezTo>
                  <a:pt x="166673" y="228605"/>
                  <a:pt x="171450" y="223827"/>
                  <a:pt x="171450" y="217890"/>
                </a:cubicBezTo>
                <a:cubicBezTo>
                  <a:pt x="171450" y="211951"/>
                  <a:pt x="166673" y="207176"/>
                  <a:pt x="160734" y="207176"/>
                </a:cubicBezTo>
                <a:lnTo>
                  <a:pt x="157163" y="207176"/>
                </a:lnTo>
                <a:lnTo>
                  <a:pt x="157163" y="198692"/>
                </a:lnTo>
                <a:cubicBezTo>
                  <a:pt x="157163" y="180699"/>
                  <a:pt x="150019" y="163419"/>
                  <a:pt x="137294" y="150695"/>
                </a:cubicBezTo>
                <a:lnTo>
                  <a:pt x="100861" y="114307"/>
                </a:lnTo>
                <a:lnTo>
                  <a:pt x="137249" y="77918"/>
                </a:lnTo>
                <a:cubicBezTo>
                  <a:pt x="150019" y="65194"/>
                  <a:pt x="157163" y="47915"/>
                  <a:pt x="157163" y="29921"/>
                </a:cubicBezTo>
                <a:lnTo>
                  <a:pt x="157163" y="21438"/>
                </a:lnTo>
                <a:lnTo>
                  <a:pt x="160734" y="21438"/>
                </a:lnTo>
                <a:cubicBezTo>
                  <a:pt x="166673" y="21438"/>
                  <a:pt x="171450" y="16660"/>
                  <a:pt x="171450" y="10724"/>
                </a:cubicBezTo>
                <a:cubicBezTo>
                  <a:pt x="171450" y="4785"/>
                  <a:pt x="166673" y="9"/>
                  <a:pt x="160734" y="9"/>
                </a:cubicBezTo>
                <a:lnTo>
                  <a:pt x="10716" y="0"/>
                </a:lnTo>
                <a:moveTo>
                  <a:pt x="85725" y="129436"/>
                </a:moveTo>
                <a:lnTo>
                  <a:pt x="122114" y="165824"/>
                </a:lnTo>
                <a:cubicBezTo>
                  <a:pt x="130820" y="174575"/>
                  <a:pt x="135732" y="186362"/>
                  <a:pt x="135732" y="198685"/>
                </a:cubicBezTo>
                <a:lnTo>
                  <a:pt x="135732" y="207169"/>
                </a:lnTo>
                <a:lnTo>
                  <a:pt x="35720" y="207169"/>
                </a:lnTo>
                <a:lnTo>
                  <a:pt x="35720" y="198685"/>
                </a:lnTo>
                <a:cubicBezTo>
                  <a:pt x="35720" y="186362"/>
                  <a:pt x="40632" y="174575"/>
                  <a:pt x="49338" y="165870"/>
                </a:cubicBezTo>
                <a:lnTo>
                  <a:pt x="85725" y="129436"/>
                </a:lnTo>
                <a:moveTo>
                  <a:pt x="85725" y="99119"/>
                </a:moveTo>
                <a:lnTo>
                  <a:pt x="49336" y="62730"/>
                </a:lnTo>
                <a:cubicBezTo>
                  <a:pt x="40630" y="54023"/>
                  <a:pt x="35718" y="42236"/>
                  <a:pt x="35718" y="29915"/>
                </a:cubicBezTo>
                <a:lnTo>
                  <a:pt x="35718" y="21431"/>
                </a:lnTo>
                <a:lnTo>
                  <a:pt x="135730" y="21431"/>
                </a:lnTo>
                <a:lnTo>
                  <a:pt x="135730" y="29915"/>
                </a:lnTo>
                <a:cubicBezTo>
                  <a:pt x="135730" y="42238"/>
                  <a:pt x="130818" y="54025"/>
                  <a:pt x="122112" y="62730"/>
                </a:cubicBezTo>
                <a:lnTo>
                  <a:pt x="85723" y="99162"/>
                </a:lnTo>
                <a:lnTo>
                  <a:pt x="85725" y="991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and Research Skills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83772" b="-18377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developing critical thinking and research skills, we can make informed decisions.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also foster innovative solutions to challenges.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Combined Skills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skills are essential for gathering and interpreting data.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us to explore and understand complex topics effectively.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Research Skills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Critical thinking is the ability to analyze information and evaluate evidence.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assessing the validity and reliability of arguments and claims.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Critical Thinking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5725" y="0"/>
                </a:moveTo>
                <a:cubicBezTo>
                  <a:pt x="77822" y="0"/>
                  <a:pt x="71438" y="6385"/>
                  <a:pt x="71438" y="14288"/>
                </a:cubicBezTo>
                <a:cubicBezTo>
                  <a:pt x="63535" y="14288"/>
                  <a:pt x="57150" y="20672"/>
                  <a:pt x="57150" y="28575"/>
                </a:cubicBezTo>
                <a:lnTo>
                  <a:pt x="57150" y="128588"/>
                </a:lnTo>
                <a:cubicBezTo>
                  <a:pt x="57150" y="136490"/>
                  <a:pt x="63535" y="142875"/>
                  <a:pt x="71438" y="142875"/>
                </a:cubicBezTo>
                <a:cubicBezTo>
                  <a:pt x="71438" y="150778"/>
                  <a:pt x="77822" y="157163"/>
                  <a:pt x="85725" y="157163"/>
                </a:cubicBezTo>
                <a:lnTo>
                  <a:pt x="100013" y="157163"/>
                </a:lnTo>
                <a:cubicBezTo>
                  <a:pt x="107915" y="157163"/>
                  <a:pt x="114300" y="150778"/>
                  <a:pt x="114300" y="142875"/>
                </a:cubicBezTo>
                <a:cubicBezTo>
                  <a:pt x="122203" y="142875"/>
                  <a:pt x="128588" y="136490"/>
                  <a:pt x="128588" y="128588"/>
                </a:cubicBezTo>
                <a:lnTo>
                  <a:pt x="128588" y="28575"/>
                </a:lnTo>
                <a:cubicBezTo>
                  <a:pt x="128588" y="20672"/>
                  <a:pt x="122203" y="14288"/>
                  <a:pt x="114300" y="14288"/>
                </a:cubicBezTo>
                <a:cubicBezTo>
                  <a:pt x="114300" y="6385"/>
                  <a:pt x="107915" y="0"/>
                  <a:pt x="100013" y="0"/>
                </a:cubicBezTo>
                <a:lnTo>
                  <a:pt x="85725" y="0"/>
                </a:lnTo>
                <a:moveTo>
                  <a:pt x="78581" y="121444"/>
                </a:moveTo>
                <a:lnTo>
                  <a:pt x="78581" y="35719"/>
                </a:lnTo>
                <a:lnTo>
                  <a:pt x="107156" y="35719"/>
                </a:lnTo>
                <a:lnTo>
                  <a:pt x="107156" y="121444"/>
                </a:lnTo>
                <a:lnTo>
                  <a:pt x="78581" y="121444"/>
                </a:lnTo>
                <a:moveTo>
                  <a:pt x="10717" y="207169"/>
                </a:moveTo>
                <a:cubicBezTo>
                  <a:pt x="4778" y="207169"/>
                  <a:pt x="2" y="211946"/>
                  <a:pt x="2" y="217886"/>
                </a:cubicBezTo>
                <a:cubicBezTo>
                  <a:pt x="2" y="223825"/>
                  <a:pt x="4780" y="228602"/>
                  <a:pt x="10719" y="228602"/>
                </a:cubicBezTo>
                <a:lnTo>
                  <a:pt x="142880" y="228602"/>
                </a:lnTo>
                <a:lnTo>
                  <a:pt x="217890" y="228602"/>
                </a:lnTo>
                <a:cubicBezTo>
                  <a:pt x="223829" y="228602"/>
                  <a:pt x="228607" y="223825"/>
                  <a:pt x="228607" y="217888"/>
                </a:cubicBezTo>
                <a:cubicBezTo>
                  <a:pt x="228607" y="211949"/>
                  <a:pt x="223829" y="207173"/>
                  <a:pt x="217892" y="207173"/>
                </a:cubicBezTo>
                <a:lnTo>
                  <a:pt x="199586" y="207173"/>
                </a:lnTo>
                <a:cubicBezTo>
                  <a:pt x="217401" y="191457"/>
                  <a:pt x="228607" y="168462"/>
                  <a:pt x="228607" y="142880"/>
                </a:cubicBezTo>
                <a:cubicBezTo>
                  <a:pt x="228607" y="95553"/>
                  <a:pt x="190209" y="57155"/>
                  <a:pt x="142882" y="57155"/>
                </a:cubicBezTo>
                <a:lnTo>
                  <a:pt x="142882" y="57155"/>
                </a:lnTo>
                <a:lnTo>
                  <a:pt x="142882" y="78586"/>
                </a:lnTo>
                <a:lnTo>
                  <a:pt x="142882" y="78586"/>
                </a:lnTo>
                <a:cubicBezTo>
                  <a:pt x="178377" y="78586"/>
                  <a:pt x="207176" y="107385"/>
                  <a:pt x="207176" y="142880"/>
                </a:cubicBezTo>
                <a:cubicBezTo>
                  <a:pt x="207176" y="178374"/>
                  <a:pt x="178377" y="207173"/>
                  <a:pt x="142882" y="207173"/>
                </a:cubicBezTo>
                <a:lnTo>
                  <a:pt x="142882" y="207173"/>
                </a:lnTo>
                <a:lnTo>
                  <a:pt x="10717" y="207169"/>
                </a:lnTo>
                <a:moveTo>
                  <a:pt x="42863" y="182167"/>
                </a:moveTo>
                <a:cubicBezTo>
                  <a:pt x="42863" y="188106"/>
                  <a:pt x="47640" y="192884"/>
                  <a:pt x="53579" y="192884"/>
                </a:cubicBezTo>
                <a:lnTo>
                  <a:pt x="132161" y="192884"/>
                </a:lnTo>
                <a:cubicBezTo>
                  <a:pt x="138100" y="192884"/>
                  <a:pt x="142877" y="188106"/>
                  <a:pt x="142877" y="182169"/>
                </a:cubicBezTo>
                <a:cubicBezTo>
                  <a:pt x="142877" y="176230"/>
                  <a:pt x="138100" y="171455"/>
                  <a:pt x="132163" y="171455"/>
                </a:cubicBezTo>
                <a:lnTo>
                  <a:pt x="53582" y="171455"/>
                </a:lnTo>
                <a:cubicBezTo>
                  <a:pt x="47643" y="171455"/>
                  <a:pt x="42867" y="176232"/>
                  <a:pt x="42867" y="182171"/>
                </a:cubicBezTo>
                <a:lnTo>
                  <a:pt x="42863" y="1821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52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54082" r="-1540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Citizenship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developing global citizenship, we can create a more just and equitable world.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 citizenship refers to the responsibility to engage with global issues and challenges.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Just World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544" y="30346"/>
                </a:moveTo>
                <a:cubicBezTo>
                  <a:pt x="7886" y="23774"/>
                  <a:pt x="33719" y="0"/>
                  <a:pt x="73152" y="0"/>
                </a:cubicBezTo>
                <a:cubicBezTo>
                  <a:pt x="111385" y="0"/>
                  <a:pt x="136816" y="22347"/>
                  <a:pt x="144131" y="29717"/>
                </a:cubicBezTo>
                <a:lnTo>
                  <a:pt x="174877" y="15259"/>
                </a:lnTo>
                <a:cubicBezTo>
                  <a:pt x="196194" y="5200"/>
                  <a:pt x="219456" y="0"/>
                  <a:pt x="243000" y="0"/>
                </a:cubicBezTo>
                <a:lnTo>
                  <a:pt x="352040" y="0"/>
                </a:lnTo>
                <a:cubicBezTo>
                  <a:pt x="359641" y="0"/>
                  <a:pt x="365756" y="6115"/>
                  <a:pt x="365756" y="13717"/>
                </a:cubicBezTo>
                <a:cubicBezTo>
                  <a:pt x="365756" y="21319"/>
                  <a:pt x="359641" y="27435"/>
                  <a:pt x="352040" y="27435"/>
                </a:cubicBezTo>
                <a:lnTo>
                  <a:pt x="243000" y="27435"/>
                </a:lnTo>
                <a:cubicBezTo>
                  <a:pt x="223454" y="27435"/>
                  <a:pt x="204196" y="31721"/>
                  <a:pt x="186534" y="40064"/>
                </a:cubicBezTo>
                <a:lnTo>
                  <a:pt x="109666" y="76239"/>
                </a:lnTo>
                <a:cubicBezTo>
                  <a:pt x="108064" y="125330"/>
                  <a:pt x="67775" y="164592"/>
                  <a:pt x="18284" y="164592"/>
                </a:cubicBezTo>
                <a:lnTo>
                  <a:pt x="9140" y="164592"/>
                </a:lnTo>
                <a:cubicBezTo>
                  <a:pt x="4111" y="164592"/>
                  <a:pt x="-4" y="160478"/>
                  <a:pt x="-4" y="155448"/>
                </a:cubicBezTo>
                <a:lnTo>
                  <a:pt x="-4" y="146304"/>
                </a:lnTo>
                <a:cubicBezTo>
                  <a:pt x="-4" y="111214"/>
                  <a:pt x="19714" y="80809"/>
                  <a:pt x="48690" y="65436"/>
                </a:cubicBezTo>
                <a:cubicBezTo>
                  <a:pt x="23087" y="58750"/>
                  <a:pt x="6456" y="43318"/>
                  <a:pt x="1540" y="38232"/>
                </a:cubicBezTo>
                <a:cubicBezTo>
                  <a:pt x="512" y="37146"/>
                  <a:pt x="-4" y="35774"/>
                  <a:pt x="-4" y="34288"/>
                </a:cubicBezTo>
                <a:cubicBezTo>
                  <a:pt x="-4" y="32801"/>
                  <a:pt x="512" y="31429"/>
                  <a:pt x="1540" y="30343"/>
                </a:cubicBezTo>
                <a:lnTo>
                  <a:pt x="1544" y="30346"/>
                </a:lnTo>
                <a:moveTo>
                  <a:pt x="228256" y="244029"/>
                </a:moveTo>
                <a:cubicBezTo>
                  <a:pt x="239287" y="229340"/>
                  <a:pt x="246888" y="207854"/>
                  <a:pt x="246888" y="182880"/>
                </a:cubicBezTo>
                <a:cubicBezTo>
                  <a:pt x="246888" y="157906"/>
                  <a:pt x="239288" y="136417"/>
                  <a:pt x="228256" y="121731"/>
                </a:cubicBezTo>
                <a:cubicBezTo>
                  <a:pt x="217283" y="107042"/>
                  <a:pt x="204138" y="100584"/>
                  <a:pt x="192024" y="100584"/>
                </a:cubicBezTo>
                <a:cubicBezTo>
                  <a:pt x="179910" y="100584"/>
                  <a:pt x="166765" y="107100"/>
                  <a:pt x="155792" y="121731"/>
                </a:cubicBezTo>
                <a:cubicBezTo>
                  <a:pt x="144761" y="136420"/>
                  <a:pt x="137160" y="157964"/>
                  <a:pt x="137160" y="182880"/>
                </a:cubicBezTo>
                <a:cubicBezTo>
                  <a:pt x="137160" y="207799"/>
                  <a:pt x="144760" y="229343"/>
                  <a:pt x="155792" y="244029"/>
                </a:cubicBezTo>
                <a:cubicBezTo>
                  <a:pt x="166765" y="258718"/>
                  <a:pt x="179910" y="265176"/>
                  <a:pt x="192024" y="265176"/>
                </a:cubicBezTo>
                <a:cubicBezTo>
                  <a:pt x="204138" y="265176"/>
                  <a:pt x="217283" y="258660"/>
                  <a:pt x="228256" y="244029"/>
                </a:cubicBezTo>
                <a:moveTo>
                  <a:pt x="192024" y="292608"/>
                </a:moveTo>
                <a:cubicBezTo>
                  <a:pt x="146589" y="292608"/>
                  <a:pt x="109728" y="243459"/>
                  <a:pt x="109728" y="182880"/>
                </a:cubicBezTo>
                <a:cubicBezTo>
                  <a:pt x="109728" y="122301"/>
                  <a:pt x="146589" y="73152"/>
                  <a:pt x="192024" y="73152"/>
                </a:cubicBezTo>
                <a:cubicBezTo>
                  <a:pt x="237459" y="73152"/>
                  <a:pt x="274320" y="122301"/>
                  <a:pt x="274320" y="182880"/>
                </a:cubicBezTo>
                <a:cubicBezTo>
                  <a:pt x="274320" y="243459"/>
                  <a:pt x="237459" y="292608"/>
                  <a:pt x="192024" y="292608"/>
                </a:cubicBezTo>
                <a:moveTo>
                  <a:pt x="266149" y="269632"/>
                </a:moveTo>
                <a:cubicBezTo>
                  <a:pt x="271522" y="262145"/>
                  <a:pt x="276207" y="253916"/>
                  <a:pt x="280092" y="245001"/>
                </a:cubicBezTo>
                <a:cubicBezTo>
                  <a:pt x="282151" y="245457"/>
                  <a:pt x="284148" y="245858"/>
                  <a:pt x="286094" y="246145"/>
                </a:cubicBezTo>
                <a:cubicBezTo>
                  <a:pt x="303866" y="248773"/>
                  <a:pt x="317527" y="244088"/>
                  <a:pt x="326214" y="235114"/>
                </a:cubicBezTo>
                <a:cubicBezTo>
                  <a:pt x="335014" y="225970"/>
                  <a:pt x="339872" y="211052"/>
                  <a:pt x="337187" y="191679"/>
                </a:cubicBezTo>
                <a:cubicBezTo>
                  <a:pt x="334502" y="172361"/>
                  <a:pt x="324499" y="150761"/>
                  <a:pt x="306785" y="132414"/>
                </a:cubicBezTo>
                <a:cubicBezTo>
                  <a:pt x="296496" y="121728"/>
                  <a:pt x="285238" y="113839"/>
                  <a:pt x="274097" y="108581"/>
                </a:cubicBezTo>
                <a:cubicBezTo>
                  <a:pt x="271295" y="103551"/>
                  <a:pt x="268212" y="98752"/>
                  <a:pt x="264839" y="94293"/>
                </a:cubicBezTo>
                <a:cubicBezTo>
                  <a:pt x="258837" y="86293"/>
                  <a:pt x="251866" y="79148"/>
                  <a:pt x="244152" y="73205"/>
                </a:cubicBezTo>
                <a:cubicBezTo>
                  <a:pt x="271697" y="74118"/>
                  <a:pt x="302045" y="87949"/>
                  <a:pt x="326561" y="113380"/>
                </a:cubicBezTo>
                <a:cubicBezTo>
                  <a:pt x="369425" y="157842"/>
                  <a:pt x="378112" y="220878"/>
                  <a:pt x="345936" y="254197"/>
                </a:cubicBezTo>
                <a:cubicBezTo>
                  <a:pt x="326448" y="274428"/>
                  <a:pt x="296331" y="279057"/>
                  <a:pt x="266156" y="269627"/>
                </a:cubicBezTo>
                <a:lnTo>
                  <a:pt x="266149" y="2696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global citizens, we have a duty to take action and make a positive impact.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developing global citizenship, we can create a more just and equitable world.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Global Citizens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Global citizenship refers to the responsibility to engage with global issues and challenges.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global citizens, we have a duty to take action and make a positive impact.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Global Citizenship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studies and global awareness have many real-world applications.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navigating and addressing complex global challenges.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social studies and global awareness helps individuals become active and informed global citizens.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engaging with diverse perspectives and contributing to global solutions.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Citizenship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5426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20017" y="34289"/>
                </a:moveTo>
                <a:cubicBezTo>
                  <a:pt x="110514" y="34289"/>
                  <a:pt x="102874" y="41932"/>
                  <a:pt x="102874" y="51434"/>
                </a:cubicBezTo>
                <a:lnTo>
                  <a:pt x="102874" y="268603"/>
                </a:lnTo>
                <a:cubicBezTo>
                  <a:pt x="102874" y="274604"/>
                  <a:pt x="101875" y="280390"/>
                  <a:pt x="99944" y="285748"/>
                </a:cubicBezTo>
                <a:lnTo>
                  <a:pt x="314327" y="285748"/>
                </a:lnTo>
                <a:cubicBezTo>
                  <a:pt x="323829" y="285748"/>
                  <a:pt x="331474" y="278105"/>
                  <a:pt x="331474" y="268603"/>
                </a:cubicBezTo>
                <a:lnTo>
                  <a:pt x="331474" y="51434"/>
                </a:lnTo>
                <a:cubicBezTo>
                  <a:pt x="331474" y="41932"/>
                  <a:pt x="323829" y="34289"/>
                  <a:pt x="314330" y="34289"/>
                </a:cubicBezTo>
                <a:lnTo>
                  <a:pt x="120017" y="34289"/>
                </a:lnTo>
                <a:moveTo>
                  <a:pt x="51437" y="320040"/>
                </a:moveTo>
                <a:cubicBezTo>
                  <a:pt x="23006" y="320040"/>
                  <a:pt x="4" y="297036"/>
                  <a:pt x="4" y="268606"/>
                </a:cubicBezTo>
                <a:lnTo>
                  <a:pt x="4" y="57153"/>
                </a:lnTo>
                <a:cubicBezTo>
                  <a:pt x="4" y="47651"/>
                  <a:pt x="7648" y="40008"/>
                  <a:pt x="17150" y="40008"/>
                </a:cubicBezTo>
                <a:cubicBezTo>
                  <a:pt x="26653" y="40008"/>
                  <a:pt x="34297" y="47651"/>
                  <a:pt x="34297" y="57153"/>
                </a:cubicBezTo>
                <a:lnTo>
                  <a:pt x="34297" y="268606"/>
                </a:lnTo>
                <a:cubicBezTo>
                  <a:pt x="34297" y="278108"/>
                  <a:pt x="41942" y="285751"/>
                  <a:pt x="51444" y="285751"/>
                </a:cubicBezTo>
                <a:cubicBezTo>
                  <a:pt x="60946" y="285751"/>
                  <a:pt x="68591" y="278108"/>
                  <a:pt x="68591" y="268606"/>
                </a:cubicBezTo>
                <a:lnTo>
                  <a:pt x="68591" y="51437"/>
                </a:lnTo>
                <a:cubicBezTo>
                  <a:pt x="68591" y="23004"/>
                  <a:pt x="91594" y="3"/>
                  <a:pt x="120028" y="3"/>
                </a:cubicBezTo>
                <a:lnTo>
                  <a:pt x="314338" y="3"/>
                </a:lnTo>
                <a:cubicBezTo>
                  <a:pt x="342768" y="3"/>
                  <a:pt x="365774" y="23008"/>
                  <a:pt x="365774" y="51437"/>
                </a:cubicBezTo>
                <a:lnTo>
                  <a:pt x="365774" y="268606"/>
                </a:lnTo>
                <a:cubicBezTo>
                  <a:pt x="365774" y="297039"/>
                  <a:pt x="342772" y="320040"/>
                  <a:pt x="314341" y="320040"/>
                </a:cubicBezTo>
                <a:lnTo>
                  <a:pt x="51437" y="320040"/>
                </a:lnTo>
                <a:moveTo>
                  <a:pt x="125730" y="74294"/>
                </a:moveTo>
                <a:cubicBezTo>
                  <a:pt x="125730" y="64792"/>
                  <a:pt x="133374" y="57150"/>
                  <a:pt x="142877" y="57150"/>
                </a:cubicBezTo>
                <a:lnTo>
                  <a:pt x="211457" y="57150"/>
                </a:lnTo>
                <a:cubicBezTo>
                  <a:pt x="220959" y="57150"/>
                  <a:pt x="228604" y="64792"/>
                  <a:pt x="228604" y="74294"/>
                </a:cubicBezTo>
                <a:lnTo>
                  <a:pt x="228604" y="131444"/>
                </a:lnTo>
                <a:cubicBezTo>
                  <a:pt x="228604" y="140946"/>
                  <a:pt x="220959" y="148588"/>
                  <a:pt x="211460" y="148588"/>
                </a:cubicBezTo>
                <a:lnTo>
                  <a:pt x="142880" y="148588"/>
                </a:lnTo>
                <a:cubicBezTo>
                  <a:pt x="133378" y="148588"/>
                  <a:pt x="125737" y="140946"/>
                  <a:pt x="125737" y="131444"/>
                </a:cubicBezTo>
                <a:lnTo>
                  <a:pt x="125730" y="74294"/>
                </a:lnTo>
                <a:moveTo>
                  <a:pt x="268607" y="57150"/>
                </a:moveTo>
                <a:lnTo>
                  <a:pt x="291467" y="57150"/>
                </a:lnTo>
                <a:cubicBezTo>
                  <a:pt x="300969" y="57150"/>
                  <a:pt x="308614" y="64792"/>
                  <a:pt x="308614" y="74294"/>
                </a:cubicBezTo>
                <a:cubicBezTo>
                  <a:pt x="308614" y="83796"/>
                  <a:pt x="300969" y="91439"/>
                  <a:pt x="291470" y="91439"/>
                </a:cubicBezTo>
                <a:lnTo>
                  <a:pt x="268610" y="91439"/>
                </a:lnTo>
                <a:cubicBezTo>
                  <a:pt x="259108" y="91439"/>
                  <a:pt x="251467" y="83796"/>
                  <a:pt x="251467" y="74294"/>
                </a:cubicBezTo>
                <a:cubicBezTo>
                  <a:pt x="251467" y="64792"/>
                  <a:pt x="259112" y="57150"/>
                  <a:pt x="268614" y="57150"/>
                </a:cubicBezTo>
                <a:lnTo>
                  <a:pt x="268607" y="57150"/>
                </a:lnTo>
                <a:moveTo>
                  <a:pt x="268607" y="114299"/>
                </a:moveTo>
                <a:lnTo>
                  <a:pt x="291467" y="114299"/>
                </a:lnTo>
                <a:cubicBezTo>
                  <a:pt x="300969" y="114299"/>
                  <a:pt x="308614" y="121942"/>
                  <a:pt x="308614" y="131444"/>
                </a:cubicBezTo>
                <a:cubicBezTo>
                  <a:pt x="308614" y="140946"/>
                  <a:pt x="300969" y="148588"/>
                  <a:pt x="291470" y="148588"/>
                </a:cubicBezTo>
                <a:lnTo>
                  <a:pt x="268610" y="148588"/>
                </a:lnTo>
                <a:cubicBezTo>
                  <a:pt x="259108" y="148588"/>
                  <a:pt x="251467" y="140946"/>
                  <a:pt x="251467" y="131444"/>
                </a:cubicBezTo>
                <a:cubicBezTo>
                  <a:pt x="251467" y="121942"/>
                  <a:pt x="259112" y="114299"/>
                  <a:pt x="268614" y="114299"/>
                </a:cubicBezTo>
                <a:lnTo>
                  <a:pt x="268607" y="114299"/>
                </a:lnTo>
                <a:moveTo>
                  <a:pt x="142877" y="171449"/>
                </a:moveTo>
                <a:lnTo>
                  <a:pt x="291467" y="171449"/>
                </a:lnTo>
                <a:cubicBezTo>
                  <a:pt x="300969" y="171449"/>
                  <a:pt x="308614" y="179091"/>
                  <a:pt x="308614" y="188593"/>
                </a:cubicBezTo>
                <a:cubicBezTo>
                  <a:pt x="308614" y="198095"/>
                  <a:pt x="300969" y="205738"/>
                  <a:pt x="291470" y="205738"/>
                </a:cubicBezTo>
                <a:lnTo>
                  <a:pt x="142880" y="205738"/>
                </a:lnTo>
                <a:cubicBezTo>
                  <a:pt x="133378" y="205738"/>
                  <a:pt x="125737" y="198095"/>
                  <a:pt x="125737" y="188593"/>
                </a:cubicBezTo>
                <a:cubicBezTo>
                  <a:pt x="125737" y="179091"/>
                  <a:pt x="133382" y="171449"/>
                  <a:pt x="142884" y="171449"/>
                </a:cubicBezTo>
                <a:lnTo>
                  <a:pt x="142877" y="171449"/>
                </a:lnTo>
                <a:moveTo>
                  <a:pt x="142877" y="228601"/>
                </a:moveTo>
                <a:lnTo>
                  <a:pt x="291467" y="228601"/>
                </a:lnTo>
                <a:cubicBezTo>
                  <a:pt x="300969" y="228601"/>
                  <a:pt x="308614" y="236244"/>
                  <a:pt x="308614" y="245746"/>
                </a:cubicBezTo>
                <a:cubicBezTo>
                  <a:pt x="308614" y="255248"/>
                  <a:pt x="300969" y="262890"/>
                  <a:pt x="291470" y="262890"/>
                </a:cubicBezTo>
                <a:lnTo>
                  <a:pt x="142880" y="262890"/>
                </a:lnTo>
                <a:cubicBezTo>
                  <a:pt x="133378" y="262890"/>
                  <a:pt x="125737" y="255248"/>
                  <a:pt x="125737" y="245746"/>
                </a:cubicBezTo>
                <a:cubicBezTo>
                  <a:pt x="125737" y="236244"/>
                  <a:pt x="133382" y="228601"/>
                  <a:pt x="142884" y="228601"/>
                </a:cubicBezTo>
                <a:lnTo>
                  <a:pt x="142877" y="2286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Skills in social studies and global awareness enable individuals to make a positive impact in their communities.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fostering understanding and collaboration on local and global issues.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Impact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700692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studies and global awareness can be applied in careers such as international business, diplomacy, and education.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fields benefit from a deep understanding of cultural and global dynamics.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Equipped with global awareness, we can make a positive impact in our communities and the world at large.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empower us to contribute meaningfully to society.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a Positive Impact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50264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social studies and global awareness are essential for understanding the complexities of the world and our place within it.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developing these skills, we can become active and informed global citizens.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Global Complexities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2500" r="-12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develop essential skills such as empathy, critical thinking, and communication.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understanding and engaging with diverse perspectives.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Essential Skills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6842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Our next lesson will explore cultural diversity and identity in more depth.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analyze case studies and examples from around the world.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Cultural Diversity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and opportunities do you think we will face in the future, and how can we address them?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strategies to tackle upcoming issues and leverage potential opportunities.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Challenges and Opportunities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10635" y="1656374"/>
            <a:ext cx="319969" cy="365760"/>
          </a:xfrm>
          <a:custGeom>
            <a:avLst/>
            <a:gdLst/>
            <a:ahLst/>
            <a:cxnLst/>
            <a:rect l="l" t="t" r="r" b="b"/>
            <a:pathLst>
              <a:path w="319969" h="365760">
                <a:moveTo>
                  <a:pt x="285751" y="160020"/>
                </a:moveTo>
                <a:cubicBezTo>
                  <a:pt x="285751" y="210740"/>
                  <a:pt x="255748" y="254459"/>
                  <a:pt x="212456" y="274320"/>
                </a:cubicBezTo>
                <a:lnTo>
                  <a:pt x="271964" y="274320"/>
                </a:lnTo>
                <a:cubicBezTo>
                  <a:pt x="301609" y="245246"/>
                  <a:pt x="319968" y="204811"/>
                  <a:pt x="319968" y="160020"/>
                </a:cubicBezTo>
                <a:cubicBezTo>
                  <a:pt x="320039" y="71652"/>
                  <a:pt x="248388" y="0"/>
                  <a:pt x="160019" y="0"/>
                </a:cubicBezTo>
                <a:cubicBezTo>
                  <a:pt x="71650" y="0"/>
                  <a:pt x="0" y="71652"/>
                  <a:pt x="0" y="160020"/>
                </a:cubicBezTo>
                <a:cubicBezTo>
                  <a:pt x="0" y="204811"/>
                  <a:pt x="18360" y="245246"/>
                  <a:pt x="48005" y="274320"/>
                </a:cubicBezTo>
                <a:lnTo>
                  <a:pt x="107512" y="274320"/>
                </a:lnTo>
                <a:cubicBezTo>
                  <a:pt x="64294" y="254459"/>
                  <a:pt x="34288" y="210740"/>
                  <a:pt x="34288" y="160020"/>
                </a:cubicBezTo>
                <a:cubicBezTo>
                  <a:pt x="34288" y="90584"/>
                  <a:pt x="90580" y="34290"/>
                  <a:pt x="160016" y="34290"/>
                </a:cubicBezTo>
                <a:cubicBezTo>
                  <a:pt x="229452" y="34290"/>
                  <a:pt x="285745" y="90584"/>
                  <a:pt x="285745" y="160020"/>
                </a:cubicBezTo>
                <a:lnTo>
                  <a:pt x="285751" y="160020"/>
                </a:lnTo>
                <a:moveTo>
                  <a:pt x="119659" y="71652"/>
                </a:moveTo>
                <a:cubicBezTo>
                  <a:pt x="117803" y="66652"/>
                  <a:pt x="110802" y="66652"/>
                  <a:pt x="108943" y="71652"/>
                </a:cubicBezTo>
                <a:lnTo>
                  <a:pt x="101942" y="90511"/>
                </a:lnTo>
                <a:lnTo>
                  <a:pt x="83083" y="97512"/>
                </a:lnTo>
                <a:cubicBezTo>
                  <a:pt x="78082" y="99370"/>
                  <a:pt x="78082" y="106370"/>
                  <a:pt x="83083" y="108228"/>
                </a:cubicBezTo>
                <a:lnTo>
                  <a:pt x="101942" y="115229"/>
                </a:lnTo>
                <a:lnTo>
                  <a:pt x="108943" y="134088"/>
                </a:lnTo>
                <a:cubicBezTo>
                  <a:pt x="110799" y="139088"/>
                  <a:pt x="117800" y="139088"/>
                  <a:pt x="119659" y="134088"/>
                </a:cubicBezTo>
                <a:lnTo>
                  <a:pt x="126660" y="115229"/>
                </a:lnTo>
                <a:lnTo>
                  <a:pt x="145518" y="108228"/>
                </a:lnTo>
                <a:cubicBezTo>
                  <a:pt x="150520" y="106370"/>
                  <a:pt x="150520" y="99370"/>
                  <a:pt x="145518" y="97512"/>
                </a:cubicBezTo>
                <a:lnTo>
                  <a:pt x="126660" y="90511"/>
                </a:lnTo>
                <a:lnTo>
                  <a:pt x="119659" y="71652"/>
                </a:lnTo>
                <a:moveTo>
                  <a:pt x="200384" y="105942"/>
                </a:moveTo>
                <a:lnTo>
                  <a:pt x="187239" y="141520"/>
                </a:lnTo>
                <a:lnTo>
                  <a:pt x="151662" y="154665"/>
                </a:lnTo>
                <a:cubicBezTo>
                  <a:pt x="146661" y="156523"/>
                  <a:pt x="146661" y="163524"/>
                  <a:pt x="151662" y="165382"/>
                </a:cubicBezTo>
                <a:lnTo>
                  <a:pt x="187239" y="178528"/>
                </a:lnTo>
                <a:lnTo>
                  <a:pt x="200384" y="214105"/>
                </a:lnTo>
                <a:cubicBezTo>
                  <a:pt x="202239" y="219105"/>
                  <a:pt x="209240" y="219105"/>
                  <a:pt x="211099" y="214105"/>
                </a:cubicBezTo>
                <a:lnTo>
                  <a:pt x="224244" y="178528"/>
                </a:lnTo>
                <a:lnTo>
                  <a:pt x="259821" y="165382"/>
                </a:lnTo>
                <a:cubicBezTo>
                  <a:pt x="264822" y="163524"/>
                  <a:pt x="264822" y="156523"/>
                  <a:pt x="259821" y="154665"/>
                </a:cubicBezTo>
                <a:lnTo>
                  <a:pt x="224244" y="141520"/>
                </a:lnTo>
                <a:lnTo>
                  <a:pt x="211099" y="105942"/>
                </a:lnTo>
                <a:cubicBezTo>
                  <a:pt x="209243" y="100942"/>
                  <a:pt x="202243" y="100942"/>
                  <a:pt x="200384" y="105942"/>
                </a:cubicBezTo>
                <a:lnTo>
                  <a:pt x="200384" y="105942"/>
                </a:lnTo>
                <a:moveTo>
                  <a:pt x="14501" y="338756"/>
                </a:moveTo>
                <a:cubicBezTo>
                  <a:pt x="10856" y="343972"/>
                  <a:pt x="10357" y="350830"/>
                  <a:pt x="13359" y="356473"/>
                </a:cubicBezTo>
                <a:cubicBezTo>
                  <a:pt x="16360" y="362117"/>
                  <a:pt x="22215" y="365760"/>
                  <a:pt x="28576" y="365760"/>
                </a:cubicBezTo>
                <a:lnTo>
                  <a:pt x="291466" y="365760"/>
                </a:lnTo>
                <a:cubicBezTo>
                  <a:pt x="297824" y="365760"/>
                  <a:pt x="303753" y="362187"/>
                  <a:pt x="306683" y="356543"/>
                </a:cubicBezTo>
                <a:cubicBezTo>
                  <a:pt x="309611" y="350899"/>
                  <a:pt x="309182" y="344041"/>
                  <a:pt x="305541" y="338825"/>
                </a:cubicBezTo>
                <a:lnTo>
                  <a:pt x="276395" y="297176"/>
                </a:lnTo>
                <a:lnTo>
                  <a:pt x="43653" y="297176"/>
                </a:lnTo>
                <a:lnTo>
                  <a:pt x="14501" y="3387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social studies and global awareness in your everyday life?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ways to integrate these concepts into your daily actions and decisions.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from this lesson?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key takeaways and knowledge gained from the discussion.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Insights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734113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evaluate sources critically and think creatively.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a deeper understanding and fosters innovative thinking.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Evaluation and Creativity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read books and articles on social studies and global awareness.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provide in-depth insights into global issues and cultural understanding.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Articles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42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further learning, you can explore online resources such as National Geographic and the United Nations.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a wealth of information on social studies and global awareness.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 Platforms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Improvement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6"/>
              </a:spcBef>
              <a:buNone/>
            </a:pPr>
            <a:r>
              <a:rPr lang="en-US" sz="10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ask questions and seek feedback to improve your learning.</a:t>
            </a:r>
            <a:endParaRPr lang="en-US" sz="1065" dirty="0"/>
          </a:p>
          <a:p>
            <a:pPr algn="l" marL="0" indent="0">
              <a:lnSpc>
                <a:spcPct val="90000"/>
              </a:lnSpc>
              <a:spcBef>
                <a:spcPts val="666"/>
              </a:spcBef>
              <a:buNone/>
            </a:pPr>
            <a:r>
              <a:rPr lang="en-US" sz="10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proactive approach will help you refine your skills and deepen your understanding.</a:t>
            </a:r>
            <a:endParaRPr lang="en-US" sz="1065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Criteria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6"/>
              </a:spcBef>
              <a:buNone/>
            </a:pPr>
            <a:r>
              <a:rPr lang="en-US" sz="10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be evaluated on your ability to think critically, communicate effectively, and work collaboratively.</a:t>
            </a:r>
            <a:endParaRPr lang="en-US" sz="1065" dirty="0"/>
          </a:p>
          <a:p>
            <a:pPr algn="l" marL="0" indent="0">
              <a:lnSpc>
                <a:spcPct val="90000"/>
              </a:lnSpc>
              <a:spcBef>
                <a:spcPts val="666"/>
              </a:spcBef>
              <a:buNone/>
            </a:pPr>
            <a:r>
              <a:rPr lang="en-US" sz="10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success in both academic and real-world settings.</a:t>
            </a:r>
            <a:endParaRPr lang="en-US" sz="1065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Methods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6"/>
              </a:spcBef>
              <a:buNone/>
            </a:pPr>
            <a:r>
              <a:rPr lang="en-US" sz="10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understanding of social studies and global awareness will be assessed through quizzes, discussions, and projects.</a:t>
            </a:r>
            <a:endParaRPr lang="en-US" sz="1065" dirty="0"/>
          </a:p>
          <a:p>
            <a:pPr algn="l" marL="0" indent="0">
              <a:lnSpc>
                <a:spcPct val="90000"/>
              </a:lnSpc>
              <a:spcBef>
                <a:spcPts val="666"/>
              </a:spcBef>
              <a:buNone/>
            </a:pPr>
            <a:r>
              <a:rPr lang="en-US" sz="106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aim to gauge your comprehension and engagement with the subject matter.</a:t>
            </a:r>
            <a:endParaRPr lang="en-US" sz="1065" dirty="0"/>
          </a:p>
        </p:txBody>
      </p:sp>
      <p:sp>
        <p:nvSpPr>
          <p:cNvPr id="21" name="Text 19"/>
          <p:cNvSpPr/>
          <p:nvPr/>
        </p:nvSpPr>
        <p:spPr>
          <a:xfrm>
            <a:off x="3926501" y="4912586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8" y="3340517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71889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3966" r="-53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stay curious, think critically, and engage with the world around you.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habits foster personal growth and contribute to a more informed and empathetic society.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for Lifelong Learning</a:t>
            </a:r>
            <a:endParaRPr lang="en-US" sz="1668" dirty="0"/>
          </a:p>
        </p:txBody>
      </p:sp>
      <p:sp>
        <p:nvSpPr>
          <p:cNvPr id="9" name="Text 7"/>
          <p:cNvSpPr/>
          <p:nvPr/>
        </p:nvSpPr>
        <p:spPr>
          <a:xfrm>
            <a:off x="4756197" y="15776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social studies and global awareness are essential for understanding the complexities of the world and our place within it.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the tools to navigate and appreciate the diverse perspectives and challenges of our interconnected world.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Social Studies and Global Awareness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4902" r="-7490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Reflection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Learning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 moment to reflect on what you have learned.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you can apply it in your life.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81086" y="1682223"/>
            <a:ext cx="385763" cy="411480"/>
          </a:xfrm>
          <a:custGeom>
            <a:avLst/>
            <a:gdLst/>
            <a:ahLst/>
            <a:cxnLst/>
            <a:rect l="l" t="t" r="r" b="b"/>
            <a:pathLst>
              <a:path w="385763" h="411480">
                <a:moveTo>
                  <a:pt x="192881" y="38576"/>
                </a:moveTo>
                <a:lnTo>
                  <a:pt x="334329" y="38576"/>
                </a:lnTo>
                <a:cubicBezTo>
                  <a:pt x="341400" y="38576"/>
                  <a:pt x="347186" y="44362"/>
                  <a:pt x="347186" y="51435"/>
                </a:cubicBezTo>
                <a:lnTo>
                  <a:pt x="347186" y="360045"/>
                </a:lnTo>
                <a:cubicBezTo>
                  <a:pt x="347186" y="367118"/>
                  <a:pt x="341400" y="372904"/>
                  <a:pt x="334329" y="372904"/>
                </a:cubicBezTo>
                <a:lnTo>
                  <a:pt x="192881" y="372904"/>
                </a:lnTo>
                <a:lnTo>
                  <a:pt x="192881" y="38576"/>
                </a:lnTo>
                <a:moveTo>
                  <a:pt x="154305" y="38576"/>
                </a:moveTo>
                <a:lnTo>
                  <a:pt x="154305" y="372904"/>
                </a:lnTo>
                <a:lnTo>
                  <a:pt x="102871" y="372904"/>
                </a:lnTo>
                <a:cubicBezTo>
                  <a:pt x="95800" y="372904"/>
                  <a:pt x="90014" y="367118"/>
                  <a:pt x="90014" y="360045"/>
                </a:cubicBezTo>
                <a:lnTo>
                  <a:pt x="90014" y="334327"/>
                </a:lnTo>
                <a:lnTo>
                  <a:pt x="109302" y="334327"/>
                </a:lnTo>
                <a:cubicBezTo>
                  <a:pt x="119992" y="334327"/>
                  <a:pt x="128590" y="325728"/>
                  <a:pt x="128590" y="315041"/>
                </a:cubicBezTo>
                <a:cubicBezTo>
                  <a:pt x="128590" y="304351"/>
                  <a:pt x="119992" y="295755"/>
                  <a:pt x="109302" y="295755"/>
                </a:cubicBezTo>
                <a:lnTo>
                  <a:pt x="90014" y="295755"/>
                </a:lnTo>
                <a:lnTo>
                  <a:pt x="90014" y="225034"/>
                </a:lnTo>
                <a:lnTo>
                  <a:pt x="109302" y="225034"/>
                </a:lnTo>
                <a:cubicBezTo>
                  <a:pt x="119992" y="225034"/>
                  <a:pt x="128590" y="216434"/>
                  <a:pt x="128590" y="205748"/>
                </a:cubicBezTo>
                <a:cubicBezTo>
                  <a:pt x="128590" y="195058"/>
                  <a:pt x="119992" y="186462"/>
                  <a:pt x="109302" y="186462"/>
                </a:cubicBezTo>
                <a:lnTo>
                  <a:pt x="90014" y="186462"/>
                </a:lnTo>
                <a:lnTo>
                  <a:pt x="90014" y="115741"/>
                </a:lnTo>
                <a:lnTo>
                  <a:pt x="109302" y="115741"/>
                </a:lnTo>
                <a:cubicBezTo>
                  <a:pt x="119992" y="115741"/>
                  <a:pt x="128590" y="107141"/>
                  <a:pt x="128590" y="96455"/>
                </a:cubicBezTo>
                <a:cubicBezTo>
                  <a:pt x="128590" y="85765"/>
                  <a:pt x="119992" y="77169"/>
                  <a:pt x="109302" y="77169"/>
                </a:cubicBezTo>
                <a:lnTo>
                  <a:pt x="90014" y="77169"/>
                </a:lnTo>
                <a:lnTo>
                  <a:pt x="90014" y="51452"/>
                </a:lnTo>
                <a:cubicBezTo>
                  <a:pt x="90014" y="44378"/>
                  <a:pt x="95800" y="38593"/>
                  <a:pt x="102871" y="38593"/>
                </a:cubicBezTo>
                <a:lnTo>
                  <a:pt x="154305" y="38576"/>
                </a:lnTo>
                <a:moveTo>
                  <a:pt x="51434" y="334328"/>
                </a:moveTo>
                <a:lnTo>
                  <a:pt x="51434" y="360045"/>
                </a:lnTo>
                <a:cubicBezTo>
                  <a:pt x="51434" y="388417"/>
                  <a:pt x="74499" y="411480"/>
                  <a:pt x="102868" y="411480"/>
                </a:cubicBezTo>
                <a:lnTo>
                  <a:pt x="334325" y="411480"/>
                </a:lnTo>
                <a:cubicBezTo>
                  <a:pt x="362694" y="411480"/>
                  <a:pt x="385759" y="388417"/>
                  <a:pt x="385759" y="360045"/>
                </a:cubicBezTo>
                <a:lnTo>
                  <a:pt x="385759" y="51435"/>
                </a:lnTo>
                <a:cubicBezTo>
                  <a:pt x="385759" y="23063"/>
                  <a:pt x="362694" y="0"/>
                  <a:pt x="334325" y="0"/>
                </a:cubicBezTo>
                <a:lnTo>
                  <a:pt x="102868" y="0"/>
                </a:lnTo>
                <a:cubicBezTo>
                  <a:pt x="74499" y="0"/>
                  <a:pt x="51434" y="23063"/>
                  <a:pt x="51434" y="51435"/>
                </a:cubicBezTo>
                <a:lnTo>
                  <a:pt x="51434" y="77153"/>
                </a:lnTo>
                <a:lnTo>
                  <a:pt x="19288" y="77153"/>
                </a:lnTo>
                <a:cubicBezTo>
                  <a:pt x="8599" y="77153"/>
                  <a:pt x="0" y="85752"/>
                  <a:pt x="0" y="96443"/>
                </a:cubicBezTo>
                <a:cubicBezTo>
                  <a:pt x="0" y="107133"/>
                  <a:pt x="8599" y="115733"/>
                  <a:pt x="19288" y="115733"/>
                </a:cubicBezTo>
                <a:lnTo>
                  <a:pt x="51434" y="115733"/>
                </a:lnTo>
                <a:lnTo>
                  <a:pt x="51434" y="186458"/>
                </a:lnTo>
                <a:lnTo>
                  <a:pt x="19288" y="186458"/>
                </a:lnTo>
                <a:cubicBezTo>
                  <a:pt x="8599" y="186458"/>
                  <a:pt x="0" y="195058"/>
                  <a:pt x="0" y="205748"/>
                </a:cubicBezTo>
                <a:cubicBezTo>
                  <a:pt x="0" y="216439"/>
                  <a:pt x="8599" y="225039"/>
                  <a:pt x="19288" y="225039"/>
                </a:cubicBezTo>
                <a:lnTo>
                  <a:pt x="51434" y="225039"/>
                </a:lnTo>
                <a:lnTo>
                  <a:pt x="51434" y="295764"/>
                </a:lnTo>
                <a:lnTo>
                  <a:pt x="19289" y="295764"/>
                </a:lnTo>
                <a:cubicBezTo>
                  <a:pt x="8599" y="295764"/>
                  <a:pt x="0" y="304364"/>
                  <a:pt x="0" y="315054"/>
                </a:cubicBezTo>
                <a:cubicBezTo>
                  <a:pt x="0" y="325744"/>
                  <a:pt x="8599" y="334344"/>
                  <a:pt x="19289" y="334344"/>
                </a:cubicBezTo>
                <a:lnTo>
                  <a:pt x="51434" y="33432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Our World: The Power of Social Studies and Global Awareness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2025-09-26T12:36:25Z</dcterms:created>
  <dcterms:modified xsi:type="dcterms:W3CDTF">2025-09-26T12:36:25Z</dcterms:modified>
</cp:coreProperties>
</file>