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36338ca694af7061b23f923dccae238bf211b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efce555cb12dbc346244dd1fa14c20eaa5826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9651a27305869f55e4be0d62f100a21b54d8f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8c77cb6aeb6401cc0d91d7dde261447d15325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78" r="300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Guide to Nouns, Verbs, and Interactive Learning Strategies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Language Fundamentals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Navigating Language Foundations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Nouns?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Types of Nouns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Verbs?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Types of Verbs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Noun-Verb Interaction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Guided Practice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and Home Support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and Inclusivity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Accessibility Considerations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566" r="29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 Exploratory Journey for 14-Year-Old Language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Language Foundations: Nouns and Verbs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Navigating Language Foundations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566" r="31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Noun icon (person/thing symbol)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icon (action movement symbol)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Icons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activities to enhance language proficiency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language skills through interactive learning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different word types in sentences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classify nouns and verbs</a:t>
            </a:r>
            <a:endParaRPr lang="en-US" sz="1307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fundamental grammatical components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basic language structure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Words representing people, places, things, or ideas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Examples: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"Teacher" (person)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"London" (place)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"Computer" (thing)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Nouns?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Nouns?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tactile objects to represent each type of noun for hands-on learning.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Tactile learning suggestions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Sorting activity with examples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Visual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Nouns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Nouns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Concrete Nouns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Abstract Nouns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Types of Nouns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Types of Nouns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081" r="3208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physical movement cards to help students associate actions with verbs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 Support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acting out different verbs to understand their meanings better.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Action-based demonstrations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"Run" (action), "Exist" (state), "Become" (occurrence)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Verbs are words that describe actions, states, or occurrences.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Verbs?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5287" r="352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Verbs that do not follow the standard conjugation pattern.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"Go," "Eat," "See."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Irregular Verbs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Verbs that follow a standard conjugation pattern.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"Walked," "Played," "Talked."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Verbs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Verbs that connect the subject to a subject complement.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"Is," "Seem," "Become."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Linking Verbs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Action Verbs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Words that express physical or mental 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"Run," "Jump," "Think."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Types of Verbs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751" r="327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how nouns and verbs collaborate in sentences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subject-verb agreement for clear communication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sentences with nouns as subjects and verbs as actions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Demonstrating noun-verb pairs in simple sentence structures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language fluency through proper noun-verb usage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Noun-Verb Interaction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Noun-Verb Interaction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Technology Integration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Customize learning experiences based on individual needs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technology to cater to different learning styles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Tools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interactive apps and online resources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engagement and accessibility for diverse learners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Movement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movement to reinforce language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Active learning through gestures and actions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Tactile Word Cards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physical word cards for hands-on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memory retention through touch and manipulation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Multisensory Approach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multiple senses for enhanced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visual, auditory, and kinesthetic elements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Sensory Verb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verbs through sensory experiences like touch, smell, and sound.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Stimulate multiple senses for a comprehensive understanding of verb usage.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Sentence Building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Collaborate with peers to construct sentences using nouns and verbs.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teamwork and communication skills in language practice.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Noun Detective Hunt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Participate in a fun scavenger hunt to identify nouns in real-world settings.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observational skills and reinforce noun recognition.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Movement Verb Exploration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physical movement to act out various verbs.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kinesthetic learning through interactive exercises.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Noun and Verb Sorting Station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hands-on sorting activities to differentiate between nouns and verbs.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visual aids and color-coded materials for enhanced learning.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Guided Practice Activities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Performance-Based Assessment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skills through practical tasks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Demonstrates application of language fundamentals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Concept Mapping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knowledge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identify connections and gaps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Quiz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assessment tool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Immediate feedback for learners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Verification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assessment among peers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discussion and feedback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Checklist Review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visual aids to assess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Check off completed tasks for clarity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Vocabulary Builder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Storytelling Platform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 Game-Based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Word Hunt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Grammar Mapping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Supportive Home Learning Environment Visuals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Strategies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Companion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 Game Night Suggestions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Language Learning Kit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and Home Support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Inclusive Learning Environment Icons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cues for diverse learners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Symbolic representation of inclusivity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Guidelines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communication expectations set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Alternative communication methods supported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Sensory Considerations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Quiet areas for sensory breaks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Sensory-friendly classroom environment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Support Strategies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Counseling services available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Positive reinforcement techniques implemented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Classroom Safety Protocols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Emergency procedures clearly outlined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equipment readily accessible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and Inclusivity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Significantly improve language learning outcomes.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Aids and Interactive Activities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Allows for more engaging and impactful communication.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Language Expression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nouns and verbs enhances language proficiency.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Grammatical Identification Skills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Language Structure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Fundamentals are essential for effective communication.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ongoing practice and application</a:t>
            </a:r>
            <a:endParaRPr lang="en-US" sz="1155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Providing resources for independent study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Suggesting language practice opportunities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Reinforcing key concepts through varied exercises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for advanced learning pathways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Introducing more complex grammar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Expanding vocabulary and language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Setting goals for continued language exploration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adjustments for improved learning outcomes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activities to different learning styles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more multisensory approaches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digital integration for diverse learners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student engagement and participation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activities effectiveness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Tactile learning impact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tools utilization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6"/>
              </a:spcBef>
              <a:buNone/>
            </a:pPr>
            <a:r>
              <a:rPr lang="en-US" sz="118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lesson objectives achieved</a:t>
            </a:r>
            <a:endParaRPr lang="en-US" sz="1184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fundamental grammatical components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and classifying nouns and verbs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language skills through interactive learning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Next Steps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Consistent, Engaging Design Theme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 style throughout the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engaging and interactive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 design theme aligns with the educational purpose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Extensive Use of Icons and Visual Aids</a:t>
            </a:r>
            <a:endParaRPr lang="en-US" sz="1277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icons to represent key points and ideas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charts, graphs, and infographics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visual aids are simple and easy to understand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Contrast for Readability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dark text on a light background or vice versa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there is enough contrast between text and background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 readability on different devices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Language-Related Imagery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images of books, letters, and educational tools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culturally diverse images to represent different languages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images are relevant to the content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Educational Color Palette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colors that are easy on the eyes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colors that are associated with learning and education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 palette is cohesive and consistent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Design for Different Learning Needs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content is accessible on various devices.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alternative formats for different learning preferences.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Visual Learning Supports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images, charts, and videos.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icons and symbols to support text.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Simple, Clean Layouts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cluttered designs.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ample white space to separate content.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Color Contrast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colors that stand out from each other.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text color contrasts well with background.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Large, Clear Fonts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fonts that are easy to read.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text size is large enough for visibility.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Accessibility Considerations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2024-12-06T15:57:04Z</dcterms:created>
  <dcterms:modified xsi:type="dcterms:W3CDTF">2024-12-06T15:57:04Z</dcterms:modified>
</cp:coreProperties>
</file>