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85815eb2dc8b9370b8eff20999d080bd43f4e5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a49633317998b674b9f3d58fad9b0ad9add279f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00b4473a889dc177f3ad933b2c86bd9a84251e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5408d2ad173b4ee01b072a6033f510c6a05b6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99fa24a15509ba5e1479b450a97b314ab8a9dc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e69650ff4c8adbea316b919fd0927ff4197e62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c543f34d32efea65dbb013029f0b5e9357714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dd41892ef52ab4bb16f2403f0a34af902a8ce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256ab6f8e6b73e2e559e7bc982d03f9567a7f9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242efd3fdf6a90d5143b9ec008f6d9b940cfc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486af469eae3dbe0cf944a53a03f1c958831e7d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0edd17aefc00bdf054b3e06e0968a2a860d207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dda651be4c69bdd955c3fc6915a3713c39f01f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0ca618b5fa365a42c058b5a9f36649eb061926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29b27fa65a58ef29158c5b0d1c50060c6c8ed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aa977bbb25aa7fcaa7933776b3ad5c75c3183b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e7cc26f17531e4b6781f5591b682a18dfe3071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Food Chains and Ecosystem Dynamics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Energy Flow, Species Interactions, and Conservation Efforts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Food Chains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a Food Source?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Herbivores, Carnivores, and Omnivores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Simple Food Chain Example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Food Chains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Impact on Food Chains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Energy Transfer in Food Chains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Webs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Real-World Examples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Conservation Efforts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Feedback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87424" b="-8742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chains illustrate how energy moves through different organisms.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essential for maintaining ecological harmony.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Energy Flow in Nature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helps us appreciate the balance within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highlight the interdependence of various species.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Ecosystem Balance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chains are series of events where one organism is eaten by another.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show the flow of energy and nutrients from one species to another.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Food Chains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Food Chains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02576" y="21128"/>
                </a:moveTo>
                <a:cubicBezTo>
                  <a:pt x="400968" y="12558"/>
                  <a:pt x="395180" y="5377"/>
                  <a:pt x="387148" y="2057"/>
                </a:cubicBezTo>
                <a:cubicBezTo>
                  <a:pt x="379110" y="-1262"/>
                  <a:pt x="369899" y="-302"/>
                  <a:pt x="362717" y="4630"/>
                </a:cubicBezTo>
                <a:lnTo>
                  <a:pt x="274320" y="65491"/>
                </a:lnTo>
                <a:lnTo>
                  <a:pt x="185923" y="4526"/>
                </a:lnTo>
                <a:cubicBezTo>
                  <a:pt x="178747" y="-401"/>
                  <a:pt x="169530" y="-1366"/>
                  <a:pt x="161492" y="1953"/>
                </a:cubicBezTo>
                <a:cubicBezTo>
                  <a:pt x="153455" y="5272"/>
                  <a:pt x="147672" y="12454"/>
                  <a:pt x="146064" y="21024"/>
                </a:cubicBezTo>
                <a:lnTo>
                  <a:pt x="126670" y="126566"/>
                </a:lnTo>
                <a:lnTo>
                  <a:pt x="21128" y="146064"/>
                </a:lnTo>
                <a:cubicBezTo>
                  <a:pt x="12558" y="147672"/>
                  <a:pt x="5377" y="153460"/>
                  <a:pt x="2057" y="161492"/>
                </a:cubicBezTo>
                <a:cubicBezTo>
                  <a:pt x="-1262" y="169530"/>
                  <a:pt x="-302" y="178741"/>
                  <a:pt x="4630" y="185923"/>
                </a:cubicBezTo>
                <a:lnTo>
                  <a:pt x="65491" y="274320"/>
                </a:lnTo>
                <a:lnTo>
                  <a:pt x="4526" y="362717"/>
                </a:lnTo>
                <a:cubicBezTo>
                  <a:pt x="-401" y="369893"/>
                  <a:pt x="-1366" y="379110"/>
                  <a:pt x="1953" y="387148"/>
                </a:cubicBezTo>
                <a:cubicBezTo>
                  <a:pt x="5272" y="395185"/>
                  <a:pt x="12454" y="401078"/>
                  <a:pt x="21024" y="402576"/>
                </a:cubicBezTo>
                <a:lnTo>
                  <a:pt x="126566" y="421970"/>
                </a:lnTo>
                <a:lnTo>
                  <a:pt x="145960" y="527512"/>
                </a:lnTo>
                <a:cubicBezTo>
                  <a:pt x="147568" y="536082"/>
                  <a:pt x="153356" y="543263"/>
                  <a:pt x="161388" y="546583"/>
                </a:cubicBezTo>
                <a:cubicBezTo>
                  <a:pt x="169426" y="549902"/>
                  <a:pt x="178637" y="548942"/>
                  <a:pt x="185819" y="544010"/>
                </a:cubicBezTo>
                <a:lnTo>
                  <a:pt x="274326" y="483149"/>
                </a:lnTo>
                <a:lnTo>
                  <a:pt x="362722" y="544114"/>
                </a:lnTo>
                <a:cubicBezTo>
                  <a:pt x="369899" y="549041"/>
                  <a:pt x="379116" y="550006"/>
                  <a:pt x="387153" y="546687"/>
                </a:cubicBezTo>
                <a:cubicBezTo>
                  <a:pt x="395191" y="543368"/>
                  <a:pt x="400974" y="536186"/>
                  <a:pt x="402581" y="527616"/>
                </a:cubicBezTo>
                <a:lnTo>
                  <a:pt x="421976" y="422074"/>
                </a:lnTo>
                <a:lnTo>
                  <a:pt x="527517" y="402680"/>
                </a:lnTo>
                <a:cubicBezTo>
                  <a:pt x="536087" y="401072"/>
                  <a:pt x="543269" y="395284"/>
                  <a:pt x="546588" y="387252"/>
                </a:cubicBezTo>
                <a:cubicBezTo>
                  <a:pt x="549907" y="379214"/>
                  <a:pt x="548947" y="370003"/>
                  <a:pt x="544015" y="362821"/>
                </a:cubicBezTo>
                <a:lnTo>
                  <a:pt x="483154" y="274314"/>
                </a:lnTo>
                <a:lnTo>
                  <a:pt x="544119" y="185918"/>
                </a:lnTo>
                <a:cubicBezTo>
                  <a:pt x="549046" y="178741"/>
                  <a:pt x="550012" y="169524"/>
                  <a:pt x="546692" y="161487"/>
                </a:cubicBezTo>
                <a:cubicBezTo>
                  <a:pt x="543373" y="153449"/>
                  <a:pt x="536191" y="147666"/>
                  <a:pt x="527622" y="146059"/>
                </a:cubicBezTo>
                <a:lnTo>
                  <a:pt x="422080" y="126664"/>
                </a:lnTo>
                <a:lnTo>
                  <a:pt x="402576" y="21128"/>
                </a:lnTo>
                <a:moveTo>
                  <a:pt x="288892" y="117886"/>
                </a:moveTo>
                <a:lnTo>
                  <a:pt x="359184" y="69458"/>
                </a:lnTo>
                <a:lnTo>
                  <a:pt x="374611" y="153356"/>
                </a:lnTo>
                <a:cubicBezTo>
                  <a:pt x="376543" y="163857"/>
                  <a:pt x="384789" y="172108"/>
                  <a:pt x="395290" y="174034"/>
                </a:cubicBezTo>
                <a:lnTo>
                  <a:pt x="479188" y="189462"/>
                </a:lnTo>
                <a:lnTo>
                  <a:pt x="430759" y="259754"/>
                </a:lnTo>
                <a:cubicBezTo>
                  <a:pt x="424653" y="268537"/>
                  <a:pt x="424653" y="280114"/>
                  <a:pt x="430759" y="288897"/>
                </a:cubicBezTo>
                <a:lnTo>
                  <a:pt x="479188" y="359189"/>
                </a:lnTo>
                <a:lnTo>
                  <a:pt x="395290" y="374617"/>
                </a:lnTo>
                <a:cubicBezTo>
                  <a:pt x="384789" y="376548"/>
                  <a:pt x="376537" y="384794"/>
                  <a:pt x="374611" y="395295"/>
                </a:cubicBezTo>
                <a:lnTo>
                  <a:pt x="359184" y="479193"/>
                </a:lnTo>
                <a:lnTo>
                  <a:pt x="288892" y="430765"/>
                </a:lnTo>
                <a:cubicBezTo>
                  <a:pt x="280108" y="424658"/>
                  <a:pt x="268532" y="424658"/>
                  <a:pt x="259748" y="430765"/>
                </a:cubicBezTo>
                <a:lnTo>
                  <a:pt x="189456" y="479193"/>
                </a:lnTo>
                <a:lnTo>
                  <a:pt x="174029" y="395295"/>
                </a:lnTo>
                <a:cubicBezTo>
                  <a:pt x="172098" y="384794"/>
                  <a:pt x="163851" y="376542"/>
                  <a:pt x="153350" y="374617"/>
                </a:cubicBezTo>
                <a:lnTo>
                  <a:pt x="69452" y="359189"/>
                </a:lnTo>
                <a:lnTo>
                  <a:pt x="117881" y="288897"/>
                </a:lnTo>
                <a:cubicBezTo>
                  <a:pt x="123987" y="280113"/>
                  <a:pt x="123987" y="268537"/>
                  <a:pt x="117881" y="259754"/>
                </a:cubicBezTo>
                <a:lnTo>
                  <a:pt x="69452" y="189462"/>
                </a:lnTo>
                <a:lnTo>
                  <a:pt x="153350" y="174034"/>
                </a:lnTo>
                <a:cubicBezTo>
                  <a:pt x="163851" y="172103"/>
                  <a:pt x="172103" y="163857"/>
                  <a:pt x="174029" y="153356"/>
                </a:cubicBezTo>
                <a:lnTo>
                  <a:pt x="189456" y="69458"/>
                </a:lnTo>
                <a:lnTo>
                  <a:pt x="259748" y="117886"/>
                </a:lnTo>
                <a:cubicBezTo>
                  <a:pt x="268532" y="123993"/>
                  <a:pt x="280108" y="123993"/>
                  <a:pt x="288892" y="117886"/>
                </a:cubicBezTo>
                <a:lnTo>
                  <a:pt x="288892" y="117886"/>
                </a:lnTo>
                <a:moveTo>
                  <a:pt x="274320" y="394324"/>
                </a:moveTo>
                <a:cubicBezTo>
                  <a:pt x="340596" y="394324"/>
                  <a:pt x="394324" y="340596"/>
                  <a:pt x="394324" y="274320"/>
                </a:cubicBezTo>
                <a:cubicBezTo>
                  <a:pt x="394324" y="208044"/>
                  <a:pt x="340596" y="154316"/>
                  <a:pt x="274320" y="154316"/>
                </a:cubicBezTo>
                <a:cubicBezTo>
                  <a:pt x="208044" y="154316"/>
                  <a:pt x="154316" y="208044"/>
                  <a:pt x="154316" y="274320"/>
                </a:cubicBezTo>
                <a:cubicBezTo>
                  <a:pt x="154316" y="340596"/>
                  <a:pt x="208044" y="394324"/>
                  <a:pt x="274320" y="394324"/>
                </a:cubicBezTo>
                <a:lnTo>
                  <a:pt x="274320" y="394324"/>
                </a:lnTo>
                <a:moveTo>
                  <a:pt x="205746" y="274320"/>
                </a:moveTo>
                <a:cubicBezTo>
                  <a:pt x="205746" y="236447"/>
                  <a:pt x="236447" y="205746"/>
                  <a:pt x="274320" y="205746"/>
                </a:cubicBezTo>
                <a:cubicBezTo>
                  <a:pt x="312193" y="205746"/>
                  <a:pt x="342894" y="236447"/>
                  <a:pt x="342894" y="274320"/>
                </a:cubicBezTo>
                <a:cubicBezTo>
                  <a:pt x="342894" y="312193"/>
                  <a:pt x="312193" y="342894"/>
                  <a:pt x="274320" y="342894"/>
                </a:cubicBezTo>
                <a:cubicBezTo>
                  <a:pt x="236447" y="342894"/>
                  <a:pt x="205746" y="312193"/>
                  <a:pt x="205746" y="27432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73304"/>
            <a:ext cx="548640" cy="480141"/>
          </a:xfrm>
          <a:custGeom>
            <a:avLst/>
            <a:gdLst/>
            <a:ahLst/>
            <a:cxnLst/>
            <a:rect l="l" t="t" r="r" b="b"/>
            <a:pathLst>
              <a:path w="548640" h="480141">
                <a:moveTo>
                  <a:pt x="160307" y="216966"/>
                </a:moveTo>
                <a:cubicBezTo>
                  <a:pt x="182703" y="209788"/>
                  <a:pt x="206601" y="205822"/>
                  <a:pt x="231460" y="205822"/>
                </a:cubicBezTo>
                <a:lnTo>
                  <a:pt x="317185" y="205822"/>
                </a:lnTo>
                <a:cubicBezTo>
                  <a:pt x="331439" y="205822"/>
                  <a:pt x="342905" y="217288"/>
                  <a:pt x="342905" y="231538"/>
                </a:cubicBezTo>
                <a:cubicBezTo>
                  <a:pt x="342905" y="245789"/>
                  <a:pt x="331439" y="257255"/>
                  <a:pt x="317191" y="257255"/>
                </a:cubicBezTo>
                <a:lnTo>
                  <a:pt x="231466" y="257255"/>
                </a:lnTo>
                <a:cubicBezTo>
                  <a:pt x="204248" y="257255"/>
                  <a:pt x="178423" y="263256"/>
                  <a:pt x="155386" y="274079"/>
                </a:cubicBezTo>
                <a:cubicBezTo>
                  <a:pt x="163637" y="341908"/>
                  <a:pt x="221393" y="394416"/>
                  <a:pt x="291366" y="394416"/>
                </a:cubicBezTo>
                <a:cubicBezTo>
                  <a:pt x="291366" y="394416"/>
                  <a:pt x="291366" y="394416"/>
                  <a:pt x="291476" y="394416"/>
                </a:cubicBezTo>
                <a:lnTo>
                  <a:pt x="292332" y="394416"/>
                </a:lnTo>
                <a:cubicBezTo>
                  <a:pt x="292332" y="394416"/>
                  <a:pt x="292332" y="394416"/>
                  <a:pt x="292442" y="394416"/>
                </a:cubicBezTo>
                <a:cubicBezTo>
                  <a:pt x="396705" y="393879"/>
                  <a:pt x="497216" y="286937"/>
                  <a:pt x="497216" y="133599"/>
                </a:cubicBezTo>
                <a:cubicBezTo>
                  <a:pt x="497216" y="119882"/>
                  <a:pt x="496360" y="106490"/>
                  <a:pt x="494753" y="93416"/>
                </a:cubicBezTo>
                <a:cubicBezTo>
                  <a:pt x="468286" y="110346"/>
                  <a:pt x="436783" y="120098"/>
                  <a:pt x="402921" y="120098"/>
                </a:cubicBezTo>
                <a:lnTo>
                  <a:pt x="291481" y="120098"/>
                </a:lnTo>
                <a:cubicBezTo>
                  <a:pt x="229759" y="120098"/>
                  <a:pt x="177573" y="160924"/>
                  <a:pt x="160324" y="216966"/>
                </a:cubicBezTo>
                <a:lnTo>
                  <a:pt x="160307" y="216966"/>
                </a:lnTo>
                <a:moveTo>
                  <a:pt x="103298" y="244502"/>
                </a:moveTo>
                <a:cubicBezTo>
                  <a:pt x="109832" y="146347"/>
                  <a:pt x="191596" y="68660"/>
                  <a:pt x="291465" y="68660"/>
                </a:cubicBezTo>
                <a:lnTo>
                  <a:pt x="402910" y="68660"/>
                </a:lnTo>
                <a:cubicBezTo>
                  <a:pt x="433662" y="68660"/>
                  <a:pt x="461631" y="57089"/>
                  <a:pt x="482847" y="38118"/>
                </a:cubicBezTo>
                <a:cubicBezTo>
                  <a:pt x="483599" y="37475"/>
                  <a:pt x="484345" y="36726"/>
                  <a:pt x="485097" y="36083"/>
                </a:cubicBezTo>
                <a:cubicBezTo>
                  <a:pt x="492168" y="29437"/>
                  <a:pt x="498489" y="21938"/>
                  <a:pt x="503739" y="13689"/>
                </a:cubicBezTo>
                <a:cubicBezTo>
                  <a:pt x="505457" y="11010"/>
                  <a:pt x="507168" y="8225"/>
                  <a:pt x="508666" y="5330"/>
                </a:cubicBezTo>
                <a:cubicBezTo>
                  <a:pt x="512419" y="-1637"/>
                  <a:pt x="523238" y="-1959"/>
                  <a:pt x="526025" y="5435"/>
                </a:cubicBezTo>
                <a:cubicBezTo>
                  <a:pt x="527419" y="9185"/>
                  <a:pt x="528702" y="12935"/>
                  <a:pt x="529992" y="16795"/>
                </a:cubicBezTo>
                <a:cubicBezTo>
                  <a:pt x="533097" y="26331"/>
                  <a:pt x="535884" y="35977"/>
                  <a:pt x="538348" y="45940"/>
                </a:cubicBezTo>
                <a:cubicBezTo>
                  <a:pt x="538885" y="47976"/>
                  <a:pt x="539313" y="50011"/>
                  <a:pt x="539741" y="51942"/>
                </a:cubicBezTo>
                <a:cubicBezTo>
                  <a:pt x="545529" y="77980"/>
                  <a:pt x="548635" y="105304"/>
                  <a:pt x="548635" y="133594"/>
                </a:cubicBezTo>
                <a:cubicBezTo>
                  <a:pt x="548635" y="305581"/>
                  <a:pt x="434084" y="445095"/>
                  <a:pt x="292529" y="445849"/>
                </a:cubicBezTo>
                <a:lnTo>
                  <a:pt x="291460" y="445849"/>
                </a:lnTo>
                <a:cubicBezTo>
                  <a:pt x="203913" y="445849"/>
                  <a:pt x="130297" y="386163"/>
                  <a:pt x="109081" y="305259"/>
                </a:cubicBezTo>
                <a:cubicBezTo>
                  <a:pt x="73611" y="338158"/>
                  <a:pt x="51430" y="385092"/>
                  <a:pt x="51430" y="437274"/>
                </a:cubicBezTo>
                <a:lnTo>
                  <a:pt x="51430" y="454420"/>
                </a:lnTo>
                <a:cubicBezTo>
                  <a:pt x="51430" y="468670"/>
                  <a:pt x="39963" y="480136"/>
                  <a:pt x="25715" y="480136"/>
                </a:cubicBezTo>
                <a:cubicBezTo>
                  <a:pt x="11461" y="480136"/>
                  <a:pt x="0" y="468670"/>
                  <a:pt x="0" y="454420"/>
                </a:cubicBezTo>
                <a:lnTo>
                  <a:pt x="0" y="437274"/>
                </a:lnTo>
                <a:cubicBezTo>
                  <a:pt x="0" y="356797"/>
                  <a:pt x="41038" y="285967"/>
                  <a:pt x="103298" y="244497"/>
                </a:cubicBezTo>
                <a:lnTo>
                  <a:pt x="103298" y="24450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82425"/>
            <a:ext cx="548640" cy="461898"/>
          </a:xfrm>
          <a:custGeom>
            <a:avLst/>
            <a:gdLst/>
            <a:ahLst/>
            <a:cxnLst/>
            <a:rect l="l" t="t" r="r" b="b"/>
            <a:pathLst>
              <a:path w="548640" h="461898">
                <a:moveTo>
                  <a:pt x="478189" y="0"/>
                </a:moveTo>
                <a:cubicBezTo>
                  <a:pt x="460419" y="0"/>
                  <a:pt x="443998" y="9293"/>
                  <a:pt x="434890" y="24536"/>
                </a:cubicBezTo>
                <a:lnTo>
                  <a:pt x="423616" y="43298"/>
                </a:lnTo>
                <a:cubicBezTo>
                  <a:pt x="372828" y="44472"/>
                  <a:pt x="331966" y="86056"/>
                  <a:pt x="331966" y="137114"/>
                </a:cubicBezTo>
                <a:cubicBezTo>
                  <a:pt x="331966" y="151096"/>
                  <a:pt x="335032" y="164357"/>
                  <a:pt x="340535" y="176265"/>
                </a:cubicBezTo>
                <a:cubicBezTo>
                  <a:pt x="333227" y="174279"/>
                  <a:pt x="325470" y="173198"/>
                  <a:pt x="317531" y="173198"/>
                </a:cubicBezTo>
                <a:cubicBezTo>
                  <a:pt x="295432" y="173198"/>
                  <a:pt x="275313" y="181406"/>
                  <a:pt x="260066" y="195027"/>
                </a:cubicBezTo>
                <a:cubicBezTo>
                  <a:pt x="244282" y="152810"/>
                  <a:pt x="203595" y="122680"/>
                  <a:pt x="155880" y="122680"/>
                </a:cubicBezTo>
                <a:lnTo>
                  <a:pt x="141895" y="122680"/>
                </a:lnTo>
                <a:cubicBezTo>
                  <a:pt x="63505" y="122680"/>
                  <a:pt x="0" y="186187"/>
                  <a:pt x="0" y="264575"/>
                </a:cubicBezTo>
                <a:cubicBezTo>
                  <a:pt x="0" y="309767"/>
                  <a:pt x="36622" y="346391"/>
                  <a:pt x="81819" y="346391"/>
                </a:cubicBezTo>
                <a:lnTo>
                  <a:pt x="108071" y="346391"/>
                </a:lnTo>
                <a:lnTo>
                  <a:pt x="60625" y="429473"/>
                </a:lnTo>
                <a:cubicBezTo>
                  <a:pt x="54672" y="439847"/>
                  <a:pt x="58282" y="453108"/>
                  <a:pt x="68651" y="458970"/>
                </a:cubicBezTo>
                <a:cubicBezTo>
                  <a:pt x="79026" y="464831"/>
                  <a:pt x="92287" y="461316"/>
                  <a:pt x="98152" y="450942"/>
                </a:cubicBezTo>
                <a:lnTo>
                  <a:pt x="155885" y="349911"/>
                </a:lnTo>
                <a:cubicBezTo>
                  <a:pt x="156516" y="348738"/>
                  <a:pt x="157059" y="347564"/>
                  <a:pt x="157509" y="346391"/>
                </a:cubicBezTo>
                <a:lnTo>
                  <a:pt x="165991" y="346391"/>
                </a:lnTo>
                <a:cubicBezTo>
                  <a:pt x="171044" y="346391"/>
                  <a:pt x="176004" y="346031"/>
                  <a:pt x="180876" y="345310"/>
                </a:cubicBezTo>
                <a:lnTo>
                  <a:pt x="132793" y="429473"/>
                </a:lnTo>
                <a:cubicBezTo>
                  <a:pt x="126840" y="439847"/>
                  <a:pt x="130450" y="453108"/>
                  <a:pt x="140820" y="458970"/>
                </a:cubicBezTo>
                <a:cubicBezTo>
                  <a:pt x="151194" y="464831"/>
                  <a:pt x="164455" y="461316"/>
                  <a:pt x="170320" y="450942"/>
                </a:cubicBezTo>
                <a:lnTo>
                  <a:pt x="249160" y="313015"/>
                </a:lnTo>
                <a:cubicBezTo>
                  <a:pt x="253307" y="318336"/>
                  <a:pt x="257998" y="323116"/>
                  <a:pt x="263320" y="327357"/>
                </a:cubicBezTo>
                <a:lnTo>
                  <a:pt x="262870" y="328077"/>
                </a:lnTo>
                <a:lnTo>
                  <a:pt x="262601" y="328437"/>
                </a:lnTo>
                <a:lnTo>
                  <a:pt x="204868" y="429468"/>
                </a:lnTo>
                <a:cubicBezTo>
                  <a:pt x="198915" y="439843"/>
                  <a:pt x="202525" y="453104"/>
                  <a:pt x="212895" y="458965"/>
                </a:cubicBezTo>
                <a:cubicBezTo>
                  <a:pt x="223269" y="464827"/>
                  <a:pt x="236530" y="461312"/>
                  <a:pt x="242395" y="450938"/>
                </a:cubicBezTo>
                <a:lnTo>
                  <a:pt x="300035" y="350087"/>
                </a:lnTo>
                <a:lnTo>
                  <a:pt x="303014" y="345126"/>
                </a:lnTo>
                <a:cubicBezTo>
                  <a:pt x="307705" y="345939"/>
                  <a:pt x="312577" y="346299"/>
                  <a:pt x="317449" y="346299"/>
                </a:cubicBezTo>
                <a:cubicBezTo>
                  <a:pt x="329717" y="346299"/>
                  <a:pt x="341353" y="343772"/>
                  <a:pt x="351909" y="339172"/>
                </a:cubicBezTo>
                <a:lnTo>
                  <a:pt x="387631" y="374895"/>
                </a:lnTo>
                <a:cubicBezTo>
                  <a:pt x="391060" y="378322"/>
                  <a:pt x="393765" y="382470"/>
                  <a:pt x="395658" y="386983"/>
                </a:cubicBezTo>
                <a:lnTo>
                  <a:pt x="420105" y="448143"/>
                </a:lnTo>
                <a:cubicBezTo>
                  <a:pt x="424527" y="459238"/>
                  <a:pt x="437157" y="464651"/>
                  <a:pt x="448250" y="460231"/>
                </a:cubicBezTo>
                <a:cubicBezTo>
                  <a:pt x="459344" y="455810"/>
                  <a:pt x="464759" y="443182"/>
                  <a:pt x="460337" y="432087"/>
                </a:cubicBezTo>
                <a:lnTo>
                  <a:pt x="435889" y="370928"/>
                </a:lnTo>
                <a:cubicBezTo>
                  <a:pt x="431923" y="360914"/>
                  <a:pt x="425877" y="351893"/>
                  <a:pt x="418300" y="344318"/>
                </a:cubicBezTo>
                <a:lnTo>
                  <a:pt x="386369" y="312382"/>
                </a:lnTo>
                <a:cubicBezTo>
                  <a:pt x="388355" y="309855"/>
                  <a:pt x="390160" y="307149"/>
                  <a:pt x="391872" y="304354"/>
                </a:cubicBezTo>
                <a:lnTo>
                  <a:pt x="470174" y="360281"/>
                </a:lnTo>
                <a:cubicBezTo>
                  <a:pt x="476395" y="364701"/>
                  <a:pt x="480999" y="371015"/>
                  <a:pt x="483435" y="378230"/>
                </a:cubicBezTo>
                <a:lnTo>
                  <a:pt x="506346" y="447058"/>
                </a:lnTo>
                <a:cubicBezTo>
                  <a:pt x="510137" y="458425"/>
                  <a:pt x="522404" y="464559"/>
                  <a:pt x="533767" y="460771"/>
                </a:cubicBezTo>
                <a:cubicBezTo>
                  <a:pt x="545135" y="456984"/>
                  <a:pt x="551268" y="444716"/>
                  <a:pt x="547477" y="433348"/>
                </a:cubicBezTo>
                <a:lnTo>
                  <a:pt x="524566" y="364521"/>
                </a:lnTo>
                <a:cubicBezTo>
                  <a:pt x="519244" y="348646"/>
                  <a:pt x="509050" y="334752"/>
                  <a:pt x="495428" y="325010"/>
                </a:cubicBezTo>
                <a:lnTo>
                  <a:pt x="409642" y="263758"/>
                </a:lnTo>
                <a:lnTo>
                  <a:pt x="404321" y="259970"/>
                </a:lnTo>
                <a:lnTo>
                  <a:pt x="404321" y="259790"/>
                </a:lnTo>
                <a:cubicBezTo>
                  <a:pt x="404321" y="248063"/>
                  <a:pt x="401978" y="236788"/>
                  <a:pt x="397737" y="226594"/>
                </a:cubicBezTo>
                <a:cubicBezTo>
                  <a:pt x="406669" y="229388"/>
                  <a:pt x="416138" y="230922"/>
                  <a:pt x="425970" y="230922"/>
                </a:cubicBezTo>
                <a:lnTo>
                  <a:pt x="478919" y="230922"/>
                </a:lnTo>
                <a:cubicBezTo>
                  <a:pt x="517439" y="230922"/>
                  <a:pt x="548651" y="199711"/>
                  <a:pt x="548651" y="161193"/>
                </a:cubicBezTo>
                <a:cubicBezTo>
                  <a:pt x="548651" y="109955"/>
                  <a:pt x="515908" y="66296"/>
                  <a:pt x="470262" y="50056"/>
                </a:cubicBezTo>
                <a:lnTo>
                  <a:pt x="472248" y="46809"/>
                </a:lnTo>
                <a:cubicBezTo>
                  <a:pt x="473510" y="44643"/>
                  <a:pt x="475945" y="43289"/>
                  <a:pt x="478469" y="43289"/>
                </a:cubicBezTo>
                <a:lnTo>
                  <a:pt x="526821" y="43289"/>
                </a:lnTo>
                <a:cubicBezTo>
                  <a:pt x="538820" y="43289"/>
                  <a:pt x="548470" y="33636"/>
                  <a:pt x="548470" y="21640"/>
                </a:cubicBezTo>
                <a:cubicBezTo>
                  <a:pt x="548470" y="9645"/>
                  <a:pt x="538820" y="-9"/>
                  <a:pt x="526821" y="-9"/>
                </a:cubicBezTo>
                <a:lnTo>
                  <a:pt x="478189" y="0"/>
                </a:lnTo>
                <a:moveTo>
                  <a:pt x="375264" y="137114"/>
                </a:moveTo>
                <a:cubicBezTo>
                  <a:pt x="375264" y="109239"/>
                  <a:pt x="397907" y="86597"/>
                  <a:pt x="425778" y="86597"/>
                </a:cubicBezTo>
                <a:lnTo>
                  <a:pt x="430556" y="86597"/>
                </a:lnTo>
                <a:cubicBezTo>
                  <a:pt x="471781" y="86597"/>
                  <a:pt x="505160" y="119973"/>
                  <a:pt x="505160" y="161198"/>
                </a:cubicBezTo>
                <a:cubicBezTo>
                  <a:pt x="505160" y="175812"/>
                  <a:pt x="493343" y="187628"/>
                  <a:pt x="478732" y="187628"/>
                </a:cubicBezTo>
                <a:lnTo>
                  <a:pt x="425783" y="187628"/>
                </a:lnTo>
                <a:cubicBezTo>
                  <a:pt x="397907" y="187628"/>
                  <a:pt x="375270" y="164985"/>
                  <a:pt x="375270" y="137110"/>
                </a:cubicBezTo>
                <a:lnTo>
                  <a:pt x="375264" y="137114"/>
                </a:lnTo>
                <a:moveTo>
                  <a:pt x="360830" y="259795"/>
                </a:moveTo>
                <a:cubicBezTo>
                  <a:pt x="360830" y="283707"/>
                  <a:pt x="341446" y="303093"/>
                  <a:pt x="317531" y="303093"/>
                </a:cubicBezTo>
                <a:cubicBezTo>
                  <a:pt x="293616" y="303093"/>
                  <a:pt x="274232" y="283707"/>
                  <a:pt x="274232" y="259795"/>
                </a:cubicBezTo>
                <a:cubicBezTo>
                  <a:pt x="274232" y="235882"/>
                  <a:pt x="293616" y="216496"/>
                  <a:pt x="317531" y="216496"/>
                </a:cubicBezTo>
                <a:cubicBezTo>
                  <a:pt x="341446" y="216496"/>
                  <a:pt x="360830" y="235882"/>
                  <a:pt x="360830" y="259795"/>
                </a:cubicBezTo>
                <a:lnTo>
                  <a:pt x="360830" y="259795"/>
                </a:lnTo>
                <a:moveTo>
                  <a:pt x="141895" y="165983"/>
                </a:moveTo>
                <a:lnTo>
                  <a:pt x="155880" y="165983"/>
                </a:lnTo>
                <a:cubicBezTo>
                  <a:pt x="193313" y="165983"/>
                  <a:pt x="223713" y="196381"/>
                  <a:pt x="223713" y="233818"/>
                </a:cubicBezTo>
                <a:lnTo>
                  <a:pt x="223713" y="245365"/>
                </a:lnTo>
                <a:cubicBezTo>
                  <a:pt x="223713" y="277208"/>
                  <a:pt x="197823" y="303098"/>
                  <a:pt x="165980" y="303098"/>
                </a:cubicBezTo>
                <a:lnTo>
                  <a:pt x="81819" y="303098"/>
                </a:lnTo>
                <a:cubicBezTo>
                  <a:pt x="60531" y="303098"/>
                  <a:pt x="43299" y="285869"/>
                  <a:pt x="43299" y="264580"/>
                </a:cubicBezTo>
                <a:cubicBezTo>
                  <a:pt x="43299" y="210187"/>
                  <a:pt x="87502" y="165983"/>
                  <a:pt x="141895" y="165983"/>
                </a:cubicBezTo>
                <a:lnTo>
                  <a:pt x="141895" y="165983"/>
                </a:lnTo>
                <a:moveTo>
                  <a:pt x="469076" y="129900"/>
                </a:moveTo>
                <a:cubicBezTo>
                  <a:pt x="469076" y="117941"/>
                  <a:pt x="459382" y="108250"/>
                  <a:pt x="447427" y="108250"/>
                </a:cubicBezTo>
                <a:cubicBezTo>
                  <a:pt x="435472" y="108250"/>
                  <a:pt x="425778" y="117941"/>
                  <a:pt x="425778" y="129900"/>
                </a:cubicBezTo>
                <a:cubicBezTo>
                  <a:pt x="425778" y="141858"/>
                  <a:pt x="435472" y="151549"/>
                  <a:pt x="447427" y="151549"/>
                </a:cubicBezTo>
                <a:cubicBezTo>
                  <a:pt x="459382" y="151549"/>
                  <a:pt x="469076" y="141858"/>
                  <a:pt x="469076" y="1299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34615" r="-1346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plants, animals, and fungi.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organisms play a crucial role in the food chain.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Food Sources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946676"/>
            <a:ext cx="457200" cy="279382"/>
          </a:xfrm>
          <a:custGeom>
            <a:avLst/>
            <a:gdLst/>
            <a:ahLst/>
            <a:cxnLst/>
            <a:rect l="l" t="t" r="r" b="b"/>
            <a:pathLst>
              <a:path w="457200" h="279382">
                <a:moveTo>
                  <a:pt x="143511" y="177550"/>
                </a:moveTo>
                <a:cubicBezTo>
                  <a:pt x="150812" y="185806"/>
                  <a:pt x="158909" y="193900"/>
                  <a:pt x="167879" y="201440"/>
                </a:cubicBezTo>
                <a:cubicBezTo>
                  <a:pt x="194625" y="224062"/>
                  <a:pt x="228202" y="241283"/>
                  <a:pt x="266694" y="241283"/>
                </a:cubicBezTo>
                <a:cubicBezTo>
                  <a:pt x="305190" y="241283"/>
                  <a:pt x="338762" y="223981"/>
                  <a:pt x="365509" y="201440"/>
                </a:cubicBezTo>
                <a:cubicBezTo>
                  <a:pt x="389557" y="181202"/>
                  <a:pt x="407338" y="157231"/>
                  <a:pt x="417337" y="139691"/>
                </a:cubicBezTo>
                <a:cubicBezTo>
                  <a:pt x="407338" y="122151"/>
                  <a:pt x="389557" y="98259"/>
                  <a:pt x="365509" y="77942"/>
                </a:cubicBezTo>
                <a:cubicBezTo>
                  <a:pt x="338762" y="55320"/>
                  <a:pt x="305186" y="38099"/>
                  <a:pt x="266694" y="38099"/>
                </a:cubicBezTo>
                <a:cubicBezTo>
                  <a:pt x="228198" y="38099"/>
                  <a:pt x="194625" y="55323"/>
                  <a:pt x="167879" y="77942"/>
                </a:cubicBezTo>
                <a:cubicBezTo>
                  <a:pt x="158909" y="85482"/>
                  <a:pt x="150817" y="93579"/>
                  <a:pt x="143511" y="101832"/>
                </a:cubicBezTo>
                <a:cubicBezTo>
                  <a:pt x="132401" y="114373"/>
                  <a:pt x="114382" y="118181"/>
                  <a:pt x="99062" y="111197"/>
                </a:cubicBezTo>
                <a:lnTo>
                  <a:pt x="56044" y="91514"/>
                </a:lnTo>
                <a:lnTo>
                  <a:pt x="72791" y="120802"/>
                </a:lnTo>
                <a:cubicBezTo>
                  <a:pt x="79457" y="132550"/>
                  <a:pt x="79457" y="146916"/>
                  <a:pt x="72791" y="158583"/>
                </a:cubicBezTo>
                <a:lnTo>
                  <a:pt x="56044" y="187870"/>
                </a:lnTo>
                <a:lnTo>
                  <a:pt x="99139" y="168107"/>
                </a:lnTo>
                <a:cubicBezTo>
                  <a:pt x="114378" y="161122"/>
                  <a:pt x="132396" y="164933"/>
                  <a:pt x="143588" y="177472"/>
                </a:cubicBezTo>
                <a:lnTo>
                  <a:pt x="143511" y="177550"/>
                </a:lnTo>
                <a:moveTo>
                  <a:pt x="3342" y="203267"/>
                </a:moveTo>
                <a:lnTo>
                  <a:pt x="39694" y="139691"/>
                </a:lnTo>
                <a:lnTo>
                  <a:pt x="3342" y="76115"/>
                </a:lnTo>
                <a:cubicBezTo>
                  <a:pt x="-2135" y="66513"/>
                  <a:pt x="-786" y="54527"/>
                  <a:pt x="6675" y="46352"/>
                </a:cubicBezTo>
                <a:cubicBezTo>
                  <a:pt x="14137" y="38178"/>
                  <a:pt x="25960" y="35797"/>
                  <a:pt x="35963" y="40399"/>
                </a:cubicBezTo>
                <a:lnTo>
                  <a:pt x="114936" y="76593"/>
                </a:lnTo>
                <a:cubicBezTo>
                  <a:pt x="123270" y="67147"/>
                  <a:pt x="132794" y="57704"/>
                  <a:pt x="143273" y="48814"/>
                </a:cubicBezTo>
                <a:cubicBezTo>
                  <a:pt x="174385" y="22622"/>
                  <a:pt x="216374" y="0"/>
                  <a:pt x="266694" y="0"/>
                </a:cubicBezTo>
                <a:cubicBezTo>
                  <a:pt x="317013" y="0"/>
                  <a:pt x="359003" y="22622"/>
                  <a:pt x="390115" y="48814"/>
                </a:cubicBezTo>
                <a:cubicBezTo>
                  <a:pt x="421150" y="75006"/>
                  <a:pt x="443214" y="106277"/>
                  <a:pt x="454407" y="128024"/>
                </a:cubicBezTo>
                <a:cubicBezTo>
                  <a:pt x="458137" y="135327"/>
                  <a:pt x="458137" y="143977"/>
                  <a:pt x="454407" y="151280"/>
                </a:cubicBezTo>
                <a:cubicBezTo>
                  <a:pt x="443214" y="173027"/>
                  <a:pt x="421150" y="204298"/>
                  <a:pt x="390115" y="230490"/>
                </a:cubicBezTo>
                <a:cubicBezTo>
                  <a:pt x="359003" y="256761"/>
                  <a:pt x="317013" y="279382"/>
                  <a:pt x="266694" y="279382"/>
                </a:cubicBezTo>
                <a:cubicBezTo>
                  <a:pt x="216374" y="279382"/>
                  <a:pt x="174385" y="256760"/>
                  <a:pt x="143273" y="230568"/>
                </a:cubicBezTo>
                <a:cubicBezTo>
                  <a:pt x="132794" y="221678"/>
                  <a:pt x="123353" y="212233"/>
                  <a:pt x="114936" y="202789"/>
                </a:cubicBezTo>
                <a:lnTo>
                  <a:pt x="35963" y="238983"/>
                </a:lnTo>
                <a:cubicBezTo>
                  <a:pt x="25964" y="243588"/>
                  <a:pt x="14059" y="241205"/>
                  <a:pt x="6675" y="233030"/>
                </a:cubicBezTo>
                <a:cubicBezTo>
                  <a:pt x="-704" y="224855"/>
                  <a:pt x="-2135" y="212870"/>
                  <a:pt x="3342" y="203267"/>
                </a:cubicBezTo>
                <a:lnTo>
                  <a:pt x="3342" y="203267"/>
                </a:lnTo>
                <a:moveTo>
                  <a:pt x="330190" y="114292"/>
                </a:moveTo>
                <a:cubicBezTo>
                  <a:pt x="344217" y="114292"/>
                  <a:pt x="355587" y="125663"/>
                  <a:pt x="355587" y="139691"/>
                </a:cubicBezTo>
                <a:cubicBezTo>
                  <a:pt x="355587" y="153719"/>
                  <a:pt x="344217" y="165090"/>
                  <a:pt x="330190" y="165090"/>
                </a:cubicBezTo>
                <a:cubicBezTo>
                  <a:pt x="316163" y="165090"/>
                  <a:pt x="304792" y="153719"/>
                  <a:pt x="304792" y="139691"/>
                </a:cubicBezTo>
                <a:cubicBezTo>
                  <a:pt x="304792" y="125663"/>
                  <a:pt x="316163" y="114292"/>
                  <a:pt x="330190" y="114292"/>
                </a:cubicBezTo>
                <a:lnTo>
                  <a:pt x="330190" y="11429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food source is any substance or organism that provides energy and nutrients to another organism.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the survival and growth of living beings.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 Food Source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34366" y="2857767"/>
            <a:ext cx="400139" cy="457200"/>
          </a:xfrm>
          <a:custGeom>
            <a:avLst/>
            <a:gdLst/>
            <a:ahLst/>
            <a:cxnLst/>
            <a:rect l="l" t="t" r="r" b="b"/>
            <a:pathLst>
              <a:path w="400139" h="457200">
                <a:moveTo>
                  <a:pt x="200026" y="100013"/>
                </a:moveTo>
                <a:lnTo>
                  <a:pt x="214315" y="100013"/>
                </a:lnTo>
                <a:cubicBezTo>
                  <a:pt x="253784" y="100013"/>
                  <a:pt x="285751" y="68045"/>
                  <a:pt x="285751" y="28575"/>
                </a:cubicBezTo>
                <a:lnTo>
                  <a:pt x="285751" y="14288"/>
                </a:lnTo>
                <a:cubicBezTo>
                  <a:pt x="285751" y="6428"/>
                  <a:pt x="279321" y="0"/>
                  <a:pt x="271463" y="0"/>
                </a:cubicBezTo>
                <a:lnTo>
                  <a:pt x="257174" y="0"/>
                </a:lnTo>
                <a:cubicBezTo>
                  <a:pt x="217704" y="0"/>
                  <a:pt x="185737" y="31967"/>
                  <a:pt x="185737" y="71438"/>
                </a:cubicBezTo>
                <a:lnTo>
                  <a:pt x="185737" y="85725"/>
                </a:lnTo>
                <a:cubicBezTo>
                  <a:pt x="185737" y="93584"/>
                  <a:pt x="192167" y="100013"/>
                  <a:pt x="200026" y="100013"/>
                </a:cubicBezTo>
                <a:moveTo>
                  <a:pt x="42863" y="257175"/>
                </a:moveTo>
                <a:cubicBezTo>
                  <a:pt x="42863" y="228870"/>
                  <a:pt x="49649" y="201365"/>
                  <a:pt x="61081" y="182432"/>
                </a:cubicBezTo>
                <a:cubicBezTo>
                  <a:pt x="71885" y="164574"/>
                  <a:pt x="84565" y="157163"/>
                  <a:pt x="100015" y="157163"/>
                </a:cubicBezTo>
                <a:cubicBezTo>
                  <a:pt x="115908" y="157163"/>
                  <a:pt x="138592" y="163769"/>
                  <a:pt x="158327" y="171450"/>
                </a:cubicBezTo>
                <a:cubicBezTo>
                  <a:pt x="185116" y="181897"/>
                  <a:pt x="215031" y="181897"/>
                  <a:pt x="241820" y="171450"/>
                </a:cubicBezTo>
                <a:cubicBezTo>
                  <a:pt x="261555" y="163769"/>
                  <a:pt x="284235" y="157163"/>
                  <a:pt x="300133" y="157163"/>
                </a:cubicBezTo>
                <a:cubicBezTo>
                  <a:pt x="315582" y="157163"/>
                  <a:pt x="328262" y="164574"/>
                  <a:pt x="339066" y="182432"/>
                </a:cubicBezTo>
                <a:cubicBezTo>
                  <a:pt x="350406" y="201365"/>
                  <a:pt x="357192" y="228865"/>
                  <a:pt x="357192" y="257175"/>
                </a:cubicBezTo>
                <a:cubicBezTo>
                  <a:pt x="357192" y="305574"/>
                  <a:pt x="342011" y="346471"/>
                  <a:pt x="321116" y="374333"/>
                </a:cubicBezTo>
                <a:cubicBezTo>
                  <a:pt x="299684" y="402908"/>
                  <a:pt x="275396" y="414338"/>
                  <a:pt x="257177" y="414338"/>
                </a:cubicBezTo>
                <a:cubicBezTo>
                  <a:pt x="253068" y="414338"/>
                  <a:pt x="245033" y="412820"/>
                  <a:pt x="234942" y="409784"/>
                </a:cubicBezTo>
                <a:cubicBezTo>
                  <a:pt x="212262" y="402999"/>
                  <a:pt x="187881" y="402999"/>
                  <a:pt x="165202" y="409784"/>
                </a:cubicBezTo>
                <a:cubicBezTo>
                  <a:pt x="155110" y="412820"/>
                  <a:pt x="147075" y="414338"/>
                  <a:pt x="142966" y="414338"/>
                </a:cubicBezTo>
                <a:cubicBezTo>
                  <a:pt x="124747" y="414338"/>
                  <a:pt x="100459" y="402908"/>
                  <a:pt x="79027" y="374333"/>
                </a:cubicBezTo>
                <a:cubicBezTo>
                  <a:pt x="58044" y="346471"/>
                  <a:pt x="42863" y="305574"/>
                  <a:pt x="42863" y="257175"/>
                </a:cubicBezTo>
                <a:lnTo>
                  <a:pt x="42863" y="257175"/>
                </a:lnTo>
                <a:moveTo>
                  <a:pt x="100011" y="114300"/>
                </a:moveTo>
                <a:cubicBezTo>
                  <a:pt x="31879" y="114300"/>
                  <a:pt x="0" y="189043"/>
                  <a:pt x="0" y="257175"/>
                </a:cubicBezTo>
                <a:cubicBezTo>
                  <a:pt x="0" y="371475"/>
                  <a:pt x="71437" y="457200"/>
                  <a:pt x="142874" y="457200"/>
                </a:cubicBezTo>
                <a:cubicBezTo>
                  <a:pt x="153501" y="457200"/>
                  <a:pt x="166538" y="454164"/>
                  <a:pt x="177522" y="450859"/>
                </a:cubicBezTo>
                <a:cubicBezTo>
                  <a:pt x="192167" y="446483"/>
                  <a:pt x="207972" y="446483"/>
                  <a:pt x="222618" y="450859"/>
                </a:cubicBezTo>
                <a:cubicBezTo>
                  <a:pt x="233513" y="454164"/>
                  <a:pt x="246550" y="457200"/>
                  <a:pt x="257266" y="457200"/>
                </a:cubicBezTo>
                <a:cubicBezTo>
                  <a:pt x="328702" y="457200"/>
                  <a:pt x="400139" y="371475"/>
                  <a:pt x="400139" y="257175"/>
                </a:cubicBezTo>
                <a:cubicBezTo>
                  <a:pt x="400139" y="189043"/>
                  <a:pt x="368260" y="114300"/>
                  <a:pt x="300129" y="114300"/>
                </a:cubicBezTo>
                <a:cubicBezTo>
                  <a:pt x="275752" y="114300"/>
                  <a:pt x="246818" y="123499"/>
                  <a:pt x="226279" y="131536"/>
                </a:cubicBezTo>
                <a:cubicBezTo>
                  <a:pt x="209493" y="138056"/>
                  <a:pt x="190650" y="138056"/>
                  <a:pt x="173861" y="131536"/>
                </a:cubicBezTo>
                <a:cubicBezTo>
                  <a:pt x="153321" y="123499"/>
                  <a:pt x="124391" y="114300"/>
                  <a:pt x="100011" y="114300"/>
                </a:cubicBezTo>
                <a:lnTo>
                  <a:pt x="100011" y="1143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Food Source?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16998" r="-11699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Omnivores are animals that eat both plants and other animals.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humans and bears.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Omnivores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Carnivores are animals that eat only other animals.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lions and tigers.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Carnivores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Herbivores are animals that eat only plants.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deer and rabbits.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Herbivores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472" y="2379200"/>
            <a:ext cx="400139" cy="457200"/>
          </a:xfrm>
          <a:custGeom>
            <a:avLst/>
            <a:gdLst/>
            <a:ahLst/>
            <a:cxnLst/>
            <a:rect l="l" t="t" r="r" b="b"/>
            <a:pathLst>
              <a:path w="400139" h="457200">
                <a:moveTo>
                  <a:pt x="200026" y="100013"/>
                </a:moveTo>
                <a:lnTo>
                  <a:pt x="214315" y="100013"/>
                </a:lnTo>
                <a:cubicBezTo>
                  <a:pt x="253784" y="100013"/>
                  <a:pt x="285751" y="68045"/>
                  <a:pt x="285751" y="28575"/>
                </a:cubicBezTo>
                <a:lnTo>
                  <a:pt x="285751" y="14288"/>
                </a:lnTo>
                <a:cubicBezTo>
                  <a:pt x="285751" y="6428"/>
                  <a:pt x="279321" y="0"/>
                  <a:pt x="271463" y="0"/>
                </a:cubicBezTo>
                <a:lnTo>
                  <a:pt x="257174" y="0"/>
                </a:lnTo>
                <a:cubicBezTo>
                  <a:pt x="217704" y="0"/>
                  <a:pt x="185737" y="31967"/>
                  <a:pt x="185737" y="71438"/>
                </a:cubicBezTo>
                <a:lnTo>
                  <a:pt x="185737" y="85725"/>
                </a:lnTo>
                <a:cubicBezTo>
                  <a:pt x="185737" y="93584"/>
                  <a:pt x="192167" y="100013"/>
                  <a:pt x="200026" y="100013"/>
                </a:cubicBezTo>
                <a:moveTo>
                  <a:pt x="42863" y="257175"/>
                </a:moveTo>
                <a:cubicBezTo>
                  <a:pt x="42863" y="228870"/>
                  <a:pt x="49649" y="201365"/>
                  <a:pt x="61081" y="182432"/>
                </a:cubicBezTo>
                <a:cubicBezTo>
                  <a:pt x="71885" y="164574"/>
                  <a:pt x="84565" y="157163"/>
                  <a:pt x="100015" y="157163"/>
                </a:cubicBezTo>
                <a:cubicBezTo>
                  <a:pt x="115908" y="157163"/>
                  <a:pt x="138592" y="163769"/>
                  <a:pt x="158327" y="171450"/>
                </a:cubicBezTo>
                <a:cubicBezTo>
                  <a:pt x="185116" y="181897"/>
                  <a:pt x="215031" y="181897"/>
                  <a:pt x="241820" y="171450"/>
                </a:cubicBezTo>
                <a:cubicBezTo>
                  <a:pt x="261555" y="163769"/>
                  <a:pt x="284235" y="157163"/>
                  <a:pt x="300133" y="157163"/>
                </a:cubicBezTo>
                <a:cubicBezTo>
                  <a:pt x="315582" y="157163"/>
                  <a:pt x="328262" y="164574"/>
                  <a:pt x="339066" y="182432"/>
                </a:cubicBezTo>
                <a:cubicBezTo>
                  <a:pt x="350406" y="201365"/>
                  <a:pt x="357192" y="228865"/>
                  <a:pt x="357192" y="257175"/>
                </a:cubicBezTo>
                <a:cubicBezTo>
                  <a:pt x="357192" y="305574"/>
                  <a:pt x="342011" y="346471"/>
                  <a:pt x="321116" y="374333"/>
                </a:cubicBezTo>
                <a:cubicBezTo>
                  <a:pt x="299684" y="402908"/>
                  <a:pt x="275396" y="414338"/>
                  <a:pt x="257177" y="414338"/>
                </a:cubicBezTo>
                <a:cubicBezTo>
                  <a:pt x="253068" y="414338"/>
                  <a:pt x="245033" y="412820"/>
                  <a:pt x="234942" y="409784"/>
                </a:cubicBezTo>
                <a:cubicBezTo>
                  <a:pt x="212262" y="402999"/>
                  <a:pt x="187881" y="402999"/>
                  <a:pt x="165202" y="409784"/>
                </a:cubicBezTo>
                <a:cubicBezTo>
                  <a:pt x="155110" y="412820"/>
                  <a:pt x="147075" y="414338"/>
                  <a:pt x="142966" y="414338"/>
                </a:cubicBezTo>
                <a:cubicBezTo>
                  <a:pt x="124747" y="414338"/>
                  <a:pt x="100459" y="402908"/>
                  <a:pt x="79027" y="374333"/>
                </a:cubicBezTo>
                <a:cubicBezTo>
                  <a:pt x="58044" y="346471"/>
                  <a:pt x="42863" y="305574"/>
                  <a:pt x="42863" y="257175"/>
                </a:cubicBezTo>
                <a:lnTo>
                  <a:pt x="42863" y="257175"/>
                </a:lnTo>
                <a:moveTo>
                  <a:pt x="100011" y="114300"/>
                </a:moveTo>
                <a:cubicBezTo>
                  <a:pt x="31879" y="114300"/>
                  <a:pt x="0" y="189043"/>
                  <a:pt x="0" y="257175"/>
                </a:cubicBezTo>
                <a:cubicBezTo>
                  <a:pt x="0" y="371475"/>
                  <a:pt x="71437" y="457200"/>
                  <a:pt x="142874" y="457200"/>
                </a:cubicBezTo>
                <a:cubicBezTo>
                  <a:pt x="153501" y="457200"/>
                  <a:pt x="166538" y="454164"/>
                  <a:pt x="177522" y="450859"/>
                </a:cubicBezTo>
                <a:cubicBezTo>
                  <a:pt x="192167" y="446483"/>
                  <a:pt x="207972" y="446483"/>
                  <a:pt x="222618" y="450859"/>
                </a:cubicBezTo>
                <a:cubicBezTo>
                  <a:pt x="233513" y="454164"/>
                  <a:pt x="246550" y="457200"/>
                  <a:pt x="257266" y="457200"/>
                </a:cubicBezTo>
                <a:cubicBezTo>
                  <a:pt x="328702" y="457200"/>
                  <a:pt x="400139" y="371475"/>
                  <a:pt x="400139" y="257175"/>
                </a:cubicBezTo>
                <a:cubicBezTo>
                  <a:pt x="400139" y="189043"/>
                  <a:pt x="368260" y="114300"/>
                  <a:pt x="300129" y="114300"/>
                </a:cubicBezTo>
                <a:cubicBezTo>
                  <a:pt x="275752" y="114300"/>
                  <a:pt x="246818" y="123499"/>
                  <a:pt x="226279" y="131536"/>
                </a:cubicBezTo>
                <a:cubicBezTo>
                  <a:pt x="209493" y="138056"/>
                  <a:pt x="190650" y="138056"/>
                  <a:pt x="173861" y="131536"/>
                </a:cubicBezTo>
                <a:cubicBezTo>
                  <a:pt x="153321" y="123499"/>
                  <a:pt x="124391" y="114300"/>
                  <a:pt x="100011" y="114300"/>
                </a:cubicBezTo>
                <a:lnTo>
                  <a:pt x="100011" y="1143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7731"/>
            <a:ext cx="457200" cy="400138"/>
          </a:xfrm>
          <a:custGeom>
            <a:avLst/>
            <a:gdLst/>
            <a:ahLst/>
            <a:cxnLst/>
            <a:rect l="l" t="t" r="r" b="b"/>
            <a:pathLst>
              <a:path w="457200" h="400138">
                <a:moveTo>
                  <a:pt x="173169" y="140792"/>
                </a:moveTo>
                <a:cubicBezTo>
                  <a:pt x="144324" y="150260"/>
                  <a:pt x="110565" y="126860"/>
                  <a:pt x="97795" y="88550"/>
                </a:cubicBezTo>
                <a:cubicBezTo>
                  <a:pt x="85025" y="50237"/>
                  <a:pt x="98065" y="11568"/>
                  <a:pt x="126910" y="2101"/>
                </a:cubicBezTo>
                <a:cubicBezTo>
                  <a:pt x="155754" y="-7367"/>
                  <a:pt x="189514" y="16034"/>
                  <a:pt x="202284" y="54343"/>
                </a:cubicBezTo>
                <a:cubicBezTo>
                  <a:pt x="215053" y="92656"/>
                  <a:pt x="202014" y="131325"/>
                  <a:pt x="173169" y="140792"/>
                </a:cubicBezTo>
                <a:lnTo>
                  <a:pt x="173169" y="140792"/>
                </a:lnTo>
                <a:moveTo>
                  <a:pt x="367584" y="148743"/>
                </a:moveTo>
                <a:cubicBezTo>
                  <a:pt x="384464" y="119809"/>
                  <a:pt x="415810" y="106501"/>
                  <a:pt x="437691" y="119005"/>
                </a:cubicBezTo>
                <a:cubicBezTo>
                  <a:pt x="459573" y="131509"/>
                  <a:pt x="463679" y="165177"/>
                  <a:pt x="446799" y="194111"/>
                </a:cubicBezTo>
                <a:cubicBezTo>
                  <a:pt x="429919" y="223045"/>
                  <a:pt x="398573" y="236353"/>
                  <a:pt x="376692" y="223849"/>
                </a:cubicBezTo>
                <a:cubicBezTo>
                  <a:pt x="354810" y="211345"/>
                  <a:pt x="350704" y="177677"/>
                  <a:pt x="367584" y="148743"/>
                </a:cubicBezTo>
                <a:moveTo>
                  <a:pt x="89575" y="148743"/>
                </a:moveTo>
                <a:cubicBezTo>
                  <a:pt x="106454" y="177677"/>
                  <a:pt x="102344" y="211345"/>
                  <a:pt x="80467" y="223849"/>
                </a:cubicBezTo>
                <a:cubicBezTo>
                  <a:pt x="58586" y="236353"/>
                  <a:pt x="27153" y="223045"/>
                  <a:pt x="10360" y="194111"/>
                </a:cubicBezTo>
                <a:cubicBezTo>
                  <a:pt x="-6428" y="165177"/>
                  <a:pt x="-2409" y="131509"/>
                  <a:pt x="19468" y="119005"/>
                </a:cubicBezTo>
                <a:cubicBezTo>
                  <a:pt x="41349" y="106501"/>
                  <a:pt x="72782" y="119809"/>
                  <a:pt x="89575" y="148743"/>
                </a:cubicBezTo>
                <a:moveTo>
                  <a:pt x="247825" y="54347"/>
                </a:moveTo>
                <a:cubicBezTo>
                  <a:pt x="260595" y="16034"/>
                  <a:pt x="294355" y="-7363"/>
                  <a:pt x="323199" y="2105"/>
                </a:cubicBezTo>
                <a:cubicBezTo>
                  <a:pt x="352044" y="11572"/>
                  <a:pt x="365083" y="50241"/>
                  <a:pt x="352314" y="88554"/>
                </a:cubicBezTo>
                <a:cubicBezTo>
                  <a:pt x="339544" y="126868"/>
                  <a:pt x="305785" y="150264"/>
                  <a:pt x="276940" y="140796"/>
                </a:cubicBezTo>
                <a:cubicBezTo>
                  <a:pt x="248095" y="131329"/>
                  <a:pt x="235056" y="92660"/>
                  <a:pt x="247825" y="54347"/>
                </a:cubicBezTo>
                <a:lnTo>
                  <a:pt x="247825" y="54347"/>
                </a:lnTo>
                <a:moveTo>
                  <a:pt x="102079" y="337268"/>
                </a:moveTo>
                <a:cubicBezTo>
                  <a:pt x="100831" y="340573"/>
                  <a:pt x="100026" y="344859"/>
                  <a:pt x="100026" y="349948"/>
                </a:cubicBezTo>
                <a:cubicBezTo>
                  <a:pt x="100026" y="353966"/>
                  <a:pt x="103240" y="357183"/>
                  <a:pt x="107259" y="357183"/>
                </a:cubicBezTo>
                <a:lnTo>
                  <a:pt x="110295" y="357183"/>
                </a:lnTo>
                <a:cubicBezTo>
                  <a:pt x="112261" y="357183"/>
                  <a:pt x="114135" y="356827"/>
                  <a:pt x="115923" y="356111"/>
                </a:cubicBezTo>
                <a:lnTo>
                  <a:pt x="180850" y="330122"/>
                </a:lnTo>
                <a:cubicBezTo>
                  <a:pt x="211482" y="317885"/>
                  <a:pt x="245686" y="317885"/>
                  <a:pt x="276409" y="330122"/>
                </a:cubicBezTo>
                <a:lnTo>
                  <a:pt x="341336" y="356111"/>
                </a:lnTo>
                <a:cubicBezTo>
                  <a:pt x="343124" y="356827"/>
                  <a:pt x="345085" y="357183"/>
                  <a:pt x="346965" y="357183"/>
                </a:cubicBezTo>
                <a:lnTo>
                  <a:pt x="350000" y="357183"/>
                </a:lnTo>
                <a:cubicBezTo>
                  <a:pt x="354019" y="357183"/>
                  <a:pt x="357233" y="353970"/>
                  <a:pt x="357233" y="349948"/>
                </a:cubicBezTo>
                <a:cubicBezTo>
                  <a:pt x="357233" y="344859"/>
                  <a:pt x="356429" y="340661"/>
                  <a:pt x="355180" y="337268"/>
                </a:cubicBezTo>
                <a:cubicBezTo>
                  <a:pt x="314458" y="228047"/>
                  <a:pt x="247030" y="214294"/>
                  <a:pt x="228632" y="214294"/>
                </a:cubicBezTo>
                <a:cubicBezTo>
                  <a:pt x="210234" y="214294"/>
                  <a:pt x="142811" y="228047"/>
                  <a:pt x="102084" y="337268"/>
                </a:cubicBezTo>
                <a:lnTo>
                  <a:pt x="102079" y="337268"/>
                </a:lnTo>
                <a:moveTo>
                  <a:pt x="61891" y="322351"/>
                </a:moveTo>
                <a:cubicBezTo>
                  <a:pt x="108686" y="196788"/>
                  <a:pt x="191832" y="171423"/>
                  <a:pt x="228623" y="171423"/>
                </a:cubicBezTo>
                <a:cubicBezTo>
                  <a:pt x="265418" y="171423"/>
                  <a:pt x="348560" y="196788"/>
                  <a:pt x="395355" y="322351"/>
                </a:cubicBezTo>
                <a:cubicBezTo>
                  <a:pt x="398660" y="331194"/>
                  <a:pt x="400087" y="340569"/>
                  <a:pt x="400087" y="350037"/>
                </a:cubicBezTo>
                <a:cubicBezTo>
                  <a:pt x="400087" y="377722"/>
                  <a:pt x="377670" y="400138"/>
                  <a:pt x="349987" y="400138"/>
                </a:cubicBezTo>
                <a:lnTo>
                  <a:pt x="346951" y="400138"/>
                </a:lnTo>
                <a:cubicBezTo>
                  <a:pt x="339540" y="400138"/>
                  <a:pt x="332215" y="398709"/>
                  <a:pt x="325339" y="395940"/>
                </a:cubicBezTo>
                <a:lnTo>
                  <a:pt x="260412" y="369951"/>
                </a:lnTo>
                <a:cubicBezTo>
                  <a:pt x="239961" y="361736"/>
                  <a:pt x="217188" y="361736"/>
                  <a:pt x="196738" y="369951"/>
                </a:cubicBezTo>
                <a:lnTo>
                  <a:pt x="131811" y="395940"/>
                </a:lnTo>
                <a:cubicBezTo>
                  <a:pt x="124934" y="398709"/>
                  <a:pt x="117610" y="400138"/>
                  <a:pt x="110199" y="400138"/>
                </a:cubicBezTo>
                <a:lnTo>
                  <a:pt x="107163" y="400138"/>
                </a:lnTo>
                <a:cubicBezTo>
                  <a:pt x="79480" y="400138"/>
                  <a:pt x="57063" y="377722"/>
                  <a:pt x="57063" y="350037"/>
                </a:cubicBezTo>
                <a:cubicBezTo>
                  <a:pt x="57063" y="340661"/>
                  <a:pt x="58494" y="331194"/>
                  <a:pt x="61795" y="322351"/>
                </a:cubicBezTo>
                <a:lnTo>
                  <a:pt x="61891" y="3223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82689"/>
            <a:ext cx="457200" cy="450222"/>
          </a:xfrm>
          <a:custGeom>
            <a:avLst/>
            <a:gdLst/>
            <a:ahLst/>
            <a:cxnLst/>
            <a:rect l="l" t="t" r="r" b="b"/>
            <a:pathLst>
              <a:path w="457200" h="450222">
                <a:moveTo>
                  <a:pt x="225098" y="14065"/>
                </a:moveTo>
                <a:cubicBezTo>
                  <a:pt x="225098" y="6330"/>
                  <a:pt x="218766" y="0"/>
                  <a:pt x="211030" y="0"/>
                </a:cubicBezTo>
                <a:cubicBezTo>
                  <a:pt x="203294" y="0"/>
                  <a:pt x="196962" y="6330"/>
                  <a:pt x="196962" y="14065"/>
                </a:cubicBezTo>
                <a:lnTo>
                  <a:pt x="196962" y="35167"/>
                </a:lnTo>
                <a:cubicBezTo>
                  <a:pt x="196962" y="62333"/>
                  <a:pt x="219031" y="84399"/>
                  <a:pt x="246193" y="84399"/>
                </a:cubicBezTo>
                <a:lnTo>
                  <a:pt x="253225" y="84399"/>
                </a:lnTo>
                <a:lnTo>
                  <a:pt x="260257" y="84399"/>
                </a:lnTo>
                <a:lnTo>
                  <a:pt x="281356" y="84399"/>
                </a:lnTo>
                <a:lnTo>
                  <a:pt x="237044" y="95474"/>
                </a:lnTo>
                <a:cubicBezTo>
                  <a:pt x="230013" y="97234"/>
                  <a:pt x="225089" y="103565"/>
                  <a:pt x="225089" y="110773"/>
                </a:cubicBezTo>
                <a:cubicBezTo>
                  <a:pt x="225089" y="119475"/>
                  <a:pt x="232120" y="126598"/>
                  <a:pt x="240912" y="126598"/>
                </a:cubicBezTo>
                <a:lnTo>
                  <a:pt x="265706" y="126598"/>
                </a:lnTo>
                <a:lnTo>
                  <a:pt x="259374" y="147700"/>
                </a:lnTo>
                <a:lnTo>
                  <a:pt x="91454" y="147700"/>
                </a:lnTo>
                <a:cubicBezTo>
                  <a:pt x="59363" y="147700"/>
                  <a:pt x="31405" y="165637"/>
                  <a:pt x="17163" y="192011"/>
                </a:cubicBezTo>
                <a:cubicBezTo>
                  <a:pt x="9075" y="204054"/>
                  <a:pt x="3886" y="218385"/>
                  <a:pt x="2922" y="233859"/>
                </a:cubicBezTo>
                <a:lnTo>
                  <a:pt x="18" y="280457"/>
                </a:lnTo>
                <a:cubicBezTo>
                  <a:pt x="-507" y="288192"/>
                  <a:pt x="5468" y="294873"/>
                  <a:pt x="13204" y="295404"/>
                </a:cubicBezTo>
                <a:cubicBezTo>
                  <a:pt x="20675" y="295845"/>
                  <a:pt x="27181" y="290393"/>
                  <a:pt x="28063" y="283010"/>
                </a:cubicBezTo>
                <a:lnTo>
                  <a:pt x="29032" y="283978"/>
                </a:lnTo>
                <a:cubicBezTo>
                  <a:pt x="32987" y="287935"/>
                  <a:pt x="35186" y="293297"/>
                  <a:pt x="35186" y="298925"/>
                </a:cubicBezTo>
                <a:lnTo>
                  <a:pt x="35186" y="302707"/>
                </a:lnTo>
                <a:cubicBezTo>
                  <a:pt x="35186" y="304994"/>
                  <a:pt x="34834" y="307191"/>
                  <a:pt x="34130" y="309388"/>
                </a:cubicBezTo>
                <a:lnTo>
                  <a:pt x="26920" y="331102"/>
                </a:lnTo>
                <a:cubicBezTo>
                  <a:pt x="22435" y="344641"/>
                  <a:pt x="22613" y="359322"/>
                  <a:pt x="27446" y="372775"/>
                </a:cubicBezTo>
                <a:lnTo>
                  <a:pt x="47229" y="427108"/>
                </a:lnTo>
                <a:cubicBezTo>
                  <a:pt x="52240" y="440912"/>
                  <a:pt x="65425" y="450141"/>
                  <a:pt x="80197" y="450141"/>
                </a:cubicBezTo>
                <a:lnTo>
                  <a:pt x="120641" y="450141"/>
                </a:lnTo>
                <a:cubicBezTo>
                  <a:pt x="145083" y="450141"/>
                  <a:pt x="162050" y="425874"/>
                  <a:pt x="153697" y="402931"/>
                </a:cubicBezTo>
                <a:lnTo>
                  <a:pt x="138047" y="360029"/>
                </a:lnTo>
                <a:lnTo>
                  <a:pt x="143762" y="356247"/>
                </a:lnTo>
                <a:cubicBezTo>
                  <a:pt x="157126" y="347369"/>
                  <a:pt x="166270" y="333916"/>
                  <a:pt x="170051" y="318969"/>
                </a:cubicBezTo>
                <a:cubicBezTo>
                  <a:pt x="187635" y="326618"/>
                  <a:pt x="206714" y="330661"/>
                  <a:pt x="226140" y="330661"/>
                </a:cubicBezTo>
                <a:lnTo>
                  <a:pt x="232120" y="330661"/>
                </a:lnTo>
                <a:lnTo>
                  <a:pt x="232120" y="415060"/>
                </a:lnTo>
                <a:cubicBezTo>
                  <a:pt x="232120" y="434491"/>
                  <a:pt x="247857" y="450227"/>
                  <a:pt x="267288" y="450227"/>
                </a:cubicBezTo>
                <a:lnTo>
                  <a:pt x="309488" y="450227"/>
                </a:lnTo>
                <a:cubicBezTo>
                  <a:pt x="328919" y="450227"/>
                  <a:pt x="344656" y="434491"/>
                  <a:pt x="344656" y="415060"/>
                </a:cubicBezTo>
                <a:lnTo>
                  <a:pt x="344656" y="274217"/>
                </a:lnTo>
                <a:cubicBezTo>
                  <a:pt x="344656" y="271930"/>
                  <a:pt x="345008" y="269733"/>
                  <a:pt x="345712" y="267535"/>
                </a:cubicBezTo>
                <a:lnTo>
                  <a:pt x="359867" y="225071"/>
                </a:lnTo>
                <a:lnTo>
                  <a:pt x="397055" y="225071"/>
                </a:lnTo>
                <a:cubicBezTo>
                  <a:pt x="430289" y="225071"/>
                  <a:pt x="457191" y="198170"/>
                  <a:pt x="457191" y="164934"/>
                </a:cubicBezTo>
                <a:cubicBezTo>
                  <a:pt x="457191" y="147965"/>
                  <a:pt x="450068" y="131879"/>
                  <a:pt x="437499" y="120448"/>
                </a:cubicBezTo>
                <a:lnTo>
                  <a:pt x="390463" y="77722"/>
                </a:lnTo>
                <a:cubicBezTo>
                  <a:pt x="405143" y="69195"/>
                  <a:pt x="414991" y="53369"/>
                  <a:pt x="414991" y="35171"/>
                </a:cubicBezTo>
                <a:lnTo>
                  <a:pt x="414991" y="14069"/>
                </a:lnTo>
                <a:cubicBezTo>
                  <a:pt x="414991" y="6335"/>
                  <a:pt x="408659" y="5"/>
                  <a:pt x="400923" y="5"/>
                </a:cubicBezTo>
                <a:cubicBezTo>
                  <a:pt x="393187" y="5"/>
                  <a:pt x="386855" y="6335"/>
                  <a:pt x="386855" y="14069"/>
                </a:cubicBezTo>
                <a:lnTo>
                  <a:pt x="386855" y="35171"/>
                </a:lnTo>
                <a:cubicBezTo>
                  <a:pt x="386855" y="46864"/>
                  <a:pt x="377446" y="56273"/>
                  <a:pt x="365755" y="56273"/>
                </a:cubicBezTo>
                <a:lnTo>
                  <a:pt x="339466" y="56273"/>
                </a:lnTo>
                <a:lnTo>
                  <a:pt x="304738" y="56273"/>
                </a:lnTo>
                <a:cubicBezTo>
                  <a:pt x="307814" y="49853"/>
                  <a:pt x="309483" y="42735"/>
                  <a:pt x="309483" y="35171"/>
                </a:cubicBezTo>
                <a:lnTo>
                  <a:pt x="309483" y="14069"/>
                </a:lnTo>
                <a:cubicBezTo>
                  <a:pt x="309483" y="6335"/>
                  <a:pt x="303151" y="5"/>
                  <a:pt x="295415" y="5"/>
                </a:cubicBezTo>
                <a:cubicBezTo>
                  <a:pt x="287679" y="5"/>
                  <a:pt x="281347" y="6335"/>
                  <a:pt x="281347" y="14069"/>
                </a:cubicBezTo>
                <a:lnTo>
                  <a:pt x="281347" y="35171"/>
                </a:lnTo>
                <a:cubicBezTo>
                  <a:pt x="281347" y="46864"/>
                  <a:pt x="271938" y="56273"/>
                  <a:pt x="260247" y="56273"/>
                </a:cubicBezTo>
                <a:lnTo>
                  <a:pt x="253216" y="56273"/>
                </a:lnTo>
                <a:lnTo>
                  <a:pt x="246184" y="56273"/>
                </a:lnTo>
                <a:cubicBezTo>
                  <a:pt x="234489" y="56273"/>
                  <a:pt x="225084" y="46868"/>
                  <a:pt x="225084" y="35171"/>
                </a:cubicBezTo>
                <a:lnTo>
                  <a:pt x="225098" y="14065"/>
                </a:lnTo>
                <a:moveTo>
                  <a:pt x="339480" y="98468"/>
                </a:moveTo>
                <a:cubicBezTo>
                  <a:pt x="346603" y="98468"/>
                  <a:pt x="353457" y="101106"/>
                  <a:pt x="358733" y="105942"/>
                </a:cubicBezTo>
                <a:lnTo>
                  <a:pt x="409107" y="151747"/>
                </a:lnTo>
                <a:cubicBezTo>
                  <a:pt x="412801" y="155178"/>
                  <a:pt x="414996" y="159924"/>
                  <a:pt x="414996" y="165025"/>
                </a:cubicBezTo>
                <a:cubicBezTo>
                  <a:pt x="414996" y="174961"/>
                  <a:pt x="406995" y="182961"/>
                  <a:pt x="397060" y="182961"/>
                </a:cubicBezTo>
                <a:lnTo>
                  <a:pt x="344660" y="182871"/>
                </a:lnTo>
                <a:cubicBezTo>
                  <a:pt x="335603" y="182871"/>
                  <a:pt x="327515" y="188675"/>
                  <a:pt x="324617" y="197287"/>
                </a:cubicBezTo>
                <a:lnTo>
                  <a:pt x="305716" y="254083"/>
                </a:lnTo>
                <a:cubicBezTo>
                  <a:pt x="303604" y="260503"/>
                  <a:pt x="302465" y="267270"/>
                  <a:pt x="302465" y="274127"/>
                </a:cubicBezTo>
                <a:lnTo>
                  <a:pt x="302465" y="407937"/>
                </a:lnTo>
                <a:lnTo>
                  <a:pt x="274334" y="407937"/>
                </a:lnTo>
                <a:lnTo>
                  <a:pt x="274334" y="309469"/>
                </a:lnTo>
                <a:cubicBezTo>
                  <a:pt x="274334" y="297777"/>
                  <a:pt x="264925" y="288367"/>
                  <a:pt x="253234" y="288367"/>
                </a:cubicBezTo>
                <a:lnTo>
                  <a:pt x="226154" y="288367"/>
                </a:lnTo>
                <a:cubicBezTo>
                  <a:pt x="206723" y="288367"/>
                  <a:pt x="187735" y="282654"/>
                  <a:pt x="171560" y="271840"/>
                </a:cubicBezTo>
                <a:lnTo>
                  <a:pt x="159426" y="263749"/>
                </a:lnTo>
                <a:cubicBezTo>
                  <a:pt x="152394" y="259089"/>
                  <a:pt x="143337" y="259004"/>
                  <a:pt x="136305" y="263574"/>
                </a:cubicBezTo>
                <a:cubicBezTo>
                  <a:pt x="129273" y="268143"/>
                  <a:pt x="125579" y="276500"/>
                  <a:pt x="126987" y="284761"/>
                </a:cubicBezTo>
                <a:lnTo>
                  <a:pt x="129538" y="300060"/>
                </a:lnTo>
                <a:cubicBezTo>
                  <a:pt x="130947" y="308236"/>
                  <a:pt x="127339" y="316502"/>
                  <a:pt x="120394" y="321071"/>
                </a:cubicBezTo>
                <a:lnTo>
                  <a:pt x="100877" y="334083"/>
                </a:lnTo>
                <a:cubicBezTo>
                  <a:pt x="92789" y="339445"/>
                  <a:pt x="89447" y="349733"/>
                  <a:pt x="92789" y="358877"/>
                </a:cubicBezTo>
                <a:lnTo>
                  <a:pt x="110546" y="407933"/>
                </a:lnTo>
                <a:lnTo>
                  <a:pt x="85140" y="407933"/>
                </a:lnTo>
                <a:lnTo>
                  <a:pt x="67117" y="358260"/>
                </a:lnTo>
                <a:cubicBezTo>
                  <a:pt x="65448" y="353776"/>
                  <a:pt x="65448" y="348855"/>
                  <a:pt x="66943" y="344371"/>
                </a:cubicBezTo>
                <a:lnTo>
                  <a:pt x="74153" y="322656"/>
                </a:lnTo>
                <a:cubicBezTo>
                  <a:pt x="76266" y="316236"/>
                  <a:pt x="77404" y="309469"/>
                  <a:pt x="77404" y="302612"/>
                </a:cubicBezTo>
                <a:lnTo>
                  <a:pt x="77404" y="298830"/>
                </a:lnTo>
                <a:cubicBezTo>
                  <a:pt x="77404" y="282037"/>
                  <a:pt x="70724" y="265951"/>
                  <a:pt x="58855" y="254083"/>
                </a:cubicBezTo>
                <a:lnTo>
                  <a:pt x="55426" y="250652"/>
                </a:lnTo>
                <a:cubicBezTo>
                  <a:pt x="51472" y="246695"/>
                  <a:pt x="49272" y="241333"/>
                  <a:pt x="49272" y="235705"/>
                </a:cubicBezTo>
                <a:lnTo>
                  <a:pt x="49272" y="232099"/>
                </a:lnTo>
                <a:cubicBezTo>
                  <a:pt x="49272" y="208800"/>
                  <a:pt x="68173" y="189899"/>
                  <a:pt x="91472" y="189899"/>
                </a:cubicBezTo>
                <a:lnTo>
                  <a:pt x="275129" y="189899"/>
                </a:lnTo>
                <a:cubicBezTo>
                  <a:pt x="284447" y="189899"/>
                  <a:pt x="292713" y="183745"/>
                  <a:pt x="295351" y="174866"/>
                </a:cubicBezTo>
                <a:lnTo>
                  <a:pt x="312057" y="118953"/>
                </a:lnTo>
                <a:cubicBezTo>
                  <a:pt x="315660" y="106820"/>
                  <a:pt x="326829" y="98558"/>
                  <a:pt x="339489" y="98558"/>
                </a:cubicBezTo>
                <a:lnTo>
                  <a:pt x="339480" y="98468"/>
                </a:lnTo>
                <a:moveTo>
                  <a:pt x="365765" y="140667"/>
                </a:moveTo>
                <a:cubicBezTo>
                  <a:pt x="365765" y="132897"/>
                  <a:pt x="359469" y="126602"/>
                  <a:pt x="351697" y="126602"/>
                </a:cubicBezTo>
                <a:cubicBezTo>
                  <a:pt x="343929" y="126602"/>
                  <a:pt x="337628" y="132901"/>
                  <a:pt x="337628" y="140667"/>
                </a:cubicBezTo>
                <a:cubicBezTo>
                  <a:pt x="337628" y="148438"/>
                  <a:pt x="343924" y="154732"/>
                  <a:pt x="351697" y="154732"/>
                </a:cubicBezTo>
                <a:cubicBezTo>
                  <a:pt x="359464" y="154732"/>
                  <a:pt x="365765" y="148434"/>
                  <a:pt x="365765" y="140667"/>
                </a:cubicBezTo>
                <a:lnTo>
                  <a:pt x="365765" y="14066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35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Herbivores, Carnivores, and Omnivores</a:t>
            </a:r>
            <a:endParaRPr lang="en-US" sz="35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484582"/>
            <a:ext cx="12192000" cy="4373418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28480" y="-1"/>
            <a:ext cx="4163519" cy="6858001"/>
          </a:xfrm>
          <a:prstGeom prst="rect">
            <a:avLst/>
          </a:prstGeom>
          <a:blipFill>
            <a:blip r:embed="rId1"/>
            <a:srcRect/>
            <a:stretch>
              <a:fillRect l="-73586" r="-735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2919523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932927"/>
            <a:ext cx="67665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Simple Food Chain Example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534277" y="3496887"/>
            <a:ext cx="5963803" cy="267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Grass (producer) -&gt; Rabbit (herbivore) -&gt; Fox (carnivore).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illustrates the flow of energy in an ecosystem.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34277" y="2890982"/>
            <a:ext cx="59638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Simple Food Chain Example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chains help us understand the balance of ecosystems.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show how species interact with each other and their environment.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Species and Environmental Interactions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chains help us understand the balance of ecosystems.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show how species interact with each other and their environment.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Ecosystem Balance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82245" r="-822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304015"/>
            <a:ext cx="457200" cy="279382"/>
          </a:xfrm>
          <a:custGeom>
            <a:avLst/>
            <a:gdLst/>
            <a:ahLst/>
            <a:cxnLst/>
            <a:rect l="l" t="t" r="r" b="b"/>
            <a:pathLst>
              <a:path w="457200" h="279382">
                <a:moveTo>
                  <a:pt x="143511" y="177550"/>
                </a:moveTo>
                <a:cubicBezTo>
                  <a:pt x="150812" y="185806"/>
                  <a:pt x="158909" y="193900"/>
                  <a:pt x="167879" y="201440"/>
                </a:cubicBezTo>
                <a:cubicBezTo>
                  <a:pt x="194625" y="224062"/>
                  <a:pt x="228202" y="241283"/>
                  <a:pt x="266694" y="241283"/>
                </a:cubicBezTo>
                <a:cubicBezTo>
                  <a:pt x="305190" y="241283"/>
                  <a:pt x="338762" y="223981"/>
                  <a:pt x="365509" y="201440"/>
                </a:cubicBezTo>
                <a:cubicBezTo>
                  <a:pt x="389557" y="181202"/>
                  <a:pt x="407338" y="157231"/>
                  <a:pt x="417337" y="139691"/>
                </a:cubicBezTo>
                <a:cubicBezTo>
                  <a:pt x="407338" y="122151"/>
                  <a:pt x="389557" y="98259"/>
                  <a:pt x="365509" y="77942"/>
                </a:cubicBezTo>
                <a:cubicBezTo>
                  <a:pt x="338762" y="55320"/>
                  <a:pt x="305186" y="38099"/>
                  <a:pt x="266694" y="38099"/>
                </a:cubicBezTo>
                <a:cubicBezTo>
                  <a:pt x="228198" y="38099"/>
                  <a:pt x="194625" y="55323"/>
                  <a:pt x="167879" y="77942"/>
                </a:cubicBezTo>
                <a:cubicBezTo>
                  <a:pt x="158909" y="85482"/>
                  <a:pt x="150817" y="93579"/>
                  <a:pt x="143511" y="101832"/>
                </a:cubicBezTo>
                <a:cubicBezTo>
                  <a:pt x="132401" y="114373"/>
                  <a:pt x="114382" y="118181"/>
                  <a:pt x="99062" y="111197"/>
                </a:cubicBezTo>
                <a:lnTo>
                  <a:pt x="56044" y="91514"/>
                </a:lnTo>
                <a:lnTo>
                  <a:pt x="72791" y="120802"/>
                </a:lnTo>
                <a:cubicBezTo>
                  <a:pt x="79457" y="132550"/>
                  <a:pt x="79457" y="146916"/>
                  <a:pt x="72791" y="158583"/>
                </a:cubicBezTo>
                <a:lnTo>
                  <a:pt x="56044" y="187870"/>
                </a:lnTo>
                <a:lnTo>
                  <a:pt x="99139" y="168107"/>
                </a:lnTo>
                <a:cubicBezTo>
                  <a:pt x="114378" y="161122"/>
                  <a:pt x="132396" y="164933"/>
                  <a:pt x="143588" y="177472"/>
                </a:cubicBezTo>
                <a:lnTo>
                  <a:pt x="143511" y="177550"/>
                </a:lnTo>
                <a:moveTo>
                  <a:pt x="3342" y="203267"/>
                </a:moveTo>
                <a:lnTo>
                  <a:pt x="39694" y="139691"/>
                </a:lnTo>
                <a:lnTo>
                  <a:pt x="3342" y="76115"/>
                </a:lnTo>
                <a:cubicBezTo>
                  <a:pt x="-2135" y="66513"/>
                  <a:pt x="-786" y="54527"/>
                  <a:pt x="6675" y="46352"/>
                </a:cubicBezTo>
                <a:cubicBezTo>
                  <a:pt x="14137" y="38178"/>
                  <a:pt x="25960" y="35797"/>
                  <a:pt x="35963" y="40399"/>
                </a:cubicBezTo>
                <a:lnTo>
                  <a:pt x="114936" y="76593"/>
                </a:lnTo>
                <a:cubicBezTo>
                  <a:pt x="123270" y="67147"/>
                  <a:pt x="132794" y="57704"/>
                  <a:pt x="143273" y="48814"/>
                </a:cubicBezTo>
                <a:cubicBezTo>
                  <a:pt x="174385" y="22622"/>
                  <a:pt x="216374" y="0"/>
                  <a:pt x="266694" y="0"/>
                </a:cubicBezTo>
                <a:cubicBezTo>
                  <a:pt x="317013" y="0"/>
                  <a:pt x="359003" y="22622"/>
                  <a:pt x="390115" y="48814"/>
                </a:cubicBezTo>
                <a:cubicBezTo>
                  <a:pt x="421150" y="75006"/>
                  <a:pt x="443214" y="106277"/>
                  <a:pt x="454407" y="128024"/>
                </a:cubicBezTo>
                <a:cubicBezTo>
                  <a:pt x="458137" y="135327"/>
                  <a:pt x="458137" y="143977"/>
                  <a:pt x="454407" y="151280"/>
                </a:cubicBezTo>
                <a:cubicBezTo>
                  <a:pt x="443214" y="173027"/>
                  <a:pt x="421150" y="204298"/>
                  <a:pt x="390115" y="230490"/>
                </a:cubicBezTo>
                <a:cubicBezTo>
                  <a:pt x="359003" y="256761"/>
                  <a:pt x="317013" y="279382"/>
                  <a:pt x="266694" y="279382"/>
                </a:cubicBezTo>
                <a:cubicBezTo>
                  <a:pt x="216374" y="279382"/>
                  <a:pt x="174385" y="256760"/>
                  <a:pt x="143273" y="230568"/>
                </a:cubicBezTo>
                <a:cubicBezTo>
                  <a:pt x="132794" y="221678"/>
                  <a:pt x="123353" y="212233"/>
                  <a:pt x="114936" y="202789"/>
                </a:cubicBezTo>
                <a:lnTo>
                  <a:pt x="35963" y="238983"/>
                </a:lnTo>
                <a:cubicBezTo>
                  <a:pt x="25964" y="243588"/>
                  <a:pt x="14059" y="241205"/>
                  <a:pt x="6675" y="233030"/>
                </a:cubicBezTo>
                <a:cubicBezTo>
                  <a:pt x="-704" y="224855"/>
                  <a:pt x="-2135" y="212870"/>
                  <a:pt x="3342" y="203267"/>
                </a:cubicBezTo>
                <a:lnTo>
                  <a:pt x="3342" y="203267"/>
                </a:lnTo>
                <a:moveTo>
                  <a:pt x="330190" y="114292"/>
                </a:moveTo>
                <a:cubicBezTo>
                  <a:pt x="344217" y="114292"/>
                  <a:pt x="355587" y="125663"/>
                  <a:pt x="355587" y="139691"/>
                </a:cubicBezTo>
                <a:cubicBezTo>
                  <a:pt x="355587" y="153719"/>
                  <a:pt x="344217" y="165090"/>
                  <a:pt x="330190" y="165090"/>
                </a:cubicBezTo>
                <a:cubicBezTo>
                  <a:pt x="316163" y="165090"/>
                  <a:pt x="304792" y="153719"/>
                  <a:pt x="304792" y="139691"/>
                </a:cubicBezTo>
                <a:cubicBezTo>
                  <a:pt x="304792" y="125663"/>
                  <a:pt x="316163" y="114292"/>
                  <a:pt x="330190" y="114292"/>
                </a:cubicBezTo>
                <a:lnTo>
                  <a:pt x="330190" y="114292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4888" y="2243647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Food Chains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activities can affect food chains, such as through pollution and habitat destruction.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disruptions can lead to imbalances in ecosystems and threaten biodiversity.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Human Activities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Conservation efforts play a crucial role in mitigating the negative impacts on food chains.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protecting habitats and reducing pollution, we can help restore ecological balance.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Conservation Efforts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helps us appreciate the interconnectedness of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underscores the importance of conservation for maintaining biodiversity.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 Food Chains</a:t>
            </a:r>
            <a:endParaRPr lang="en-US" sz="1505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Impact on Food Chains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32462" r="-324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90115"/>
            <a:ext cx="457200" cy="279382"/>
          </a:xfrm>
          <a:custGeom>
            <a:avLst/>
            <a:gdLst/>
            <a:ahLst/>
            <a:cxnLst/>
            <a:rect l="l" t="t" r="r" b="b"/>
            <a:pathLst>
              <a:path w="457200" h="279382">
                <a:moveTo>
                  <a:pt x="143511" y="177550"/>
                </a:moveTo>
                <a:cubicBezTo>
                  <a:pt x="150812" y="185806"/>
                  <a:pt x="158909" y="193900"/>
                  <a:pt x="167879" y="201440"/>
                </a:cubicBezTo>
                <a:cubicBezTo>
                  <a:pt x="194625" y="224062"/>
                  <a:pt x="228202" y="241283"/>
                  <a:pt x="266694" y="241283"/>
                </a:cubicBezTo>
                <a:cubicBezTo>
                  <a:pt x="305190" y="241283"/>
                  <a:pt x="338762" y="223981"/>
                  <a:pt x="365509" y="201440"/>
                </a:cubicBezTo>
                <a:cubicBezTo>
                  <a:pt x="389557" y="181202"/>
                  <a:pt x="407338" y="157231"/>
                  <a:pt x="417337" y="139691"/>
                </a:cubicBezTo>
                <a:cubicBezTo>
                  <a:pt x="407338" y="122151"/>
                  <a:pt x="389557" y="98259"/>
                  <a:pt x="365509" y="77942"/>
                </a:cubicBezTo>
                <a:cubicBezTo>
                  <a:pt x="338762" y="55320"/>
                  <a:pt x="305186" y="38099"/>
                  <a:pt x="266694" y="38099"/>
                </a:cubicBezTo>
                <a:cubicBezTo>
                  <a:pt x="228198" y="38099"/>
                  <a:pt x="194625" y="55323"/>
                  <a:pt x="167879" y="77942"/>
                </a:cubicBezTo>
                <a:cubicBezTo>
                  <a:pt x="158909" y="85482"/>
                  <a:pt x="150817" y="93579"/>
                  <a:pt x="143511" y="101832"/>
                </a:cubicBezTo>
                <a:cubicBezTo>
                  <a:pt x="132401" y="114373"/>
                  <a:pt x="114382" y="118181"/>
                  <a:pt x="99062" y="111197"/>
                </a:cubicBezTo>
                <a:lnTo>
                  <a:pt x="56044" y="91514"/>
                </a:lnTo>
                <a:lnTo>
                  <a:pt x="72791" y="120802"/>
                </a:lnTo>
                <a:cubicBezTo>
                  <a:pt x="79457" y="132550"/>
                  <a:pt x="79457" y="146916"/>
                  <a:pt x="72791" y="158583"/>
                </a:cubicBezTo>
                <a:lnTo>
                  <a:pt x="56044" y="187870"/>
                </a:lnTo>
                <a:lnTo>
                  <a:pt x="99139" y="168107"/>
                </a:lnTo>
                <a:cubicBezTo>
                  <a:pt x="114378" y="161122"/>
                  <a:pt x="132396" y="164933"/>
                  <a:pt x="143588" y="177472"/>
                </a:cubicBezTo>
                <a:lnTo>
                  <a:pt x="143511" y="177550"/>
                </a:lnTo>
                <a:moveTo>
                  <a:pt x="3342" y="203267"/>
                </a:moveTo>
                <a:lnTo>
                  <a:pt x="39694" y="139691"/>
                </a:lnTo>
                <a:lnTo>
                  <a:pt x="3342" y="76115"/>
                </a:lnTo>
                <a:cubicBezTo>
                  <a:pt x="-2135" y="66513"/>
                  <a:pt x="-786" y="54527"/>
                  <a:pt x="6675" y="46352"/>
                </a:cubicBezTo>
                <a:cubicBezTo>
                  <a:pt x="14137" y="38178"/>
                  <a:pt x="25960" y="35797"/>
                  <a:pt x="35963" y="40399"/>
                </a:cubicBezTo>
                <a:lnTo>
                  <a:pt x="114936" y="76593"/>
                </a:lnTo>
                <a:cubicBezTo>
                  <a:pt x="123270" y="67147"/>
                  <a:pt x="132794" y="57704"/>
                  <a:pt x="143273" y="48814"/>
                </a:cubicBezTo>
                <a:cubicBezTo>
                  <a:pt x="174385" y="22622"/>
                  <a:pt x="216374" y="0"/>
                  <a:pt x="266694" y="0"/>
                </a:cubicBezTo>
                <a:cubicBezTo>
                  <a:pt x="317013" y="0"/>
                  <a:pt x="359003" y="22622"/>
                  <a:pt x="390115" y="48814"/>
                </a:cubicBezTo>
                <a:cubicBezTo>
                  <a:pt x="421150" y="75006"/>
                  <a:pt x="443214" y="106277"/>
                  <a:pt x="454407" y="128024"/>
                </a:cubicBezTo>
                <a:cubicBezTo>
                  <a:pt x="458137" y="135327"/>
                  <a:pt x="458137" y="143977"/>
                  <a:pt x="454407" y="151280"/>
                </a:cubicBezTo>
                <a:cubicBezTo>
                  <a:pt x="443214" y="173027"/>
                  <a:pt x="421150" y="204298"/>
                  <a:pt x="390115" y="230490"/>
                </a:cubicBezTo>
                <a:cubicBezTo>
                  <a:pt x="359003" y="256761"/>
                  <a:pt x="317013" y="279382"/>
                  <a:pt x="266694" y="279382"/>
                </a:cubicBezTo>
                <a:cubicBezTo>
                  <a:pt x="216374" y="279382"/>
                  <a:pt x="174385" y="256760"/>
                  <a:pt x="143273" y="230568"/>
                </a:cubicBezTo>
                <a:cubicBezTo>
                  <a:pt x="132794" y="221678"/>
                  <a:pt x="123353" y="212233"/>
                  <a:pt x="114936" y="202789"/>
                </a:cubicBezTo>
                <a:lnTo>
                  <a:pt x="35963" y="238983"/>
                </a:lnTo>
                <a:cubicBezTo>
                  <a:pt x="25964" y="243588"/>
                  <a:pt x="14059" y="241205"/>
                  <a:pt x="6675" y="233030"/>
                </a:cubicBezTo>
                <a:cubicBezTo>
                  <a:pt x="-704" y="224855"/>
                  <a:pt x="-2135" y="212870"/>
                  <a:pt x="3342" y="203267"/>
                </a:cubicBezTo>
                <a:lnTo>
                  <a:pt x="3342" y="203267"/>
                </a:lnTo>
                <a:moveTo>
                  <a:pt x="330190" y="114292"/>
                </a:moveTo>
                <a:cubicBezTo>
                  <a:pt x="344217" y="114292"/>
                  <a:pt x="355587" y="125663"/>
                  <a:pt x="355587" y="139691"/>
                </a:cubicBezTo>
                <a:cubicBezTo>
                  <a:pt x="355587" y="153719"/>
                  <a:pt x="344217" y="165090"/>
                  <a:pt x="330190" y="165090"/>
                </a:cubicBezTo>
                <a:cubicBezTo>
                  <a:pt x="316163" y="165090"/>
                  <a:pt x="304792" y="153719"/>
                  <a:pt x="304792" y="139691"/>
                </a:cubicBezTo>
                <a:cubicBezTo>
                  <a:pt x="304792" y="125663"/>
                  <a:pt x="316163" y="114292"/>
                  <a:pt x="330190" y="114292"/>
                </a:cubicBezTo>
                <a:lnTo>
                  <a:pt x="330190" y="11429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29747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33309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58144" y="42863"/>
                </a:moveTo>
                <a:lnTo>
                  <a:pt x="241814" y="42863"/>
                </a:lnTo>
                <a:cubicBezTo>
                  <a:pt x="244227" y="42863"/>
                  <a:pt x="246459" y="44024"/>
                  <a:pt x="247799" y="46077"/>
                </a:cubicBezTo>
                <a:lnTo>
                  <a:pt x="264765" y="71438"/>
                </a:lnTo>
                <a:lnTo>
                  <a:pt x="135285" y="71438"/>
                </a:lnTo>
                <a:lnTo>
                  <a:pt x="152251" y="46077"/>
                </a:lnTo>
                <a:cubicBezTo>
                  <a:pt x="153591" y="44111"/>
                  <a:pt x="155823" y="42863"/>
                  <a:pt x="158236" y="42863"/>
                </a:cubicBezTo>
                <a:lnTo>
                  <a:pt x="158144" y="42863"/>
                </a:lnTo>
                <a:moveTo>
                  <a:pt x="316288" y="71438"/>
                </a:moveTo>
                <a:lnTo>
                  <a:pt x="283515" y="22234"/>
                </a:lnTo>
                <a:cubicBezTo>
                  <a:pt x="274230" y="8394"/>
                  <a:pt x="258600" y="0"/>
                  <a:pt x="241902" y="0"/>
                </a:cubicBezTo>
                <a:lnTo>
                  <a:pt x="158144" y="0"/>
                </a:lnTo>
                <a:cubicBezTo>
                  <a:pt x="141446" y="0"/>
                  <a:pt x="125820" y="8394"/>
                  <a:pt x="116531" y="22234"/>
                </a:cubicBezTo>
                <a:lnTo>
                  <a:pt x="83758" y="71438"/>
                </a:lnTo>
                <a:lnTo>
                  <a:pt x="71525" y="71438"/>
                </a:lnTo>
                <a:lnTo>
                  <a:pt x="28572" y="71438"/>
                </a:lnTo>
                <a:lnTo>
                  <a:pt x="21427" y="71438"/>
                </a:lnTo>
                <a:cubicBezTo>
                  <a:pt x="9549" y="71438"/>
                  <a:pt x="-4" y="80993"/>
                  <a:pt x="-4" y="92871"/>
                </a:cubicBezTo>
                <a:cubicBezTo>
                  <a:pt x="-4" y="104749"/>
                  <a:pt x="9549" y="114305"/>
                  <a:pt x="21427" y="114305"/>
                </a:cubicBezTo>
                <a:lnTo>
                  <a:pt x="31784" y="114305"/>
                </a:lnTo>
                <a:lnTo>
                  <a:pt x="53215" y="404252"/>
                </a:lnTo>
                <a:cubicBezTo>
                  <a:pt x="55447" y="434075"/>
                  <a:pt x="80270" y="457205"/>
                  <a:pt x="110186" y="457205"/>
                </a:cubicBezTo>
                <a:lnTo>
                  <a:pt x="289760" y="457205"/>
                </a:lnTo>
                <a:cubicBezTo>
                  <a:pt x="319676" y="457205"/>
                  <a:pt x="344499" y="434075"/>
                  <a:pt x="346731" y="404252"/>
                </a:cubicBezTo>
                <a:lnTo>
                  <a:pt x="368250" y="114305"/>
                </a:lnTo>
                <a:lnTo>
                  <a:pt x="378607" y="114305"/>
                </a:lnTo>
                <a:cubicBezTo>
                  <a:pt x="390485" y="114305"/>
                  <a:pt x="400038" y="104749"/>
                  <a:pt x="400038" y="92876"/>
                </a:cubicBezTo>
                <a:cubicBezTo>
                  <a:pt x="400038" y="80998"/>
                  <a:pt x="390485" y="71447"/>
                  <a:pt x="378607" y="71447"/>
                </a:cubicBezTo>
                <a:lnTo>
                  <a:pt x="371462" y="71447"/>
                </a:lnTo>
                <a:lnTo>
                  <a:pt x="328509" y="71447"/>
                </a:lnTo>
                <a:lnTo>
                  <a:pt x="316288" y="71438"/>
                </a:lnTo>
                <a:moveTo>
                  <a:pt x="325309" y="114300"/>
                </a:moveTo>
                <a:lnTo>
                  <a:pt x="304054" y="401120"/>
                </a:lnTo>
                <a:cubicBezTo>
                  <a:pt x="303518" y="408622"/>
                  <a:pt x="297269" y="414338"/>
                  <a:pt x="289768" y="414338"/>
                </a:cubicBezTo>
                <a:lnTo>
                  <a:pt x="110194" y="414338"/>
                </a:lnTo>
                <a:cubicBezTo>
                  <a:pt x="102693" y="414338"/>
                  <a:pt x="96532" y="408531"/>
                  <a:pt x="95908" y="401120"/>
                </a:cubicBezTo>
                <a:lnTo>
                  <a:pt x="74745" y="114300"/>
                </a:lnTo>
                <a:lnTo>
                  <a:pt x="325309" y="1143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9243" r="-892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01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0127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Energy Transfer in Food Chains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48"/>
              </a:spcBef>
              <a:buNone/>
            </a:pPr>
            <a:r>
              <a:rPr lang="en-US" sz="154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Only a small amount of energy is transferred from one level to the next.</a:t>
            </a:r>
            <a:endParaRPr lang="en-US" sz="1541" dirty="0"/>
          </a:p>
          <a:p>
            <a:pPr algn="l" marL="0" indent="0">
              <a:lnSpc>
                <a:spcPct val="110000"/>
              </a:lnSpc>
              <a:spcBef>
                <a:spcPts val="1348"/>
              </a:spcBef>
              <a:buNone/>
            </a:pPr>
            <a:r>
              <a:rPr lang="en-US" sz="154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Most of the energy is lost as heat or used for life processes.</a:t>
            </a:r>
            <a:endParaRPr lang="en-US" sz="1541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Efficiency of Energy Transfer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42"/>
              </a:spcBef>
              <a:buNone/>
            </a:pPr>
            <a:r>
              <a:rPr lang="en-US" sz="153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Energy is transferred from one organism to another in a food chain.</a:t>
            </a:r>
            <a:endParaRPr lang="en-US" sz="1534" dirty="0"/>
          </a:p>
          <a:p>
            <a:pPr algn="l" marL="0" indent="0">
              <a:lnSpc>
                <a:spcPct val="110000"/>
              </a:lnSpc>
              <a:spcBef>
                <a:spcPts val="1342"/>
              </a:spcBef>
              <a:buNone/>
            </a:pPr>
            <a:r>
              <a:rPr lang="en-US" sz="153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transfer is essential for the survival of organisms at different levels.</a:t>
            </a:r>
            <a:endParaRPr lang="en-US" sz="1534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Energy Flow in Food Chains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04504" y="4551685"/>
            <a:ext cx="402670" cy="548640"/>
          </a:xfrm>
          <a:custGeom>
            <a:avLst/>
            <a:gdLst/>
            <a:ahLst/>
            <a:cxnLst/>
            <a:rect l="l" t="t" r="r" b="b"/>
            <a:pathLst>
              <a:path w="402670" h="548640">
                <a:moveTo>
                  <a:pt x="80111" y="51441"/>
                </a:moveTo>
                <a:lnTo>
                  <a:pt x="52677" y="257191"/>
                </a:lnTo>
                <a:lnTo>
                  <a:pt x="220494" y="257191"/>
                </a:lnTo>
                <a:cubicBezTo>
                  <a:pt x="228423" y="257191"/>
                  <a:pt x="235925" y="260834"/>
                  <a:pt x="240749" y="267051"/>
                </a:cubicBezTo>
                <a:cubicBezTo>
                  <a:pt x="245573" y="273267"/>
                  <a:pt x="247393" y="281408"/>
                  <a:pt x="245464" y="289128"/>
                </a:cubicBezTo>
                <a:lnTo>
                  <a:pt x="220816" y="387504"/>
                </a:lnTo>
                <a:lnTo>
                  <a:pt x="343518" y="205756"/>
                </a:lnTo>
                <a:lnTo>
                  <a:pt x="186203" y="205756"/>
                </a:lnTo>
                <a:cubicBezTo>
                  <a:pt x="177739" y="205756"/>
                  <a:pt x="169806" y="201576"/>
                  <a:pt x="164986" y="194614"/>
                </a:cubicBezTo>
                <a:cubicBezTo>
                  <a:pt x="160162" y="187646"/>
                  <a:pt x="159200" y="178648"/>
                  <a:pt x="162200" y="170824"/>
                </a:cubicBezTo>
                <a:lnTo>
                  <a:pt x="208599" y="51446"/>
                </a:lnTo>
                <a:lnTo>
                  <a:pt x="80111" y="51441"/>
                </a:lnTo>
                <a:moveTo>
                  <a:pt x="30176" y="37187"/>
                </a:moveTo>
                <a:cubicBezTo>
                  <a:pt x="32963" y="15861"/>
                  <a:pt x="51179" y="0"/>
                  <a:pt x="72614" y="0"/>
                </a:cubicBezTo>
                <a:lnTo>
                  <a:pt x="221143" y="0"/>
                </a:lnTo>
                <a:cubicBezTo>
                  <a:pt x="251254" y="0"/>
                  <a:pt x="272044" y="30329"/>
                  <a:pt x="261116" y="58403"/>
                </a:cubicBezTo>
                <a:lnTo>
                  <a:pt x="223824" y="154311"/>
                </a:lnTo>
                <a:lnTo>
                  <a:pt x="359706" y="154311"/>
                </a:lnTo>
                <a:cubicBezTo>
                  <a:pt x="394106" y="154311"/>
                  <a:pt x="414465" y="192677"/>
                  <a:pt x="395285" y="221179"/>
                </a:cubicBezTo>
                <a:lnTo>
                  <a:pt x="181818" y="537311"/>
                </a:lnTo>
                <a:cubicBezTo>
                  <a:pt x="174852" y="547707"/>
                  <a:pt x="161459" y="551455"/>
                  <a:pt x="149991" y="546418"/>
                </a:cubicBezTo>
                <a:cubicBezTo>
                  <a:pt x="138523" y="541382"/>
                  <a:pt x="132523" y="528845"/>
                  <a:pt x="135523" y="516737"/>
                </a:cubicBezTo>
                <a:lnTo>
                  <a:pt x="187604" y="308627"/>
                </a:lnTo>
                <a:lnTo>
                  <a:pt x="42937" y="308627"/>
                </a:lnTo>
                <a:cubicBezTo>
                  <a:pt x="17005" y="308627"/>
                  <a:pt x="-3036" y="285803"/>
                  <a:pt x="395" y="260083"/>
                </a:cubicBezTo>
                <a:lnTo>
                  <a:pt x="30080" y="37187"/>
                </a:lnTo>
                <a:lnTo>
                  <a:pt x="30176" y="371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25603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02576" y="21128"/>
                </a:moveTo>
                <a:cubicBezTo>
                  <a:pt x="400968" y="12558"/>
                  <a:pt x="395180" y="5377"/>
                  <a:pt x="387148" y="2057"/>
                </a:cubicBezTo>
                <a:cubicBezTo>
                  <a:pt x="379110" y="-1262"/>
                  <a:pt x="369899" y="-302"/>
                  <a:pt x="362717" y="4630"/>
                </a:cubicBezTo>
                <a:lnTo>
                  <a:pt x="274320" y="65491"/>
                </a:lnTo>
                <a:lnTo>
                  <a:pt x="185923" y="4526"/>
                </a:lnTo>
                <a:cubicBezTo>
                  <a:pt x="178747" y="-401"/>
                  <a:pt x="169530" y="-1366"/>
                  <a:pt x="161492" y="1953"/>
                </a:cubicBezTo>
                <a:cubicBezTo>
                  <a:pt x="153455" y="5272"/>
                  <a:pt x="147672" y="12454"/>
                  <a:pt x="146064" y="21024"/>
                </a:cubicBezTo>
                <a:lnTo>
                  <a:pt x="126670" y="126566"/>
                </a:lnTo>
                <a:lnTo>
                  <a:pt x="21128" y="146064"/>
                </a:lnTo>
                <a:cubicBezTo>
                  <a:pt x="12558" y="147672"/>
                  <a:pt x="5377" y="153460"/>
                  <a:pt x="2057" y="161492"/>
                </a:cubicBezTo>
                <a:cubicBezTo>
                  <a:pt x="-1262" y="169530"/>
                  <a:pt x="-302" y="178741"/>
                  <a:pt x="4630" y="185923"/>
                </a:cubicBezTo>
                <a:lnTo>
                  <a:pt x="65491" y="274320"/>
                </a:lnTo>
                <a:lnTo>
                  <a:pt x="4526" y="362717"/>
                </a:lnTo>
                <a:cubicBezTo>
                  <a:pt x="-401" y="369893"/>
                  <a:pt x="-1366" y="379110"/>
                  <a:pt x="1953" y="387148"/>
                </a:cubicBezTo>
                <a:cubicBezTo>
                  <a:pt x="5272" y="395185"/>
                  <a:pt x="12454" y="401078"/>
                  <a:pt x="21024" y="402576"/>
                </a:cubicBezTo>
                <a:lnTo>
                  <a:pt x="126566" y="421970"/>
                </a:lnTo>
                <a:lnTo>
                  <a:pt x="145960" y="527512"/>
                </a:lnTo>
                <a:cubicBezTo>
                  <a:pt x="147568" y="536082"/>
                  <a:pt x="153356" y="543263"/>
                  <a:pt x="161388" y="546583"/>
                </a:cubicBezTo>
                <a:cubicBezTo>
                  <a:pt x="169426" y="549902"/>
                  <a:pt x="178637" y="548942"/>
                  <a:pt x="185819" y="544010"/>
                </a:cubicBezTo>
                <a:lnTo>
                  <a:pt x="274326" y="483149"/>
                </a:lnTo>
                <a:lnTo>
                  <a:pt x="362722" y="544114"/>
                </a:lnTo>
                <a:cubicBezTo>
                  <a:pt x="369899" y="549041"/>
                  <a:pt x="379116" y="550006"/>
                  <a:pt x="387153" y="546687"/>
                </a:cubicBezTo>
                <a:cubicBezTo>
                  <a:pt x="395191" y="543368"/>
                  <a:pt x="400974" y="536186"/>
                  <a:pt x="402581" y="527616"/>
                </a:cubicBezTo>
                <a:lnTo>
                  <a:pt x="421976" y="422074"/>
                </a:lnTo>
                <a:lnTo>
                  <a:pt x="527517" y="402680"/>
                </a:lnTo>
                <a:cubicBezTo>
                  <a:pt x="536087" y="401072"/>
                  <a:pt x="543269" y="395284"/>
                  <a:pt x="546588" y="387252"/>
                </a:cubicBezTo>
                <a:cubicBezTo>
                  <a:pt x="549907" y="379214"/>
                  <a:pt x="548947" y="370003"/>
                  <a:pt x="544015" y="362821"/>
                </a:cubicBezTo>
                <a:lnTo>
                  <a:pt x="483154" y="274314"/>
                </a:lnTo>
                <a:lnTo>
                  <a:pt x="544119" y="185918"/>
                </a:lnTo>
                <a:cubicBezTo>
                  <a:pt x="549046" y="178741"/>
                  <a:pt x="550012" y="169524"/>
                  <a:pt x="546692" y="161487"/>
                </a:cubicBezTo>
                <a:cubicBezTo>
                  <a:pt x="543373" y="153449"/>
                  <a:pt x="536191" y="147666"/>
                  <a:pt x="527622" y="146059"/>
                </a:cubicBezTo>
                <a:lnTo>
                  <a:pt x="422080" y="126664"/>
                </a:lnTo>
                <a:lnTo>
                  <a:pt x="402576" y="21128"/>
                </a:lnTo>
                <a:moveTo>
                  <a:pt x="288892" y="117886"/>
                </a:moveTo>
                <a:lnTo>
                  <a:pt x="359184" y="69458"/>
                </a:lnTo>
                <a:lnTo>
                  <a:pt x="374611" y="153356"/>
                </a:lnTo>
                <a:cubicBezTo>
                  <a:pt x="376543" y="163857"/>
                  <a:pt x="384789" y="172108"/>
                  <a:pt x="395290" y="174034"/>
                </a:cubicBezTo>
                <a:lnTo>
                  <a:pt x="479188" y="189462"/>
                </a:lnTo>
                <a:lnTo>
                  <a:pt x="430759" y="259754"/>
                </a:lnTo>
                <a:cubicBezTo>
                  <a:pt x="424653" y="268537"/>
                  <a:pt x="424653" y="280114"/>
                  <a:pt x="430759" y="288897"/>
                </a:cubicBezTo>
                <a:lnTo>
                  <a:pt x="479188" y="359189"/>
                </a:lnTo>
                <a:lnTo>
                  <a:pt x="395290" y="374617"/>
                </a:lnTo>
                <a:cubicBezTo>
                  <a:pt x="384789" y="376548"/>
                  <a:pt x="376537" y="384794"/>
                  <a:pt x="374611" y="395295"/>
                </a:cubicBezTo>
                <a:lnTo>
                  <a:pt x="359184" y="479193"/>
                </a:lnTo>
                <a:lnTo>
                  <a:pt x="288892" y="430765"/>
                </a:lnTo>
                <a:cubicBezTo>
                  <a:pt x="280108" y="424658"/>
                  <a:pt x="268532" y="424658"/>
                  <a:pt x="259748" y="430765"/>
                </a:cubicBezTo>
                <a:lnTo>
                  <a:pt x="189456" y="479193"/>
                </a:lnTo>
                <a:lnTo>
                  <a:pt x="174029" y="395295"/>
                </a:lnTo>
                <a:cubicBezTo>
                  <a:pt x="172098" y="384794"/>
                  <a:pt x="163851" y="376542"/>
                  <a:pt x="153350" y="374617"/>
                </a:cubicBezTo>
                <a:lnTo>
                  <a:pt x="69452" y="359189"/>
                </a:lnTo>
                <a:lnTo>
                  <a:pt x="117881" y="288897"/>
                </a:lnTo>
                <a:cubicBezTo>
                  <a:pt x="123987" y="280113"/>
                  <a:pt x="123987" y="268537"/>
                  <a:pt x="117881" y="259754"/>
                </a:cubicBezTo>
                <a:lnTo>
                  <a:pt x="69452" y="189462"/>
                </a:lnTo>
                <a:lnTo>
                  <a:pt x="153350" y="174034"/>
                </a:lnTo>
                <a:cubicBezTo>
                  <a:pt x="163851" y="172103"/>
                  <a:pt x="172103" y="163857"/>
                  <a:pt x="174029" y="153356"/>
                </a:cubicBezTo>
                <a:lnTo>
                  <a:pt x="189456" y="69458"/>
                </a:lnTo>
                <a:lnTo>
                  <a:pt x="259748" y="117886"/>
                </a:lnTo>
                <a:cubicBezTo>
                  <a:pt x="268532" y="123993"/>
                  <a:pt x="280108" y="123993"/>
                  <a:pt x="288892" y="117886"/>
                </a:cubicBezTo>
                <a:lnTo>
                  <a:pt x="288892" y="117886"/>
                </a:lnTo>
                <a:moveTo>
                  <a:pt x="274320" y="394324"/>
                </a:moveTo>
                <a:cubicBezTo>
                  <a:pt x="340596" y="394324"/>
                  <a:pt x="394324" y="340596"/>
                  <a:pt x="394324" y="274320"/>
                </a:cubicBezTo>
                <a:cubicBezTo>
                  <a:pt x="394324" y="208044"/>
                  <a:pt x="340596" y="154316"/>
                  <a:pt x="274320" y="154316"/>
                </a:cubicBezTo>
                <a:cubicBezTo>
                  <a:pt x="208044" y="154316"/>
                  <a:pt x="154316" y="208044"/>
                  <a:pt x="154316" y="274320"/>
                </a:cubicBezTo>
                <a:cubicBezTo>
                  <a:pt x="154316" y="340596"/>
                  <a:pt x="208044" y="394324"/>
                  <a:pt x="274320" y="394324"/>
                </a:cubicBezTo>
                <a:lnTo>
                  <a:pt x="274320" y="394324"/>
                </a:lnTo>
                <a:moveTo>
                  <a:pt x="205746" y="274320"/>
                </a:moveTo>
                <a:cubicBezTo>
                  <a:pt x="205746" y="236447"/>
                  <a:pt x="236447" y="205746"/>
                  <a:pt x="274320" y="205746"/>
                </a:cubicBezTo>
                <a:cubicBezTo>
                  <a:pt x="312193" y="205746"/>
                  <a:pt x="342894" y="236447"/>
                  <a:pt x="342894" y="274320"/>
                </a:cubicBezTo>
                <a:cubicBezTo>
                  <a:pt x="342894" y="312193"/>
                  <a:pt x="312193" y="342894"/>
                  <a:pt x="274320" y="342894"/>
                </a:cubicBezTo>
                <a:cubicBezTo>
                  <a:pt x="236447" y="342894"/>
                  <a:pt x="205746" y="312193"/>
                  <a:pt x="205746" y="27432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webs show the complex relationships between species in an ecosystem.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include multiple food chains and show how species interact with each other.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Interactions in Ecosystems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webs show the complex relationships between species in an ecosystem.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include multiple food chains and show how species interact with each other.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Food Webs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Food Webs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" y="1"/>
            <a:ext cx="355599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85921" y="0"/>
            <a:ext cx="545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206241" y="1015365"/>
            <a:ext cx="7345678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Examples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090161" y="5294440"/>
            <a:ext cx="6461758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59"/>
              </a:spcBef>
              <a:buNone/>
            </a:pPr>
            <a:r>
              <a:rPr lang="en-US" sz="155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Forest ecosystem with complex relationships.</a:t>
            </a:r>
            <a:endParaRPr lang="en-US" sz="1553" dirty="0"/>
          </a:p>
          <a:p>
            <a:pPr algn="l" marL="0" indent="0">
              <a:lnSpc>
                <a:spcPct val="110000"/>
              </a:lnSpc>
              <a:spcBef>
                <a:spcPts val="1359"/>
              </a:spcBef>
              <a:buNone/>
            </a:pPr>
            <a:r>
              <a:rPr lang="en-US" sz="155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Interactions between plants and animals in the forest ecosystem.</a:t>
            </a:r>
            <a:endParaRPr lang="en-US" sz="1553" dirty="0"/>
          </a:p>
        </p:txBody>
      </p:sp>
      <p:sp>
        <p:nvSpPr>
          <p:cNvPr id="8" name="Text 6"/>
          <p:cNvSpPr/>
          <p:nvPr/>
        </p:nvSpPr>
        <p:spPr>
          <a:xfrm>
            <a:off x="5090161" y="4551685"/>
            <a:ext cx="64617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Forest Ecosystem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090161" y="3303080"/>
            <a:ext cx="6461758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59"/>
              </a:spcBef>
              <a:buNone/>
            </a:pPr>
            <a:r>
              <a:rPr lang="en-US" sz="155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Coral reef ecosystem with multiple food chains.</a:t>
            </a:r>
            <a:endParaRPr lang="en-US" sz="1553" dirty="0"/>
          </a:p>
          <a:p>
            <a:pPr algn="l" marL="0" indent="0">
              <a:lnSpc>
                <a:spcPct val="110000"/>
              </a:lnSpc>
              <a:spcBef>
                <a:spcPts val="1359"/>
              </a:spcBef>
              <a:buNone/>
            </a:pPr>
            <a:r>
              <a:rPr lang="en-US" sz="155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Species interactions within the coral reef ecosystem.</a:t>
            </a:r>
            <a:endParaRPr lang="en-US" sz="1553" dirty="0"/>
          </a:p>
        </p:txBody>
      </p:sp>
      <p:sp>
        <p:nvSpPr>
          <p:cNvPr id="10" name="Text 8"/>
          <p:cNvSpPr/>
          <p:nvPr/>
        </p:nvSpPr>
        <p:spPr>
          <a:xfrm>
            <a:off x="5090161" y="2560325"/>
            <a:ext cx="64617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Coral Reef Ecosystem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240500" y="4551685"/>
            <a:ext cx="480121" cy="548640"/>
          </a:xfrm>
          <a:custGeom>
            <a:avLst/>
            <a:gdLst/>
            <a:ahLst/>
            <a:cxnLst/>
            <a:rect l="l" t="t" r="r" b="b"/>
            <a:pathLst>
              <a:path w="480121" h="548640">
                <a:moveTo>
                  <a:pt x="259112" y="8466"/>
                </a:moveTo>
                <a:cubicBezTo>
                  <a:pt x="254291" y="3105"/>
                  <a:pt x="247325" y="0"/>
                  <a:pt x="240037" y="0"/>
                </a:cubicBezTo>
                <a:cubicBezTo>
                  <a:pt x="232748" y="0"/>
                  <a:pt x="225787" y="3105"/>
                  <a:pt x="220961" y="8466"/>
                </a:cubicBezTo>
                <a:lnTo>
                  <a:pt x="66655" y="179916"/>
                </a:lnTo>
                <a:cubicBezTo>
                  <a:pt x="59905" y="187415"/>
                  <a:pt x="58191" y="198344"/>
                  <a:pt x="62262" y="207561"/>
                </a:cubicBezTo>
                <a:cubicBezTo>
                  <a:pt x="66334" y="216779"/>
                  <a:pt x="75552" y="222885"/>
                  <a:pt x="85730" y="222885"/>
                </a:cubicBezTo>
                <a:lnTo>
                  <a:pt x="98377" y="222885"/>
                </a:lnTo>
                <a:lnTo>
                  <a:pt x="31938" y="300468"/>
                </a:lnTo>
                <a:cubicBezTo>
                  <a:pt x="25403" y="308078"/>
                  <a:pt x="23901" y="318793"/>
                  <a:pt x="28082" y="327900"/>
                </a:cubicBezTo>
                <a:cubicBezTo>
                  <a:pt x="32259" y="337008"/>
                  <a:pt x="41372" y="342900"/>
                  <a:pt x="51440" y="342900"/>
                </a:cubicBezTo>
                <a:lnTo>
                  <a:pt x="77156" y="342900"/>
                </a:lnTo>
                <a:lnTo>
                  <a:pt x="5147" y="438912"/>
                </a:lnTo>
                <a:cubicBezTo>
                  <a:pt x="-749" y="446736"/>
                  <a:pt x="-1603" y="457127"/>
                  <a:pt x="2684" y="465806"/>
                </a:cubicBezTo>
                <a:cubicBezTo>
                  <a:pt x="6972" y="474486"/>
                  <a:pt x="15974" y="480060"/>
                  <a:pt x="25720" y="480060"/>
                </a:cubicBezTo>
                <a:lnTo>
                  <a:pt x="171451" y="480060"/>
                </a:lnTo>
                <a:lnTo>
                  <a:pt x="214312" y="480060"/>
                </a:lnTo>
                <a:lnTo>
                  <a:pt x="214312" y="522925"/>
                </a:lnTo>
                <a:cubicBezTo>
                  <a:pt x="214312" y="537179"/>
                  <a:pt x="225777" y="548646"/>
                  <a:pt x="240027" y="548646"/>
                </a:cubicBezTo>
                <a:cubicBezTo>
                  <a:pt x="254277" y="548646"/>
                  <a:pt x="265742" y="537179"/>
                  <a:pt x="265742" y="522931"/>
                </a:cubicBezTo>
                <a:lnTo>
                  <a:pt x="265742" y="480071"/>
                </a:lnTo>
                <a:lnTo>
                  <a:pt x="308603" y="480071"/>
                </a:lnTo>
                <a:lnTo>
                  <a:pt x="454334" y="480071"/>
                </a:lnTo>
                <a:cubicBezTo>
                  <a:pt x="464085" y="480071"/>
                  <a:pt x="472977" y="474607"/>
                  <a:pt x="477370" y="465817"/>
                </a:cubicBezTo>
                <a:cubicBezTo>
                  <a:pt x="481763" y="457028"/>
                  <a:pt x="480798" y="446637"/>
                  <a:pt x="474907" y="438923"/>
                </a:cubicBezTo>
                <a:lnTo>
                  <a:pt x="402899" y="342911"/>
                </a:lnTo>
                <a:lnTo>
                  <a:pt x="428614" y="342911"/>
                </a:lnTo>
                <a:cubicBezTo>
                  <a:pt x="438687" y="342911"/>
                  <a:pt x="447795" y="337019"/>
                  <a:pt x="451972" y="327911"/>
                </a:cubicBezTo>
                <a:cubicBezTo>
                  <a:pt x="456149" y="318804"/>
                  <a:pt x="454651" y="308089"/>
                  <a:pt x="448117" y="300479"/>
                </a:cubicBezTo>
                <a:lnTo>
                  <a:pt x="381677" y="222896"/>
                </a:lnTo>
                <a:lnTo>
                  <a:pt x="394324" y="222896"/>
                </a:lnTo>
                <a:cubicBezTo>
                  <a:pt x="404502" y="222896"/>
                  <a:pt x="413721" y="216894"/>
                  <a:pt x="417792" y="207682"/>
                </a:cubicBezTo>
                <a:cubicBezTo>
                  <a:pt x="421864" y="198465"/>
                  <a:pt x="420255" y="187536"/>
                  <a:pt x="413399" y="180036"/>
                </a:cubicBezTo>
                <a:lnTo>
                  <a:pt x="259093" y="8586"/>
                </a:lnTo>
                <a:lnTo>
                  <a:pt x="259112" y="8466"/>
                </a:lnTo>
                <a:moveTo>
                  <a:pt x="265757" y="428625"/>
                </a:moveTo>
                <a:lnTo>
                  <a:pt x="265757" y="231460"/>
                </a:lnTo>
                <a:cubicBezTo>
                  <a:pt x="265757" y="217207"/>
                  <a:pt x="254291" y="205746"/>
                  <a:pt x="240041" y="205746"/>
                </a:cubicBezTo>
                <a:cubicBezTo>
                  <a:pt x="225791" y="205746"/>
                  <a:pt x="214326" y="217212"/>
                  <a:pt x="214326" y="231466"/>
                </a:cubicBezTo>
                <a:lnTo>
                  <a:pt x="214326" y="428636"/>
                </a:lnTo>
                <a:lnTo>
                  <a:pt x="171466" y="428636"/>
                </a:lnTo>
                <a:lnTo>
                  <a:pt x="77170" y="428636"/>
                </a:lnTo>
                <a:lnTo>
                  <a:pt x="149178" y="332624"/>
                </a:lnTo>
                <a:cubicBezTo>
                  <a:pt x="155074" y="324800"/>
                  <a:pt x="155929" y="314409"/>
                  <a:pt x="151641" y="305730"/>
                </a:cubicBezTo>
                <a:cubicBezTo>
                  <a:pt x="147354" y="297050"/>
                  <a:pt x="138352" y="291476"/>
                  <a:pt x="128605" y="291476"/>
                </a:cubicBezTo>
                <a:lnTo>
                  <a:pt x="107389" y="291476"/>
                </a:lnTo>
                <a:lnTo>
                  <a:pt x="173828" y="213893"/>
                </a:lnTo>
                <a:cubicBezTo>
                  <a:pt x="180362" y="206283"/>
                  <a:pt x="181865" y="195568"/>
                  <a:pt x="177683" y="186461"/>
                </a:cubicBezTo>
                <a:cubicBezTo>
                  <a:pt x="173506" y="177353"/>
                  <a:pt x="164393" y="171461"/>
                  <a:pt x="154325" y="171461"/>
                </a:cubicBezTo>
                <a:lnTo>
                  <a:pt x="143503" y="171461"/>
                </a:lnTo>
                <a:lnTo>
                  <a:pt x="240051" y="64196"/>
                </a:lnTo>
                <a:lnTo>
                  <a:pt x="336598" y="171461"/>
                </a:lnTo>
                <a:lnTo>
                  <a:pt x="325777" y="171461"/>
                </a:lnTo>
                <a:cubicBezTo>
                  <a:pt x="315704" y="171461"/>
                  <a:pt x="306596" y="177353"/>
                  <a:pt x="302419" y="186461"/>
                </a:cubicBezTo>
                <a:cubicBezTo>
                  <a:pt x="298242" y="195568"/>
                  <a:pt x="299740" y="206283"/>
                  <a:pt x="306274" y="213893"/>
                </a:cubicBezTo>
                <a:lnTo>
                  <a:pt x="372713" y="291476"/>
                </a:lnTo>
                <a:lnTo>
                  <a:pt x="351497" y="291476"/>
                </a:lnTo>
                <a:cubicBezTo>
                  <a:pt x="341745" y="291476"/>
                  <a:pt x="332854" y="296941"/>
                  <a:pt x="328460" y="305730"/>
                </a:cubicBezTo>
                <a:cubicBezTo>
                  <a:pt x="324067" y="314519"/>
                  <a:pt x="325032" y="324910"/>
                  <a:pt x="330923" y="332624"/>
                </a:cubicBezTo>
                <a:lnTo>
                  <a:pt x="402932" y="428636"/>
                </a:lnTo>
                <a:lnTo>
                  <a:pt x="308636" y="428636"/>
                </a:lnTo>
                <a:lnTo>
                  <a:pt x="265757" y="4286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206241" y="2667016"/>
            <a:ext cx="548640" cy="335258"/>
          </a:xfrm>
          <a:custGeom>
            <a:avLst/>
            <a:gdLst/>
            <a:ahLst/>
            <a:cxnLst/>
            <a:rect l="l" t="t" r="r" b="b"/>
            <a:pathLst>
              <a:path w="548640" h="335258">
                <a:moveTo>
                  <a:pt x="172213" y="213060"/>
                </a:moveTo>
                <a:cubicBezTo>
                  <a:pt x="180974" y="222967"/>
                  <a:pt x="190691" y="232679"/>
                  <a:pt x="201455" y="241728"/>
                </a:cubicBezTo>
                <a:cubicBezTo>
                  <a:pt x="233551" y="268874"/>
                  <a:pt x="273843" y="289539"/>
                  <a:pt x="320033" y="289539"/>
                </a:cubicBezTo>
                <a:cubicBezTo>
                  <a:pt x="366228" y="289539"/>
                  <a:pt x="406515" y="268777"/>
                  <a:pt x="438610" y="241728"/>
                </a:cubicBezTo>
                <a:cubicBezTo>
                  <a:pt x="467469" y="217442"/>
                  <a:pt x="488805" y="188677"/>
                  <a:pt x="500804" y="167629"/>
                </a:cubicBezTo>
                <a:cubicBezTo>
                  <a:pt x="488805" y="146582"/>
                  <a:pt x="467469" y="117910"/>
                  <a:pt x="438610" y="93530"/>
                </a:cubicBezTo>
                <a:cubicBezTo>
                  <a:pt x="406515" y="66385"/>
                  <a:pt x="366223" y="45719"/>
                  <a:pt x="320033" y="45719"/>
                </a:cubicBezTo>
                <a:cubicBezTo>
                  <a:pt x="273837" y="45719"/>
                  <a:pt x="233551" y="66388"/>
                  <a:pt x="201455" y="93530"/>
                </a:cubicBezTo>
                <a:cubicBezTo>
                  <a:pt x="190691" y="102579"/>
                  <a:pt x="180980" y="112295"/>
                  <a:pt x="172213" y="122198"/>
                </a:cubicBezTo>
                <a:cubicBezTo>
                  <a:pt x="158881" y="137248"/>
                  <a:pt x="137259" y="141818"/>
                  <a:pt x="118874" y="133436"/>
                </a:cubicBezTo>
                <a:lnTo>
                  <a:pt x="67252" y="109817"/>
                </a:lnTo>
                <a:lnTo>
                  <a:pt x="87349" y="144962"/>
                </a:lnTo>
                <a:cubicBezTo>
                  <a:pt x="95348" y="159060"/>
                  <a:pt x="95348" y="176299"/>
                  <a:pt x="87349" y="190299"/>
                </a:cubicBezTo>
                <a:lnTo>
                  <a:pt x="67252" y="225445"/>
                </a:lnTo>
                <a:lnTo>
                  <a:pt x="118967" y="201728"/>
                </a:lnTo>
                <a:cubicBezTo>
                  <a:pt x="137253" y="193347"/>
                  <a:pt x="158875" y="197920"/>
                  <a:pt x="172306" y="212966"/>
                </a:cubicBezTo>
                <a:lnTo>
                  <a:pt x="172213" y="213060"/>
                </a:lnTo>
                <a:moveTo>
                  <a:pt x="4011" y="243921"/>
                </a:moveTo>
                <a:lnTo>
                  <a:pt x="47633" y="167629"/>
                </a:lnTo>
                <a:lnTo>
                  <a:pt x="4011" y="91338"/>
                </a:lnTo>
                <a:cubicBezTo>
                  <a:pt x="-2562" y="79815"/>
                  <a:pt x="-944" y="65432"/>
                  <a:pt x="8010" y="55623"/>
                </a:cubicBezTo>
                <a:cubicBezTo>
                  <a:pt x="16964" y="45813"/>
                  <a:pt x="31152" y="42957"/>
                  <a:pt x="43156" y="48478"/>
                </a:cubicBezTo>
                <a:lnTo>
                  <a:pt x="137923" y="91911"/>
                </a:lnTo>
                <a:cubicBezTo>
                  <a:pt x="147924" y="80576"/>
                  <a:pt x="159353" y="69244"/>
                  <a:pt x="171927" y="58576"/>
                </a:cubicBezTo>
                <a:cubicBezTo>
                  <a:pt x="209262" y="27146"/>
                  <a:pt x="259649" y="0"/>
                  <a:pt x="320033" y="0"/>
                </a:cubicBezTo>
                <a:cubicBezTo>
                  <a:pt x="380416" y="0"/>
                  <a:pt x="430803" y="27146"/>
                  <a:pt x="468138" y="58576"/>
                </a:cubicBezTo>
                <a:cubicBezTo>
                  <a:pt x="505380" y="90007"/>
                  <a:pt x="531857" y="127532"/>
                  <a:pt x="545288" y="153629"/>
                </a:cubicBezTo>
                <a:cubicBezTo>
                  <a:pt x="549765" y="162392"/>
                  <a:pt x="549765" y="172772"/>
                  <a:pt x="545288" y="181536"/>
                </a:cubicBezTo>
                <a:cubicBezTo>
                  <a:pt x="531857" y="207632"/>
                  <a:pt x="505380" y="245158"/>
                  <a:pt x="468138" y="276588"/>
                </a:cubicBezTo>
                <a:cubicBezTo>
                  <a:pt x="430803" y="308113"/>
                  <a:pt x="380416" y="335258"/>
                  <a:pt x="320033" y="335258"/>
                </a:cubicBezTo>
                <a:cubicBezTo>
                  <a:pt x="259649" y="335258"/>
                  <a:pt x="209262" y="308113"/>
                  <a:pt x="171927" y="276682"/>
                </a:cubicBezTo>
                <a:cubicBezTo>
                  <a:pt x="159353" y="266014"/>
                  <a:pt x="148023" y="254679"/>
                  <a:pt x="137923" y="243347"/>
                </a:cubicBezTo>
                <a:lnTo>
                  <a:pt x="43156" y="286780"/>
                </a:lnTo>
                <a:cubicBezTo>
                  <a:pt x="31157" y="292305"/>
                  <a:pt x="16871" y="289445"/>
                  <a:pt x="8010" y="279636"/>
                </a:cubicBezTo>
                <a:cubicBezTo>
                  <a:pt x="-845" y="269826"/>
                  <a:pt x="-2562" y="255443"/>
                  <a:pt x="4011" y="243921"/>
                </a:cubicBezTo>
                <a:lnTo>
                  <a:pt x="4011" y="243921"/>
                </a:lnTo>
                <a:moveTo>
                  <a:pt x="396228" y="137151"/>
                </a:moveTo>
                <a:cubicBezTo>
                  <a:pt x="413060" y="137151"/>
                  <a:pt x="426705" y="150796"/>
                  <a:pt x="426705" y="167629"/>
                </a:cubicBezTo>
                <a:cubicBezTo>
                  <a:pt x="426705" y="184463"/>
                  <a:pt x="413060" y="198108"/>
                  <a:pt x="396228" y="198108"/>
                </a:cubicBezTo>
                <a:cubicBezTo>
                  <a:pt x="379396" y="198108"/>
                  <a:pt x="365751" y="184463"/>
                  <a:pt x="365751" y="167629"/>
                </a:cubicBezTo>
                <a:cubicBezTo>
                  <a:pt x="365751" y="150796"/>
                  <a:pt x="379396" y="137151"/>
                  <a:pt x="396228" y="137151"/>
                </a:cubicBezTo>
                <a:lnTo>
                  <a:pt x="396228" y="1371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555998" cy="6857999"/>
          </a:xfrm>
          <a:prstGeom prst="rect">
            <a:avLst/>
          </a:prstGeom>
          <a:blipFill>
            <a:blip r:embed="rId1"/>
            <a:srcRect/>
            <a:stretch>
              <a:fillRect l="-91061" r="-9106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3288" r="-732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Efforts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informs conservation efforts and promotes sustainability.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highlights the interconnectedness of species and the importance of preserving ecosystems.</a:t>
            </a:r>
            <a:endParaRPr lang="en-US" sz="1019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Food Chains for Sustainability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Reducing pollution and climate change helps conserve species.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actions mitigate threats to wildlife and their natural environments.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Reducing Pollution and Climate Change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Protecting habitats and ecosystems helps maintain food chains.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effort ensures the stability of biodiversity and ecological balance.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Protecting Habitats and Ecosystems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60068" y="5258435"/>
            <a:ext cx="400101" cy="457200"/>
          </a:xfrm>
          <a:custGeom>
            <a:avLst/>
            <a:gdLst/>
            <a:ahLst/>
            <a:cxnLst/>
            <a:rect l="l" t="t" r="r" b="b"/>
            <a:pathLst>
              <a:path w="400101" h="457200">
                <a:moveTo>
                  <a:pt x="215927" y="7055"/>
                </a:moveTo>
                <a:cubicBezTo>
                  <a:pt x="211910" y="2588"/>
                  <a:pt x="206104" y="0"/>
                  <a:pt x="200031" y="0"/>
                </a:cubicBezTo>
                <a:cubicBezTo>
                  <a:pt x="193957" y="0"/>
                  <a:pt x="188156" y="2588"/>
                  <a:pt x="184135" y="7055"/>
                </a:cubicBezTo>
                <a:lnTo>
                  <a:pt x="55546" y="149930"/>
                </a:lnTo>
                <a:cubicBezTo>
                  <a:pt x="49921" y="156180"/>
                  <a:pt x="48492" y="165287"/>
                  <a:pt x="51885" y="172968"/>
                </a:cubicBezTo>
                <a:cubicBezTo>
                  <a:pt x="55278" y="180649"/>
                  <a:pt x="62960" y="185738"/>
                  <a:pt x="71442" y="185738"/>
                </a:cubicBezTo>
                <a:lnTo>
                  <a:pt x="81981" y="185738"/>
                </a:lnTo>
                <a:lnTo>
                  <a:pt x="26615" y="250390"/>
                </a:lnTo>
                <a:cubicBezTo>
                  <a:pt x="21169" y="256732"/>
                  <a:pt x="19917" y="265661"/>
                  <a:pt x="23402" y="273250"/>
                </a:cubicBezTo>
                <a:cubicBezTo>
                  <a:pt x="26883" y="280840"/>
                  <a:pt x="34477" y="285750"/>
                  <a:pt x="42867" y="285750"/>
                </a:cubicBezTo>
                <a:lnTo>
                  <a:pt x="64296" y="285750"/>
                </a:lnTo>
                <a:lnTo>
                  <a:pt x="4289" y="365760"/>
                </a:lnTo>
                <a:cubicBezTo>
                  <a:pt x="-624" y="372280"/>
                  <a:pt x="-1336" y="380939"/>
                  <a:pt x="2237" y="388172"/>
                </a:cubicBezTo>
                <a:cubicBezTo>
                  <a:pt x="5810" y="395405"/>
                  <a:pt x="13311" y="400050"/>
                  <a:pt x="21434" y="400050"/>
                </a:cubicBezTo>
                <a:lnTo>
                  <a:pt x="142876" y="400050"/>
                </a:lnTo>
                <a:lnTo>
                  <a:pt x="178593" y="400050"/>
                </a:lnTo>
                <a:lnTo>
                  <a:pt x="178593" y="435771"/>
                </a:lnTo>
                <a:cubicBezTo>
                  <a:pt x="178593" y="447649"/>
                  <a:pt x="188148" y="457205"/>
                  <a:pt x="200023" y="457205"/>
                </a:cubicBezTo>
                <a:cubicBezTo>
                  <a:pt x="211898" y="457205"/>
                  <a:pt x="221452" y="447649"/>
                  <a:pt x="221452" y="435776"/>
                </a:cubicBezTo>
                <a:lnTo>
                  <a:pt x="221452" y="400059"/>
                </a:lnTo>
                <a:lnTo>
                  <a:pt x="257169" y="400059"/>
                </a:lnTo>
                <a:lnTo>
                  <a:pt x="378612" y="400059"/>
                </a:lnTo>
                <a:cubicBezTo>
                  <a:pt x="386738" y="400059"/>
                  <a:pt x="394148" y="395505"/>
                  <a:pt x="397809" y="388181"/>
                </a:cubicBezTo>
                <a:cubicBezTo>
                  <a:pt x="401470" y="380857"/>
                  <a:pt x="400665" y="372197"/>
                  <a:pt x="395756" y="365769"/>
                </a:cubicBezTo>
                <a:lnTo>
                  <a:pt x="335749" y="285759"/>
                </a:lnTo>
                <a:lnTo>
                  <a:pt x="357178" y="285759"/>
                </a:lnTo>
                <a:cubicBezTo>
                  <a:pt x="365572" y="285759"/>
                  <a:pt x="373162" y="280849"/>
                  <a:pt x="376643" y="273259"/>
                </a:cubicBezTo>
                <a:cubicBezTo>
                  <a:pt x="380124" y="265670"/>
                  <a:pt x="378876" y="256741"/>
                  <a:pt x="373430" y="250399"/>
                </a:cubicBezTo>
                <a:lnTo>
                  <a:pt x="318065" y="185747"/>
                </a:lnTo>
                <a:lnTo>
                  <a:pt x="328603" y="185747"/>
                </a:lnTo>
                <a:cubicBezTo>
                  <a:pt x="337085" y="185747"/>
                  <a:pt x="344767" y="180745"/>
                  <a:pt x="348160" y="173068"/>
                </a:cubicBezTo>
                <a:cubicBezTo>
                  <a:pt x="351553" y="165388"/>
                  <a:pt x="350213" y="156280"/>
                  <a:pt x="344499" y="150030"/>
                </a:cubicBezTo>
                <a:lnTo>
                  <a:pt x="215911" y="7155"/>
                </a:lnTo>
                <a:lnTo>
                  <a:pt x="215927" y="7055"/>
                </a:lnTo>
                <a:moveTo>
                  <a:pt x="221464" y="357188"/>
                </a:moveTo>
                <a:lnTo>
                  <a:pt x="221464" y="192884"/>
                </a:lnTo>
                <a:cubicBezTo>
                  <a:pt x="221464" y="181005"/>
                  <a:pt x="211909" y="171455"/>
                  <a:pt x="200034" y="171455"/>
                </a:cubicBezTo>
                <a:cubicBezTo>
                  <a:pt x="188159" y="171455"/>
                  <a:pt x="178605" y="181010"/>
                  <a:pt x="178605" y="192888"/>
                </a:cubicBezTo>
                <a:lnTo>
                  <a:pt x="178605" y="357197"/>
                </a:lnTo>
                <a:lnTo>
                  <a:pt x="142888" y="357197"/>
                </a:lnTo>
                <a:lnTo>
                  <a:pt x="64308" y="357197"/>
                </a:lnTo>
                <a:lnTo>
                  <a:pt x="124315" y="277187"/>
                </a:lnTo>
                <a:cubicBezTo>
                  <a:pt x="129229" y="270667"/>
                  <a:pt x="129941" y="262008"/>
                  <a:pt x="126368" y="254775"/>
                </a:cubicBezTo>
                <a:cubicBezTo>
                  <a:pt x="122795" y="247542"/>
                  <a:pt x="115293" y="242897"/>
                  <a:pt x="107171" y="242897"/>
                </a:cubicBezTo>
                <a:lnTo>
                  <a:pt x="89490" y="242897"/>
                </a:lnTo>
                <a:lnTo>
                  <a:pt x="144856" y="178244"/>
                </a:lnTo>
                <a:cubicBezTo>
                  <a:pt x="150302" y="171903"/>
                  <a:pt x="151554" y="162974"/>
                  <a:pt x="148069" y="155384"/>
                </a:cubicBezTo>
                <a:cubicBezTo>
                  <a:pt x="144588" y="147794"/>
                  <a:pt x="136994" y="142884"/>
                  <a:pt x="128604" y="142884"/>
                </a:cubicBezTo>
                <a:lnTo>
                  <a:pt x="119586" y="142884"/>
                </a:lnTo>
                <a:lnTo>
                  <a:pt x="200042" y="53497"/>
                </a:lnTo>
                <a:lnTo>
                  <a:pt x="280499" y="142884"/>
                </a:lnTo>
                <a:lnTo>
                  <a:pt x="271480" y="142884"/>
                </a:lnTo>
                <a:cubicBezTo>
                  <a:pt x="263086" y="142884"/>
                  <a:pt x="255496" y="147794"/>
                  <a:pt x="252015" y="155384"/>
                </a:cubicBezTo>
                <a:cubicBezTo>
                  <a:pt x="248535" y="162974"/>
                  <a:pt x="249783" y="171903"/>
                  <a:pt x="255228" y="178244"/>
                </a:cubicBezTo>
                <a:lnTo>
                  <a:pt x="310594" y="242897"/>
                </a:lnTo>
                <a:lnTo>
                  <a:pt x="292914" y="242897"/>
                </a:lnTo>
                <a:cubicBezTo>
                  <a:pt x="284788" y="242897"/>
                  <a:pt x="277378" y="247450"/>
                  <a:pt x="273717" y="254775"/>
                </a:cubicBezTo>
                <a:cubicBezTo>
                  <a:pt x="270056" y="262099"/>
                  <a:pt x="270860" y="270758"/>
                  <a:pt x="275769" y="277187"/>
                </a:cubicBezTo>
                <a:lnTo>
                  <a:pt x="335777" y="357197"/>
                </a:lnTo>
                <a:lnTo>
                  <a:pt x="257197" y="357197"/>
                </a:lnTo>
                <a:lnTo>
                  <a:pt x="221464" y="35718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2087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29747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helps us appreciate the importance of conservation and sustainability.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encourages actions to protect ecosystems and biodiversity.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and Sustainability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886308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chains show the interdependence of species in ecosystems.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these connections highlights the delicate balance within nature.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Interdependence in Ecosystems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883815"/>
            <a:ext cx="457200" cy="405105"/>
          </a:xfrm>
          <a:custGeom>
            <a:avLst/>
            <a:gdLst/>
            <a:ahLst/>
            <a:cxnLst/>
            <a:rect l="l" t="t" r="r" b="b"/>
            <a:pathLst>
              <a:path w="457200" h="405105">
                <a:moveTo>
                  <a:pt x="105705" y="12741"/>
                </a:moveTo>
                <a:cubicBezTo>
                  <a:pt x="109051" y="3840"/>
                  <a:pt x="118360" y="-1385"/>
                  <a:pt x="127669" y="328"/>
                </a:cubicBezTo>
                <a:lnTo>
                  <a:pt x="184014" y="10861"/>
                </a:lnTo>
                <a:cubicBezTo>
                  <a:pt x="213494" y="16415"/>
                  <a:pt x="243624" y="16415"/>
                  <a:pt x="273104" y="10861"/>
                </a:cubicBezTo>
                <a:lnTo>
                  <a:pt x="329449" y="328"/>
                </a:lnTo>
                <a:cubicBezTo>
                  <a:pt x="338840" y="-1385"/>
                  <a:pt x="348066" y="3759"/>
                  <a:pt x="351413" y="12741"/>
                </a:cubicBezTo>
                <a:lnTo>
                  <a:pt x="375014" y="75779"/>
                </a:lnTo>
                <a:cubicBezTo>
                  <a:pt x="384569" y="101175"/>
                  <a:pt x="398285" y="124772"/>
                  <a:pt x="415677" y="145676"/>
                </a:cubicBezTo>
                <a:lnTo>
                  <a:pt x="452669" y="190014"/>
                </a:lnTo>
                <a:cubicBezTo>
                  <a:pt x="458713" y="197282"/>
                  <a:pt x="458713" y="207815"/>
                  <a:pt x="452669" y="215082"/>
                </a:cubicBezTo>
                <a:lnTo>
                  <a:pt x="415677" y="259421"/>
                </a:lnTo>
                <a:cubicBezTo>
                  <a:pt x="398285" y="280243"/>
                  <a:pt x="384565" y="303926"/>
                  <a:pt x="375014" y="329318"/>
                </a:cubicBezTo>
                <a:lnTo>
                  <a:pt x="351413" y="392356"/>
                </a:lnTo>
                <a:cubicBezTo>
                  <a:pt x="348066" y="401256"/>
                  <a:pt x="338840" y="406482"/>
                  <a:pt x="329449" y="404768"/>
                </a:cubicBezTo>
                <a:lnTo>
                  <a:pt x="273104" y="394236"/>
                </a:lnTo>
                <a:cubicBezTo>
                  <a:pt x="243624" y="388682"/>
                  <a:pt x="213494" y="388682"/>
                  <a:pt x="184014" y="394236"/>
                </a:cubicBezTo>
                <a:lnTo>
                  <a:pt x="127669" y="404768"/>
                </a:lnTo>
                <a:cubicBezTo>
                  <a:pt x="118278" y="406482"/>
                  <a:pt x="109051" y="401337"/>
                  <a:pt x="105705" y="392356"/>
                </a:cubicBezTo>
                <a:lnTo>
                  <a:pt x="82104" y="329318"/>
                </a:lnTo>
                <a:cubicBezTo>
                  <a:pt x="72548" y="303922"/>
                  <a:pt x="58832" y="280324"/>
                  <a:pt x="41441" y="259421"/>
                </a:cubicBezTo>
                <a:lnTo>
                  <a:pt x="4531" y="215082"/>
                </a:lnTo>
                <a:cubicBezTo>
                  <a:pt x="-1513" y="207815"/>
                  <a:pt x="-1513" y="197282"/>
                  <a:pt x="4531" y="190014"/>
                </a:cubicBezTo>
                <a:lnTo>
                  <a:pt x="41523" y="145676"/>
                </a:lnTo>
                <a:cubicBezTo>
                  <a:pt x="58915" y="124853"/>
                  <a:pt x="72635" y="101171"/>
                  <a:pt x="82186" y="75779"/>
                </a:cubicBezTo>
                <a:lnTo>
                  <a:pt x="105787" y="12741"/>
                </a:lnTo>
                <a:lnTo>
                  <a:pt x="105705" y="12741"/>
                </a:lnTo>
                <a:moveTo>
                  <a:pt x="127751" y="65570"/>
                </a:moveTo>
                <a:lnTo>
                  <a:pt x="118767" y="89496"/>
                </a:lnTo>
                <a:cubicBezTo>
                  <a:pt x="107661" y="119056"/>
                  <a:pt x="91737" y="146494"/>
                  <a:pt x="71570" y="170662"/>
                </a:cubicBezTo>
                <a:lnTo>
                  <a:pt x="61361" y="182913"/>
                </a:lnTo>
                <a:lnTo>
                  <a:pt x="102024" y="182913"/>
                </a:lnTo>
                <a:cubicBezTo>
                  <a:pt x="121213" y="160377"/>
                  <a:pt x="136076" y="134572"/>
                  <a:pt x="145874" y="106644"/>
                </a:cubicBezTo>
                <a:lnTo>
                  <a:pt x="147918" y="100928"/>
                </a:lnTo>
                <a:lnTo>
                  <a:pt x="127751" y="65570"/>
                </a:lnTo>
                <a:moveTo>
                  <a:pt x="162132" y="46709"/>
                </a:moveTo>
                <a:lnTo>
                  <a:pt x="181728" y="80924"/>
                </a:lnTo>
                <a:cubicBezTo>
                  <a:pt x="212511" y="88681"/>
                  <a:pt x="244767" y="88681"/>
                  <a:pt x="275554" y="80924"/>
                </a:cubicBezTo>
                <a:lnTo>
                  <a:pt x="295150" y="46709"/>
                </a:lnTo>
                <a:lnTo>
                  <a:pt x="280451" y="49484"/>
                </a:lnTo>
                <a:cubicBezTo>
                  <a:pt x="246239" y="55933"/>
                  <a:pt x="211126" y="55933"/>
                  <a:pt x="176909" y="49484"/>
                </a:cubicBezTo>
                <a:lnTo>
                  <a:pt x="162210" y="46709"/>
                </a:lnTo>
                <a:lnTo>
                  <a:pt x="162132" y="46709"/>
                </a:lnTo>
                <a:moveTo>
                  <a:pt x="329449" y="65570"/>
                </a:moveTo>
                <a:lnTo>
                  <a:pt x="309200" y="100928"/>
                </a:lnTo>
                <a:lnTo>
                  <a:pt x="311243" y="106644"/>
                </a:lnTo>
                <a:cubicBezTo>
                  <a:pt x="321124" y="134572"/>
                  <a:pt x="335987" y="160373"/>
                  <a:pt x="355176" y="182913"/>
                </a:cubicBezTo>
                <a:lnTo>
                  <a:pt x="395839" y="182913"/>
                </a:lnTo>
                <a:lnTo>
                  <a:pt x="385630" y="170748"/>
                </a:lnTo>
                <a:cubicBezTo>
                  <a:pt x="365458" y="146494"/>
                  <a:pt x="349456" y="119060"/>
                  <a:pt x="338433" y="89581"/>
                </a:cubicBezTo>
                <a:lnTo>
                  <a:pt x="329449" y="65655"/>
                </a:lnTo>
                <a:lnTo>
                  <a:pt x="329449" y="65570"/>
                </a:lnTo>
                <a:moveTo>
                  <a:pt x="395835" y="222111"/>
                </a:moveTo>
                <a:lnTo>
                  <a:pt x="355171" y="222111"/>
                </a:lnTo>
                <a:cubicBezTo>
                  <a:pt x="335900" y="245056"/>
                  <a:pt x="321037" y="271432"/>
                  <a:pt x="311403" y="299931"/>
                </a:cubicBezTo>
                <a:lnTo>
                  <a:pt x="309689" y="304914"/>
                </a:lnTo>
                <a:lnTo>
                  <a:pt x="329449" y="339539"/>
                </a:lnTo>
                <a:lnTo>
                  <a:pt x="338433" y="315613"/>
                </a:lnTo>
                <a:cubicBezTo>
                  <a:pt x="349539" y="286053"/>
                  <a:pt x="365463" y="258615"/>
                  <a:pt x="385630" y="234446"/>
                </a:cubicBezTo>
                <a:lnTo>
                  <a:pt x="395835" y="222111"/>
                </a:lnTo>
                <a:moveTo>
                  <a:pt x="295068" y="358315"/>
                </a:moveTo>
                <a:lnTo>
                  <a:pt x="277022" y="326713"/>
                </a:lnTo>
                <a:cubicBezTo>
                  <a:pt x="246074" y="317160"/>
                  <a:pt x="213083" y="316261"/>
                  <a:pt x="181728" y="324100"/>
                </a:cubicBezTo>
                <a:lnTo>
                  <a:pt x="162132" y="358315"/>
                </a:lnTo>
                <a:lnTo>
                  <a:pt x="176831" y="355540"/>
                </a:lnTo>
                <a:cubicBezTo>
                  <a:pt x="211044" y="349091"/>
                  <a:pt x="246156" y="349091"/>
                  <a:pt x="280373" y="355540"/>
                </a:cubicBezTo>
                <a:lnTo>
                  <a:pt x="295068" y="358315"/>
                </a:lnTo>
                <a:moveTo>
                  <a:pt x="127751" y="339449"/>
                </a:moveTo>
                <a:lnTo>
                  <a:pt x="148000" y="304092"/>
                </a:lnTo>
                <a:lnTo>
                  <a:pt x="145957" y="298376"/>
                </a:lnTo>
                <a:cubicBezTo>
                  <a:pt x="136076" y="270448"/>
                  <a:pt x="121213" y="244647"/>
                  <a:pt x="102106" y="222107"/>
                </a:cubicBezTo>
                <a:lnTo>
                  <a:pt x="61443" y="222107"/>
                </a:lnTo>
                <a:lnTo>
                  <a:pt x="71652" y="234272"/>
                </a:lnTo>
                <a:cubicBezTo>
                  <a:pt x="91824" y="258526"/>
                  <a:pt x="107826" y="285959"/>
                  <a:pt x="118849" y="315439"/>
                </a:cubicBezTo>
                <a:lnTo>
                  <a:pt x="127833" y="339364"/>
                </a:lnTo>
                <a:lnTo>
                  <a:pt x="127751" y="339449"/>
                </a:lnTo>
                <a:moveTo>
                  <a:pt x="151187" y="222111"/>
                </a:moveTo>
                <a:cubicBezTo>
                  <a:pt x="159435" y="234361"/>
                  <a:pt x="166622" y="247179"/>
                  <a:pt x="172826" y="260571"/>
                </a:cubicBezTo>
                <a:lnTo>
                  <a:pt x="194790" y="222111"/>
                </a:lnTo>
                <a:lnTo>
                  <a:pt x="151187" y="222111"/>
                </a:lnTo>
                <a:moveTo>
                  <a:pt x="206636" y="280413"/>
                </a:moveTo>
                <a:cubicBezTo>
                  <a:pt x="221417" y="279190"/>
                  <a:pt x="236276" y="279433"/>
                  <a:pt x="250975" y="281232"/>
                </a:cubicBezTo>
                <a:lnTo>
                  <a:pt x="228600" y="242038"/>
                </a:lnTo>
                <a:lnTo>
                  <a:pt x="206636" y="280413"/>
                </a:lnTo>
                <a:moveTo>
                  <a:pt x="284616" y="261062"/>
                </a:moveTo>
                <a:cubicBezTo>
                  <a:pt x="290820" y="247507"/>
                  <a:pt x="298008" y="234523"/>
                  <a:pt x="306255" y="222111"/>
                </a:cubicBezTo>
                <a:lnTo>
                  <a:pt x="262323" y="222111"/>
                </a:lnTo>
                <a:lnTo>
                  <a:pt x="284616" y="261062"/>
                </a:lnTo>
                <a:moveTo>
                  <a:pt x="306013" y="182913"/>
                </a:moveTo>
                <a:cubicBezTo>
                  <a:pt x="297765" y="170662"/>
                  <a:pt x="290578" y="157845"/>
                  <a:pt x="284374" y="144452"/>
                </a:cubicBezTo>
                <a:lnTo>
                  <a:pt x="262410" y="182913"/>
                </a:lnTo>
                <a:lnTo>
                  <a:pt x="306013" y="182913"/>
                </a:lnTo>
                <a:moveTo>
                  <a:pt x="250404" y="124938"/>
                </a:moveTo>
                <a:cubicBezTo>
                  <a:pt x="235952" y="126328"/>
                  <a:pt x="221335" y="126328"/>
                  <a:pt x="206878" y="124938"/>
                </a:cubicBezTo>
                <a:lnTo>
                  <a:pt x="228600" y="162990"/>
                </a:lnTo>
                <a:lnTo>
                  <a:pt x="250404" y="124938"/>
                </a:lnTo>
                <a:moveTo>
                  <a:pt x="172908" y="144452"/>
                </a:moveTo>
                <a:cubicBezTo>
                  <a:pt x="166704" y="157845"/>
                  <a:pt x="159435" y="170662"/>
                  <a:pt x="151269" y="182913"/>
                </a:cubicBezTo>
                <a:lnTo>
                  <a:pt x="194872" y="182913"/>
                </a:lnTo>
                <a:lnTo>
                  <a:pt x="172908" y="1444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2809" b="-280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activities can impact food chains and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impacts can lead to disruptions in ecological balance and biodiversity.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Human Activities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Herbivores, carnivores, and omnivores play important roles in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of consumer contributes to the stability and diversity of food chains.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Roles of Different Consumers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Food chains show the flow of energy and nutrients between species.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essential for maintaining balance in ecosystems.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Energy Flow in Food Chains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11460" y="3139054"/>
            <a:ext cx="480121" cy="548640"/>
          </a:xfrm>
          <a:custGeom>
            <a:avLst/>
            <a:gdLst/>
            <a:ahLst/>
            <a:cxnLst/>
            <a:rect l="l" t="t" r="r" b="b"/>
            <a:pathLst>
              <a:path w="480121" h="548640">
                <a:moveTo>
                  <a:pt x="259112" y="8466"/>
                </a:moveTo>
                <a:cubicBezTo>
                  <a:pt x="254291" y="3105"/>
                  <a:pt x="247325" y="0"/>
                  <a:pt x="240037" y="0"/>
                </a:cubicBezTo>
                <a:cubicBezTo>
                  <a:pt x="232748" y="0"/>
                  <a:pt x="225787" y="3105"/>
                  <a:pt x="220961" y="8466"/>
                </a:cubicBezTo>
                <a:lnTo>
                  <a:pt x="66655" y="179916"/>
                </a:lnTo>
                <a:cubicBezTo>
                  <a:pt x="59905" y="187415"/>
                  <a:pt x="58191" y="198344"/>
                  <a:pt x="62262" y="207561"/>
                </a:cubicBezTo>
                <a:cubicBezTo>
                  <a:pt x="66334" y="216779"/>
                  <a:pt x="75552" y="222885"/>
                  <a:pt x="85730" y="222885"/>
                </a:cubicBezTo>
                <a:lnTo>
                  <a:pt x="98377" y="222885"/>
                </a:lnTo>
                <a:lnTo>
                  <a:pt x="31938" y="300468"/>
                </a:lnTo>
                <a:cubicBezTo>
                  <a:pt x="25403" y="308078"/>
                  <a:pt x="23901" y="318793"/>
                  <a:pt x="28082" y="327900"/>
                </a:cubicBezTo>
                <a:cubicBezTo>
                  <a:pt x="32259" y="337008"/>
                  <a:pt x="41372" y="342900"/>
                  <a:pt x="51440" y="342900"/>
                </a:cubicBezTo>
                <a:lnTo>
                  <a:pt x="77156" y="342900"/>
                </a:lnTo>
                <a:lnTo>
                  <a:pt x="5147" y="438912"/>
                </a:lnTo>
                <a:cubicBezTo>
                  <a:pt x="-749" y="446736"/>
                  <a:pt x="-1603" y="457127"/>
                  <a:pt x="2684" y="465806"/>
                </a:cubicBezTo>
                <a:cubicBezTo>
                  <a:pt x="6972" y="474486"/>
                  <a:pt x="15974" y="480060"/>
                  <a:pt x="25720" y="480060"/>
                </a:cubicBezTo>
                <a:lnTo>
                  <a:pt x="171451" y="480060"/>
                </a:lnTo>
                <a:lnTo>
                  <a:pt x="214312" y="480060"/>
                </a:lnTo>
                <a:lnTo>
                  <a:pt x="214312" y="522925"/>
                </a:lnTo>
                <a:cubicBezTo>
                  <a:pt x="214312" y="537179"/>
                  <a:pt x="225777" y="548646"/>
                  <a:pt x="240027" y="548646"/>
                </a:cubicBezTo>
                <a:cubicBezTo>
                  <a:pt x="254277" y="548646"/>
                  <a:pt x="265742" y="537179"/>
                  <a:pt x="265742" y="522931"/>
                </a:cubicBezTo>
                <a:lnTo>
                  <a:pt x="265742" y="480071"/>
                </a:lnTo>
                <a:lnTo>
                  <a:pt x="308603" y="480071"/>
                </a:lnTo>
                <a:lnTo>
                  <a:pt x="454334" y="480071"/>
                </a:lnTo>
                <a:cubicBezTo>
                  <a:pt x="464085" y="480071"/>
                  <a:pt x="472977" y="474607"/>
                  <a:pt x="477370" y="465817"/>
                </a:cubicBezTo>
                <a:cubicBezTo>
                  <a:pt x="481763" y="457028"/>
                  <a:pt x="480798" y="446637"/>
                  <a:pt x="474907" y="438923"/>
                </a:cubicBezTo>
                <a:lnTo>
                  <a:pt x="402899" y="342911"/>
                </a:lnTo>
                <a:lnTo>
                  <a:pt x="428614" y="342911"/>
                </a:lnTo>
                <a:cubicBezTo>
                  <a:pt x="438687" y="342911"/>
                  <a:pt x="447795" y="337019"/>
                  <a:pt x="451972" y="327911"/>
                </a:cubicBezTo>
                <a:cubicBezTo>
                  <a:pt x="456149" y="318804"/>
                  <a:pt x="454651" y="308089"/>
                  <a:pt x="448117" y="300479"/>
                </a:cubicBezTo>
                <a:lnTo>
                  <a:pt x="381677" y="222896"/>
                </a:lnTo>
                <a:lnTo>
                  <a:pt x="394324" y="222896"/>
                </a:lnTo>
                <a:cubicBezTo>
                  <a:pt x="404502" y="222896"/>
                  <a:pt x="413721" y="216894"/>
                  <a:pt x="417792" y="207682"/>
                </a:cubicBezTo>
                <a:cubicBezTo>
                  <a:pt x="421864" y="198465"/>
                  <a:pt x="420255" y="187536"/>
                  <a:pt x="413399" y="180036"/>
                </a:cubicBezTo>
                <a:lnTo>
                  <a:pt x="259093" y="8586"/>
                </a:lnTo>
                <a:lnTo>
                  <a:pt x="259112" y="8466"/>
                </a:lnTo>
                <a:moveTo>
                  <a:pt x="265757" y="428625"/>
                </a:moveTo>
                <a:lnTo>
                  <a:pt x="265757" y="231460"/>
                </a:lnTo>
                <a:cubicBezTo>
                  <a:pt x="265757" y="217207"/>
                  <a:pt x="254291" y="205746"/>
                  <a:pt x="240041" y="205746"/>
                </a:cubicBezTo>
                <a:cubicBezTo>
                  <a:pt x="225791" y="205746"/>
                  <a:pt x="214326" y="217212"/>
                  <a:pt x="214326" y="231466"/>
                </a:cubicBezTo>
                <a:lnTo>
                  <a:pt x="214326" y="428636"/>
                </a:lnTo>
                <a:lnTo>
                  <a:pt x="171466" y="428636"/>
                </a:lnTo>
                <a:lnTo>
                  <a:pt x="77170" y="428636"/>
                </a:lnTo>
                <a:lnTo>
                  <a:pt x="149178" y="332624"/>
                </a:lnTo>
                <a:cubicBezTo>
                  <a:pt x="155074" y="324800"/>
                  <a:pt x="155929" y="314409"/>
                  <a:pt x="151641" y="305730"/>
                </a:cubicBezTo>
                <a:cubicBezTo>
                  <a:pt x="147354" y="297050"/>
                  <a:pt x="138352" y="291476"/>
                  <a:pt x="128605" y="291476"/>
                </a:cubicBezTo>
                <a:lnTo>
                  <a:pt x="107389" y="291476"/>
                </a:lnTo>
                <a:lnTo>
                  <a:pt x="173828" y="213893"/>
                </a:lnTo>
                <a:cubicBezTo>
                  <a:pt x="180362" y="206283"/>
                  <a:pt x="181865" y="195568"/>
                  <a:pt x="177683" y="186461"/>
                </a:cubicBezTo>
                <a:cubicBezTo>
                  <a:pt x="173506" y="177353"/>
                  <a:pt x="164393" y="171461"/>
                  <a:pt x="154325" y="171461"/>
                </a:cubicBezTo>
                <a:lnTo>
                  <a:pt x="143503" y="171461"/>
                </a:lnTo>
                <a:lnTo>
                  <a:pt x="240051" y="64196"/>
                </a:lnTo>
                <a:lnTo>
                  <a:pt x="336598" y="171461"/>
                </a:lnTo>
                <a:lnTo>
                  <a:pt x="325777" y="171461"/>
                </a:lnTo>
                <a:cubicBezTo>
                  <a:pt x="315704" y="171461"/>
                  <a:pt x="306596" y="177353"/>
                  <a:pt x="302419" y="186461"/>
                </a:cubicBezTo>
                <a:cubicBezTo>
                  <a:pt x="298242" y="195568"/>
                  <a:pt x="299740" y="206283"/>
                  <a:pt x="306274" y="213893"/>
                </a:cubicBezTo>
                <a:lnTo>
                  <a:pt x="372713" y="291476"/>
                </a:lnTo>
                <a:lnTo>
                  <a:pt x="351497" y="291476"/>
                </a:lnTo>
                <a:cubicBezTo>
                  <a:pt x="341745" y="291476"/>
                  <a:pt x="332854" y="296941"/>
                  <a:pt x="328460" y="305730"/>
                </a:cubicBezTo>
                <a:cubicBezTo>
                  <a:pt x="324067" y="314519"/>
                  <a:pt x="325032" y="324910"/>
                  <a:pt x="330923" y="332624"/>
                </a:cubicBezTo>
                <a:lnTo>
                  <a:pt x="402932" y="428636"/>
                </a:lnTo>
                <a:lnTo>
                  <a:pt x="308636" y="428636"/>
                </a:lnTo>
                <a:lnTo>
                  <a:pt x="265757" y="4286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73304"/>
            <a:ext cx="548640" cy="480141"/>
          </a:xfrm>
          <a:custGeom>
            <a:avLst/>
            <a:gdLst/>
            <a:ahLst/>
            <a:cxnLst/>
            <a:rect l="l" t="t" r="r" b="b"/>
            <a:pathLst>
              <a:path w="548640" h="480141">
                <a:moveTo>
                  <a:pt x="160307" y="216966"/>
                </a:moveTo>
                <a:cubicBezTo>
                  <a:pt x="182703" y="209788"/>
                  <a:pt x="206601" y="205822"/>
                  <a:pt x="231460" y="205822"/>
                </a:cubicBezTo>
                <a:lnTo>
                  <a:pt x="317185" y="205822"/>
                </a:lnTo>
                <a:cubicBezTo>
                  <a:pt x="331439" y="205822"/>
                  <a:pt x="342905" y="217288"/>
                  <a:pt x="342905" y="231538"/>
                </a:cubicBezTo>
                <a:cubicBezTo>
                  <a:pt x="342905" y="245789"/>
                  <a:pt x="331439" y="257255"/>
                  <a:pt x="317191" y="257255"/>
                </a:cubicBezTo>
                <a:lnTo>
                  <a:pt x="231466" y="257255"/>
                </a:lnTo>
                <a:cubicBezTo>
                  <a:pt x="204248" y="257255"/>
                  <a:pt x="178423" y="263256"/>
                  <a:pt x="155386" y="274079"/>
                </a:cubicBezTo>
                <a:cubicBezTo>
                  <a:pt x="163637" y="341908"/>
                  <a:pt x="221393" y="394416"/>
                  <a:pt x="291366" y="394416"/>
                </a:cubicBezTo>
                <a:cubicBezTo>
                  <a:pt x="291366" y="394416"/>
                  <a:pt x="291366" y="394416"/>
                  <a:pt x="291476" y="394416"/>
                </a:cubicBezTo>
                <a:lnTo>
                  <a:pt x="292332" y="394416"/>
                </a:lnTo>
                <a:cubicBezTo>
                  <a:pt x="292332" y="394416"/>
                  <a:pt x="292332" y="394416"/>
                  <a:pt x="292442" y="394416"/>
                </a:cubicBezTo>
                <a:cubicBezTo>
                  <a:pt x="396705" y="393879"/>
                  <a:pt x="497216" y="286937"/>
                  <a:pt x="497216" y="133599"/>
                </a:cubicBezTo>
                <a:cubicBezTo>
                  <a:pt x="497216" y="119882"/>
                  <a:pt x="496360" y="106490"/>
                  <a:pt x="494753" y="93416"/>
                </a:cubicBezTo>
                <a:cubicBezTo>
                  <a:pt x="468286" y="110346"/>
                  <a:pt x="436783" y="120098"/>
                  <a:pt x="402921" y="120098"/>
                </a:cubicBezTo>
                <a:lnTo>
                  <a:pt x="291481" y="120098"/>
                </a:lnTo>
                <a:cubicBezTo>
                  <a:pt x="229759" y="120098"/>
                  <a:pt x="177573" y="160924"/>
                  <a:pt x="160324" y="216966"/>
                </a:cubicBezTo>
                <a:lnTo>
                  <a:pt x="160307" y="216966"/>
                </a:lnTo>
                <a:moveTo>
                  <a:pt x="103298" y="244502"/>
                </a:moveTo>
                <a:cubicBezTo>
                  <a:pt x="109832" y="146347"/>
                  <a:pt x="191596" y="68660"/>
                  <a:pt x="291465" y="68660"/>
                </a:cubicBezTo>
                <a:lnTo>
                  <a:pt x="402910" y="68660"/>
                </a:lnTo>
                <a:cubicBezTo>
                  <a:pt x="433662" y="68660"/>
                  <a:pt x="461631" y="57089"/>
                  <a:pt x="482847" y="38118"/>
                </a:cubicBezTo>
                <a:cubicBezTo>
                  <a:pt x="483599" y="37475"/>
                  <a:pt x="484345" y="36726"/>
                  <a:pt x="485097" y="36083"/>
                </a:cubicBezTo>
                <a:cubicBezTo>
                  <a:pt x="492168" y="29437"/>
                  <a:pt x="498489" y="21938"/>
                  <a:pt x="503739" y="13689"/>
                </a:cubicBezTo>
                <a:cubicBezTo>
                  <a:pt x="505457" y="11010"/>
                  <a:pt x="507168" y="8225"/>
                  <a:pt x="508666" y="5330"/>
                </a:cubicBezTo>
                <a:cubicBezTo>
                  <a:pt x="512419" y="-1637"/>
                  <a:pt x="523238" y="-1959"/>
                  <a:pt x="526025" y="5435"/>
                </a:cubicBezTo>
                <a:cubicBezTo>
                  <a:pt x="527419" y="9185"/>
                  <a:pt x="528702" y="12935"/>
                  <a:pt x="529992" y="16795"/>
                </a:cubicBezTo>
                <a:cubicBezTo>
                  <a:pt x="533097" y="26331"/>
                  <a:pt x="535884" y="35977"/>
                  <a:pt x="538348" y="45940"/>
                </a:cubicBezTo>
                <a:cubicBezTo>
                  <a:pt x="538885" y="47976"/>
                  <a:pt x="539313" y="50011"/>
                  <a:pt x="539741" y="51942"/>
                </a:cubicBezTo>
                <a:cubicBezTo>
                  <a:pt x="545529" y="77980"/>
                  <a:pt x="548635" y="105304"/>
                  <a:pt x="548635" y="133594"/>
                </a:cubicBezTo>
                <a:cubicBezTo>
                  <a:pt x="548635" y="305581"/>
                  <a:pt x="434084" y="445095"/>
                  <a:pt x="292529" y="445849"/>
                </a:cubicBezTo>
                <a:lnTo>
                  <a:pt x="291460" y="445849"/>
                </a:lnTo>
                <a:cubicBezTo>
                  <a:pt x="203913" y="445849"/>
                  <a:pt x="130297" y="386163"/>
                  <a:pt x="109081" y="305259"/>
                </a:cubicBezTo>
                <a:cubicBezTo>
                  <a:pt x="73611" y="338158"/>
                  <a:pt x="51430" y="385092"/>
                  <a:pt x="51430" y="437274"/>
                </a:cubicBezTo>
                <a:lnTo>
                  <a:pt x="51430" y="454420"/>
                </a:lnTo>
                <a:cubicBezTo>
                  <a:pt x="51430" y="468670"/>
                  <a:pt x="39963" y="480136"/>
                  <a:pt x="25715" y="480136"/>
                </a:cubicBezTo>
                <a:cubicBezTo>
                  <a:pt x="11461" y="480136"/>
                  <a:pt x="0" y="468670"/>
                  <a:pt x="0" y="454420"/>
                </a:cubicBezTo>
                <a:lnTo>
                  <a:pt x="0" y="437274"/>
                </a:lnTo>
                <a:cubicBezTo>
                  <a:pt x="0" y="356797"/>
                  <a:pt x="41038" y="285967"/>
                  <a:pt x="103298" y="244497"/>
                </a:cubicBezTo>
                <a:lnTo>
                  <a:pt x="103298" y="24450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02576" y="21128"/>
                </a:moveTo>
                <a:cubicBezTo>
                  <a:pt x="400968" y="12558"/>
                  <a:pt x="395180" y="5377"/>
                  <a:pt x="387148" y="2057"/>
                </a:cubicBezTo>
                <a:cubicBezTo>
                  <a:pt x="379110" y="-1262"/>
                  <a:pt x="369899" y="-302"/>
                  <a:pt x="362717" y="4630"/>
                </a:cubicBezTo>
                <a:lnTo>
                  <a:pt x="274320" y="65491"/>
                </a:lnTo>
                <a:lnTo>
                  <a:pt x="185923" y="4526"/>
                </a:lnTo>
                <a:cubicBezTo>
                  <a:pt x="178747" y="-401"/>
                  <a:pt x="169530" y="-1366"/>
                  <a:pt x="161492" y="1953"/>
                </a:cubicBezTo>
                <a:cubicBezTo>
                  <a:pt x="153455" y="5272"/>
                  <a:pt x="147672" y="12454"/>
                  <a:pt x="146064" y="21024"/>
                </a:cubicBezTo>
                <a:lnTo>
                  <a:pt x="126670" y="126566"/>
                </a:lnTo>
                <a:lnTo>
                  <a:pt x="21128" y="146064"/>
                </a:lnTo>
                <a:cubicBezTo>
                  <a:pt x="12558" y="147672"/>
                  <a:pt x="5377" y="153460"/>
                  <a:pt x="2057" y="161492"/>
                </a:cubicBezTo>
                <a:cubicBezTo>
                  <a:pt x="-1262" y="169530"/>
                  <a:pt x="-302" y="178741"/>
                  <a:pt x="4630" y="185923"/>
                </a:cubicBezTo>
                <a:lnTo>
                  <a:pt x="65491" y="274320"/>
                </a:lnTo>
                <a:lnTo>
                  <a:pt x="4526" y="362717"/>
                </a:lnTo>
                <a:cubicBezTo>
                  <a:pt x="-401" y="369893"/>
                  <a:pt x="-1366" y="379110"/>
                  <a:pt x="1953" y="387148"/>
                </a:cubicBezTo>
                <a:cubicBezTo>
                  <a:pt x="5272" y="395185"/>
                  <a:pt x="12454" y="401078"/>
                  <a:pt x="21024" y="402576"/>
                </a:cubicBezTo>
                <a:lnTo>
                  <a:pt x="126566" y="421970"/>
                </a:lnTo>
                <a:lnTo>
                  <a:pt x="145960" y="527512"/>
                </a:lnTo>
                <a:cubicBezTo>
                  <a:pt x="147568" y="536082"/>
                  <a:pt x="153356" y="543263"/>
                  <a:pt x="161388" y="546583"/>
                </a:cubicBezTo>
                <a:cubicBezTo>
                  <a:pt x="169426" y="549902"/>
                  <a:pt x="178637" y="548942"/>
                  <a:pt x="185819" y="544010"/>
                </a:cubicBezTo>
                <a:lnTo>
                  <a:pt x="274326" y="483149"/>
                </a:lnTo>
                <a:lnTo>
                  <a:pt x="362722" y="544114"/>
                </a:lnTo>
                <a:cubicBezTo>
                  <a:pt x="369899" y="549041"/>
                  <a:pt x="379116" y="550006"/>
                  <a:pt x="387153" y="546687"/>
                </a:cubicBezTo>
                <a:cubicBezTo>
                  <a:pt x="395191" y="543368"/>
                  <a:pt x="400974" y="536186"/>
                  <a:pt x="402581" y="527616"/>
                </a:cubicBezTo>
                <a:lnTo>
                  <a:pt x="421976" y="422074"/>
                </a:lnTo>
                <a:lnTo>
                  <a:pt x="527517" y="402680"/>
                </a:lnTo>
                <a:cubicBezTo>
                  <a:pt x="536087" y="401072"/>
                  <a:pt x="543269" y="395284"/>
                  <a:pt x="546588" y="387252"/>
                </a:cubicBezTo>
                <a:cubicBezTo>
                  <a:pt x="549907" y="379214"/>
                  <a:pt x="548947" y="370003"/>
                  <a:pt x="544015" y="362821"/>
                </a:cubicBezTo>
                <a:lnTo>
                  <a:pt x="483154" y="274314"/>
                </a:lnTo>
                <a:lnTo>
                  <a:pt x="544119" y="185918"/>
                </a:lnTo>
                <a:cubicBezTo>
                  <a:pt x="549046" y="178741"/>
                  <a:pt x="550012" y="169524"/>
                  <a:pt x="546692" y="161487"/>
                </a:cubicBezTo>
                <a:cubicBezTo>
                  <a:pt x="543373" y="153449"/>
                  <a:pt x="536191" y="147666"/>
                  <a:pt x="527622" y="146059"/>
                </a:cubicBezTo>
                <a:lnTo>
                  <a:pt x="422080" y="126664"/>
                </a:lnTo>
                <a:lnTo>
                  <a:pt x="402576" y="21128"/>
                </a:lnTo>
                <a:moveTo>
                  <a:pt x="288892" y="117886"/>
                </a:moveTo>
                <a:lnTo>
                  <a:pt x="359184" y="69458"/>
                </a:lnTo>
                <a:lnTo>
                  <a:pt x="374611" y="153356"/>
                </a:lnTo>
                <a:cubicBezTo>
                  <a:pt x="376543" y="163857"/>
                  <a:pt x="384789" y="172108"/>
                  <a:pt x="395290" y="174034"/>
                </a:cubicBezTo>
                <a:lnTo>
                  <a:pt x="479188" y="189462"/>
                </a:lnTo>
                <a:lnTo>
                  <a:pt x="430759" y="259754"/>
                </a:lnTo>
                <a:cubicBezTo>
                  <a:pt x="424653" y="268537"/>
                  <a:pt x="424653" y="280114"/>
                  <a:pt x="430759" y="288897"/>
                </a:cubicBezTo>
                <a:lnTo>
                  <a:pt x="479188" y="359189"/>
                </a:lnTo>
                <a:lnTo>
                  <a:pt x="395290" y="374617"/>
                </a:lnTo>
                <a:cubicBezTo>
                  <a:pt x="384789" y="376548"/>
                  <a:pt x="376537" y="384794"/>
                  <a:pt x="374611" y="395295"/>
                </a:cubicBezTo>
                <a:lnTo>
                  <a:pt x="359184" y="479193"/>
                </a:lnTo>
                <a:lnTo>
                  <a:pt x="288892" y="430765"/>
                </a:lnTo>
                <a:cubicBezTo>
                  <a:pt x="280108" y="424658"/>
                  <a:pt x="268532" y="424658"/>
                  <a:pt x="259748" y="430765"/>
                </a:cubicBezTo>
                <a:lnTo>
                  <a:pt x="189456" y="479193"/>
                </a:lnTo>
                <a:lnTo>
                  <a:pt x="174029" y="395295"/>
                </a:lnTo>
                <a:cubicBezTo>
                  <a:pt x="172098" y="384794"/>
                  <a:pt x="163851" y="376542"/>
                  <a:pt x="153350" y="374617"/>
                </a:cubicBezTo>
                <a:lnTo>
                  <a:pt x="69452" y="359189"/>
                </a:lnTo>
                <a:lnTo>
                  <a:pt x="117881" y="288897"/>
                </a:lnTo>
                <a:cubicBezTo>
                  <a:pt x="123987" y="280113"/>
                  <a:pt x="123987" y="268537"/>
                  <a:pt x="117881" y="259754"/>
                </a:cubicBezTo>
                <a:lnTo>
                  <a:pt x="69452" y="189462"/>
                </a:lnTo>
                <a:lnTo>
                  <a:pt x="153350" y="174034"/>
                </a:lnTo>
                <a:cubicBezTo>
                  <a:pt x="163851" y="172103"/>
                  <a:pt x="172103" y="163857"/>
                  <a:pt x="174029" y="153356"/>
                </a:cubicBezTo>
                <a:lnTo>
                  <a:pt x="189456" y="69458"/>
                </a:lnTo>
                <a:lnTo>
                  <a:pt x="259748" y="117886"/>
                </a:lnTo>
                <a:cubicBezTo>
                  <a:pt x="268532" y="123993"/>
                  <a:pt x="280108" y="123993"/>
                  <a:pt x="288892" y="117886"/>
                </a:cubicBezTo>
                <a:lnTo>
                  <a:pt x="288892" y="117886"/>
                </a:lnTo>
                <a:moveTo>
                  <a:pt x="274320" y="394324"/>
                </a:moveTo>
                <a:cubicBezTo>
                  <a:pt x="340596" y="394324"/>
                  <a:pt x="394324" y="340596"/>
                  <a:pt x="394324" y="274320"/>
                </a:cubicBezTo>
                <a:cubicBezTo>
                  <a:pt x="394324" y="208044"/>
                  <a:pt x="340596" y="154316"/>
                  <a:pt x="274320" y="154316"/>
                </a:cubicBezTo>
                <a:cubicBezTo>
                  <a:pt x="208044" y="154316"/>
                  <a:pt x="154316" y="208044"/>
                  <a:pt x="154316" y="274320"/>
                </a:cubicBezTo>
                <a:cubicBezTo>
                  <a:pt x="154316" y="340596"/>
                  <a:pt x="208044" y="394324"/>
                  <a:pt x="274320" y="394324"/>
                </a:cubicBezTo>
                <a:lnTo>
                  <a:pt x="274320" y="394324"/>
                </a:lnTo>
                <a:moveTo>
                  <a:pt x="205746" y="274320"/>
                </a:moveTo>
                <a:cubicBezTo>
                  <a:pt x="205746" y="236447"/>
                  <a:pt x="236447" y="205746"/>
                  <a:pt x="274320" y="205746"/>
                </a:cubicBezTo>
                <a:cubicBezTo>
                  <a:pt x="312193" y="205746"/>
                  <a:pt x="342894" y="236447"/>
                  <a:pt x="342894" y="274320"/>
                </a:cubicBezTo>
                <a:cubicBezTo>
                  <a:pt x="342894" y="312193"/>
                  <a:pt x="312193" y="342894"/>
                  <a:pt x="274320" y="342894"/>
                </a:cubicBezTo>
                <a:cubicBezTo>
                  <a:pt x="236447" y="342894"/>
                  <a:pt x="205746" y="312193"/>
                  <a:pt x="205746" y="27432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 food chains help us understand ecosystems?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can we do to help conserve species and ecosystems?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Efforts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 food chains help us understand ecosystems?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can we do to help conserve species and ecosystems?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Ecosystems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8753" r="-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2659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266698" y="165101"/>
                </a:moveTo>
                <a:lnTo>
                  <a:pt x="266698" y="139701"/>
                </a:lnTo>
                <a:cubicBezTo>
                  <a:pt x="266698" y="83584"/>
                  <a:pt x="221216" y="38102"/>
                  <a:pt x="165099" y="38102"/>
                </a:cubicBezTo>
                <a:cubicBezTo>
                  <a:pt x="108983" y="38102"/>
                  <a:pt x="63501" y="83584"/>
                  <a:pt x="63501" y="139701"/>
                </a:cubicBezTo>
                <a:lnTo>
                  <a:pt x="63501" y="165101"/>
                </a:lnTo>
                <a:lnTo>
                  <a:pt x="266698" y="165101"/>
                </a:lnTo>
                <a:moveTo>
                  <a:pt x="304802" y="139701"/>
                </a:moveTo>
                <a:lnTo>
                  <a:pt x="304802" y="172402"/>
                </a:lnTo>
                <a:cubicBezTo>
                  <a:pt x="304802" y="189389"/>
                  <a:pt x="290990" y="203200"/>
                  <a:pt x="274005" y="203200"/>
                </a:cubicBezTo>
                <a:lnTo>
                  <a:pt x="56199" y="203200"/>
                </a:lnTo>
                <a:cubicBezTo>
                  <a:pt x="39214" y="203200"/>
                  <a:pt x="25402" y="189389"/>
                  <a:pt x="25402" y="172402"/>
                </a:cubicBezTo>
                <a:lnTo>
                  <a:pt x="25402" y="139701"/>
                </a:lnTo>
                <a:cubicBezTo>
                  <a:pt x="25402" y="62550"/>
                  <a:pt x="87952" y="0"/>
                  <a:pt x="165104" y="0"/>
                </a:cubicBezTo>
                <a:cubicBezTo>
                  <a:pt x="242257" y="0"/>
                  <a:pt x="304806" y="62546"/>
                  <a:pt x="304806" y="139701"/>
                </a:cubicBezTo>
                <a:lnTo>
                  <a:pt x="304802" y="139701"/>
                </a:lnTo>
                <a:moveTo>
                  <a:pt x="380998" y="203201"/>
                </a:moveTo>
                <a:cubicBezTo>
                  <a:pt x="374410" y="203201"/>
                  <a:pt x="368060" y="201931"/>
                  <a:pt x="362267" y="199630"/>
                </a:cubicBezTo>
                <a:cubicBezTo>
                  <a:pt x="349488" y="234952"/>
                  <a:pt x="317818" y="261145"/>
                  <a:pt x="279399" y="265907"/>
                </a:cubicBezTo>
                <a:lnTo>
                  <a:pt x="279399" y="266700"/>
                </a:lnTo>
                <a:lnTo>
                  <a:pt x="279399" y="323848"/>
                </a:lnTo>
                <a:cubicBezTo>
                  <a:pt x="279399" y="341390"/>
                  <a:pt x="265190" y="355600"/>
                  <a:pt x="247652" y="355600"/>
                </a:cubicBezTo>
                <a:lnTo>
                  <a:pt x="209553" y="355600"/>
                </a:lnTo>
                <a:cubicBezTo>
                  <a:pt x="192010" y="355600"/>
                  <a:pt x="177805" y="341390"/>
                  <a:pt x="177805" y="323848"/>
                </a:cubicBezTo>
                <a:lnTo>
                  <a:pt x="177805" y="266700"/>
                </a:lnTo>
                <a:lnTo>
                  <a:pt x="152403" y="266700"/>
                </a:lnTo>
                <a:lnTo>
                  <a:pt x="152403" y="323848"/>
                </a:lnTo>
                <a:cubicBezTo>
                  <a:pt x="152403" y="341390"/>
                  <a:pt x="138193" y="355600"/>
                  <a:pt x="120655" y="355600"/>
                </a:cubicBezTo>
                <a:lnTo>
                  <a:pt x="82557" y="355600"/>
                </a:lnTo>
                <a:cubicBezTo>
                  <a:pt x="65014" y="355600"/>
                  <a:pt x="50809" y="341390"/>
                  <a:pt x="50809" y="323848"/>
                </a:cubicBezTo>
                <a:lnTo>
                  <a:pt x="50809" y="266700"/>
                </a:lnTo>
                <a:lnTo>
                  <a:pt x="19061" y="266700"/>
                </a:lnTo>
                <a:cubicBezTo>
                  <a:pt x="8504" y="266700"/>
                  <a:pt x="9" y="258208"/>
                  <a:pt x="9" y="247650"/>
                </a:cubicBezTo>
                <a:cubicBezTo>
                  <a:pt x="9" y="237093"/>
                  <a:pt x="8504" y="228601"/>
                  <a:pt x="19061" y="228601"/>
                </a:cubicBezTo>
                <a:lnTo>
                  <a:pt x="50809" y="228601"/>
                </a:lnTo>
                <a:lnTo>
                  <a:pt x="88907" y="228601"/>
                </a:lnTo>
                <a:lnTo>
                  <a:pt x="114309" y="228601"/>
                </a:lnTo>
                <a:lnTo>
                  <a:pt x="152408" y="228601"/>
                </a:lnTo>
                <a:lnTo>
                  <a:pt x="177810" y="228601"/>
                </a:lnTo>
                <a:lnTo>
                  <a:pt x="215908" y="228601"/>
                </a:lnTo>
                <a:lnTo>
                  <a:pt x="241310" y="228601"/>
                </a:lnTo>
                <a:lnTo>
                  <a:pt x="266712" y="228601"/>
                </a:lnTo>
                <a:cubicBezTo>
                  <a:pt x="301798" y="228601"/>
                  <a:pt x="330213" y="200185"/>
                  <a:pt x="330213" y="165101"/>
                </a:cubicBezTo>
                <a:lnTo>
                  <a:pt x="330213" y="152403"/>
                </a:lnTo>
                <a:lnTo>
                  <a:pt x="330213" y="127003"/>
                </a:lnTo>
                <a:lnTo>
                  <a:pt x="330213" y="114304"/>
                </a:lnTo>
                <a:cubicBezTo>
                  <a:pt x="330213" y="86286"/>
                  <a:pt x="352995" y="63503"/>
                  <a:pt x="381012" y="63503"/>
                </a:cubicBezTo>
                <a:cubicBezTo>
                  <a:pt x="423079" y="63503"/>
                  <a:pt x="457214" y="97634"/>
                  <a:pt x="457214" y="139705"/>
                </a:cubicBezTo>
                <a:lnTo>
                  <a:pt x="457214" y="152403"/>
                </a:lnTo>
                <a:cubicBezTo>
                  <a:pt x="457214" y="180421"/>
                  <a:pt x="434431" y="203204"/>
                  <a:pt x="406414" y="203204"/>
                </a:cubicBezTo>
                <a:lnTo>
                  <a:pt x="380998" y="203201"/>
                </a:lnTo>
                <a:moveTo>
                  <a:pt x="215899" y="266700"/>
                </a:moveTo>
                <a:lnTo>
                  <a:pt x="215899" y="317501"/>
                </a:lnTo>
                <a:lnTo>
                  <a:pt x="241301" y="317501"/>
                </a:lnTo>
                <a:lnTo>
                  <a:pt x="241301" y="266700"/>
                </a:lnTo>
                <a:lnTo>
                  <a:pt x="215899" y="266700"/>
                </a:lnTo>
                <a:moveTo>
                  <a:pt x="88898" y="266700"/>
                </a:moveTo>
                <a:lnTo>
                  <a:pt x="88898" y="317501"/>
                </a:lnTo>
                <a:lnTo>
                  <a:pt x="114300" y="317501"/>
                </a:lnTo>
                <a:lnTo>
                  <a:pt x="114300" y="266700"/>
                </a:lnTo>
                <a:lnTo>
                  <a:pt x="88898" y="266700"/>
                </a:lnTo>
                <a:moveTo>
                  <a:pt x="393699" y="152400"/>
                </a:moveTo>
                <a:cubicBezTo>
                  <a:pt x="400713" y="152400"/>
                  <a:pt x="406401" y="146713"/>
                  <a:pt x="406401" y="139701"/>
                </a:cubicBezTo>
                <a:cubicBezTo>
                  <a:pt x="406401" y="132689"/>
                  <a:pt x="400713" y="127003"/>
                  <a:pt x="393699" y="127003"/>
                </a:cubicBezTo>
                <a:cubicBezTo>
                  <a:pt x="386686" y="127003"/>
                  <a:pt x="380998" y="132689"/>
                  <a:pt x="380998" y="139701"/>
                </a:cubicBezTo>
                <a:cubicBezTo>
                  <a:pt x="380998" y="146713"/>
                  <a:pt x="386686" y="152400"/>
                  <a:pt x="393699" y="152400"/>
                </a:cubicBezTo>
                <a:lnTo>
                  <a:pt x="393699" y="15240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4888" y="2243647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3288" r="-732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01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0127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48"/>
              </a:spcBef>
              <a:buNone/>
            </a:pPr>
            <a:r>
              <a:rPr lang="en-US" sz="154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more about food webs and complex ecosystems.</a:t>
            </a:r>
            <a:endParaRPr lang="en-US" sz="1541" dirty="0"/>
          </a:p>
          <a:p>
            <a:pPr algn="l" marL="0" indent="0">
              <a:lnSpc>
                <a:spcPct val="110000"/>
              </a:lnSpc>
              <a:spcBef>
                <a:spcPts val="1348"/>
              </a:spcBef>
              <a:buNone/>
            </a:pPr>
            <a:r>
              <a:rPr lang="en-US" sz="154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ways to reduce human impact on food chains and ecosystems.</a:t>
            </a:r>
            <a:endParaRPr lang="en-US" sz="1541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Sustainable Ecosystem Practices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48"/>
              </a:spcBef>
              <a:buNone/>
            </a:pPr>
            <a:r>
              <a:rPr lang="en-US" sz="154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more about food webs and complex ecosystems.</a:t>
            </a:r>
            <a:endParaRPr lang="en-US" sz="1541" dirty="0"/>
          </a:p>
          <a:p>
            <a:pPr algn="l" marL="0" indent="0">
              <a:lnSpc>
                <a:spcPct val="110000"/>
              </a:lnSpc>
              <a:spcBef>
                <a:spcPts val="1348"/>
              </a:spcBef>
              <a:buNone/>
            </a:pPr>
            <a:r>
              <a:rPr lang="en-US" sz="154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ways to reduce human impact on food chains and ecosystems.</a:t>
            </a:r>
            <a:endParaRPr lang="en-US" sz="1541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Food Webs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9" y="4595056"/>
            <a:ext cx="548640" cy="461898"/>
          </a:xfrm>
          <a:custGeom>
            <a:avLst/>
            <a:gdLst/>
            <a:ahLst/>
            <a:cxnLst/>
            <a:rect l="l" t="t" r="r" b="b"/>
            <a:pathLst>
              <a:path w="548640" h="461898">
                <a:moveTo>
                  <a:pt x="478189" y="0"/>
                </a:moveTo>
                <a:cubicBezTo>
                  <a:pt x="460419" y="0"/>
                  <a:pt x="443998" y="9293"/>
                  <a:pt x="434890" y="24536"/>
                </a:cubicBezTo>
                <a:lnTo>
                  <a:pt x="423616" y="43298"/>
                </a:lnTo>
                <a:cubicBezTo>
                  <a:pt x="372828" y="44472"/>
                  <a:pt x="331966" y="86056"/>
                  <a:pt x="331966" y="137114"/>
                </a:cubicBezTo>
                <a:cubicBezTo>
                  <a:pt x="331966" y="151096"/>
                  <a:pt x="335032" y="164357"/>
                  <a:pt x="340535" y="176265"/>
                </a:cubicBezTo>
                <a:cubicBezTo>
                  <a:pt x="333227" y="174279"/>
                  <a:pt x="325470" y="173198"/>
                  <a:pt x="317531" y="173198"/>
                </a:cubicBezTo>
                <a:cubicBezTo>
                  <a:pt x="295432" y="173198"/>
                  <a:pt x="275313" y="181406"/>
                  <a:pt x="260066" y="195027"/>
                </a:cubicBezTo>
                <a:cubicBezTo>
                  <a:pt x="244282" y="152810"/>
                  <a:pt x="203595" y="122680"/>
                  <a:pt x="155880" y="122680"/>
                </a:cubicBezTo>
                <a:lnTo>
                  <a:pt x="141895" y="122680"/>
                </a:lnTo>
                <a:cubicBezTo>
                  <a:pt x="63505" y="122680"/>
                  <a:pt x="0" y="186187"/>
                  <a:pt x="0" y="264575"/>
                </a:cubicBezTo>
                <a:cubicBezTo>
                  <a:pt x="0" y="309767"/>
                  <a:pt x="36622" y="346391"/>
                  <a:pt x="81819" y="346391"/>
                </a:cubicBezTo>
                <a:lnTo>
                  <a:pt x="108071" y="346391"/>
                </a:lnTo>
                <a:lnTo>
                  <a:pt x="60625" y="429473"/>
                </a:lnTo>
                <a:cubicBezTo>
                  <a:pt x="54672" y="439847"/>
                  <a:pt x="58282" y="453108"/>
                  <a:pt x="68651" y="458970"/>
                </a:cubicBezTo>
                <a:cubicBezTo>
                  <a:pt x="79026" y="464831"/>
                  <a:pt x="92287" y="461316"/>
                  <a:pt x="98152" y="450942"/>
                </a:cubicBezTo>
                <a:lnTo>
                  <a:pt x="155885" y="349911"/>
                </a:lnTo>
                <a:cubicBezTo>
                  <a:pt x="156516" y="348738"/>
                  <a:pt x="157059" y="347564"/>
                  <a:pt x="157509" y="346391"/>
                </a:cubicBezTo>
                <a:lnTo>
                  <a:pt x="165991" y="346391"/>
                </a:lnTo>
                <a:cubicBezTo>
                  <a:pt x="171044" y="346391"/>
                  <a:pt x="176004" y="346031"/>
                  <a:pt x="180876" y="345310"/>
                </a:cubicBezTo>
                <a:lnTo>
                  <a:pt x="132793" y="429473"/>
                </a:lnTo>
                <a:cubicBezTo>
                  <a:pt x="126840" y="439847"/>
                  <a:pt x="130450" y="453108"/>
                  <a:pt x="140820" y="458970"/>
                </a:cubicBezTo>
                <a:cubicBezTo>
                  <a:pt x="151194" y="464831"/>
                  <a:pt x="164455" y="461316"/>
                  <a:pt x="170320" y="450942"/>
                </a:cubicBezTo>
                <a:lnTo>
                  <a:pt x="249160" y="313015"/>
                </a:lnTo>
                <a:cubicBezTo>
                  <a:pt x="253307" y="318336"/>
                  <a:pt x="257998" y="323116"/>
                  <a:pt x="263320" y="327357"/>
                </a:cubicBezTo>
                <a:lnTo>
                  <a:pt x="262870" y="328077"/>
                </a:lnTo>
                <a:lnTo>
                  <a:pt x="262601" y="328437"/>
                </a:lnTo>
                <a:lnTo>
                  <a:pt x="204868" y="429468"/>
                </a:lnTo>
                <a:cubicBezTo>
                  <a:pt x="198915" y="439843"/>
                  <a:pt x="202525" y="453104"/>
                  <a:pt x="212895" y="458965"/>
                </a:cubicBezTo>
                <a:cubicBezTo>
                  <a:pt x="223269" y="464827"/>
                  <a:pt x="236530" y="461312"/>
                  <a:pt x="242395" y="450938"/>
                </a:cubicBezTo>
                <a:lnTo>
                  <a:pt x="300035" y="350087"/>
                </a:lnTo>
                <a:lnTo>
                  <a:pt x="303014" y="345126"/>
                </a:lnTo>
                <a:cubicBezTo>
                  <a:pt x="307705" y="345939"/>
                  <a:pt x="312577" y="346299"/>
                  <a:pt x="317449" y="346299"/>
                </a:cubicBezTo>
                <a:cubicBezTo>
                  <a:pt x="329717" y="346299"/>
                  <a:pt x="341353" y="343772"/>
                  <a:pt x="351909" y="339172"/>
                </a:cubicBezTo>
                <a:lnTo>
                  <a:pt x="387631" y="374895"/>
                </a:lnTo>
                <a:cubicBezTo>
                  <a:pt x="391060" y="378322"/>
                  <a:pt x="393765" y="382470"/>
                  <a:pt x="395658" y="386983"/>
                </a:cubicBezTo>
                <a:lnTo>
                  <a:pt x="420105" y="448143"/>
                </a:lnTo>
                <a:cubicBezTo>
                  <a:pt x="424527" y="459238"/>
                  <a:pt x="437157" y="464651"/>
                  <a:pt x="448250" y="460231"/>
                </a:cubicBezTo>
                <a:cubicBezTo>
                  <a:pt x="459344" y="455810"/>
                  <a:pt x="464759" y="443182"/>
                  <a:pt x="460337" y="432087"/>
                </a:cubicBezTo>
                <a:lnTo>
                  <a:pt x="435889" y="370928"/>
                </a:lnTo>
                <a:cubicBezTo>
                  <a:pt x="431923" y="360914"/>
                  <a:pt x="425877" y="351893"/>
                  <a:pt x="418300" y="344318"/>
                </a:cubicBezTo>
                <a:lnTo>
                  <a:pt x="386369" y="312382"/>
                </a:lnTo>
                <a:cubicBezTo>
                  <a:pt x="388355" y="309855"/>
                  <a:pt x="390160" y="307149"/>
                  <a:pt x="391872" y="304354"/>
                </a:cubicBezTo>
                <a:lnTo>
                  <a:pt x="470174" y="360281"/>
                </a:lnTo>
                <a:cubicBezTo>
                  <a:pt x="476395" y="364701"/>
                  <a:pt x="480999" y="371015"/>
                  <a:pt x="483435" y="378230"/>
                </a:cubicBezTo>
                <a:lnTo>
                  <a:pt x="506346" y="447058"/>
                </a:lnTo>
                <a:cubicBezTo>
                  <a:pt x="510137" y="458425"/>
                  <a:pt x="522404" y="464559"/>
                  <a:pt x="533767" y="460771"/>
                </a:cubicBezTo>
                <a:cubicBezTo>
                  <a:pt x="545135" y="456984"/>
                  <a:pt x="551268" y="444716"/>
                  <a:pt x="547477" y="433348"/>
                </a:cubicBezTo>
                <a:lnTo>
                  <a:pt x="524566" y="364521"/>
                </a:lnTo>
                <a:cubicBezTo>
                  <a:pt x="519244" y="348646"/>
                  <a:pt x="509050" y="334752"/>
                  <a:pt x="495428" y="325010"/>
                </a:cubicBezTo>
                <a:lnTo>
                  <a:pt x="409642" y="263758"/>
                </a:lnTo>
                <a:lnTo>
                  <a:pt x="404321" y="259970"/>
                </a:lnTo>
                <a:lnTo>
                  <a:pt x="404321" y="259790"/>
                </a:lnTo>
                <a:cubicBezTo>
                  <a:pt x="404321" y="248063"/>
                  <a:pt x="401978" y="236788"/>
                  <a:pt x="397737" y="226594"/>
                </a:cubicBezTo>
                <a:cubicBezTo>
                  <a:pt x="406669" y="229388"/>
                  <a:pt x="416138" y="230922"/>
                  <a:pt x="425970" y="230922"/>
                </a:cubicBezTo>
                <a:lnTo>
                  <a:pt x="478919" y="230922"/>
                </a:lnTo>
                <a:cubicBezTo>
                  <a:pt x="517439" y="230922"/>
                  <a:pt x="548651" y="199711"/>
                  <a:pt x="548651" y="161193"/>
                </a:cubicBezTo>
                <a:cubicBezTo>
                  <a:pt x="548651" y="109955"/>
                  <a:pt x="515908" y="66296"/>
                  <a:pt x="470262" y="50056"/>
                </a:cubicBezTo>
                <a:lnTo>
                  <a:pt x="472248" y="46809"/>
                </a:lnTo>
                <a:cubicBezTo>
                  <a:pt x="473510" y="44643"/>
                  <a:pt x="475945" y="43289"/>
                  <a:pt x="478469" y="43289"/>
                </a:cubicBezTo>
                <a:lnTo>
                  <a:pt x="526821" y="43289"/>
                </a:lnTo>
                <a:cubicBezTo>
                  <a:pt x="538820" y="43289"/>
                  <a:pt x="548470" y="33636"/>
                  <a:pt x="548470" y="21640"/>
                </a:cubicBezTo>
                <a:cubicBezTo>
                  <a:pt x="548470" y="9645"/>
                  <a:pt x="538820" y="-9"/>
                  <a:pt x="526821" y="-9"/>
                </a:cubicBezTo>
                <a:lnTo>
                  <a:pt x="478189" y="0"/>
                </a:lnTo>
                <a:moveTo>
                  <a:pt x="375264" y="137114"/>
                </a:moveTo>
                <a:cubicBezTo>
                  <a:pt x="375264" y="109239"/>
                  <a:pt x="397907" y="86597"/>
                  <a:pt x="425778" y="86597"/>
                </a:cubicBezTo>
                <a:lnTo>
                  <a:pt x="430556" y="86597"/>
                </a:lnTo>
                <a:cubicBezTo>
                  <a:pt x="471781" y="86597"/>
                  <a:pt x="505160" y="119973"/>
                  <a:pt x="505160" y="161198"/>
                </a:cubicBezTo>
                <a:cubicBezTo>
                  <a:pt x="505160" y="175812"/>
                  <a:pt x="493343" y="187628"/>
                  <a:pt x="478732" y="187628"/>
                </a:cubicBezTo>
                <a:lnTo>
                  <a:pt x="425783" y="187628"/>
                </a:lnTo>
                <a:cubicBezTo>
                  <a:pt x="397907" y="187628"/>
                  <a:pt x="375270" y="164985"/>
                  <a:pt x="375270" y="137110"/>
                </a:cubicBezTo>
                <a:lnTo>
                  <a:pt x="375264" y="137114"/>
                </a:lnTo>
                <a:moveTo>
                  <a:pt x="360830" y="259795"/>
                </a:moveTo>
                <a:cubicBezTo>
                  <a:pt x="360830" y="283707"/>
                  <a:pt x="341446" y="303093"/>
                  <a:pt x="317531" y="303093"/>
                </a:cubicBezTo>
                <a:cubicBezTo>
                  <a:pt x="293616" y="303093"/>
                  <a:pt x="274232" y="283707"/>
                  <a:pt x="274232" y="259795"/>
                </a:cubicBezTo>
                <a:cubicBezTo>
                  <a:pt x="274232" y="235882"/>
                  <a:pt x="293616" y="216496"/>
                  <a:pt x="317531" y="216496"/>
                </a:cubicBezTo>
                <a:cubicBezTo>
                  <a:pt x="341446" y="216496"/>
                  <a:pt x="360830" y="235882"/>
                  <a:pt x="360830" y="259795"/>
                </a:cubicBezTo>
                <a:lnTo>
                  <a:pt x="360830" y="259795"/>
                </a:lnTo>
                <a:moveTo>
                  <a:pt x="141895" y="165983"/>
                </a:moveTo>
                <a:lnTo>
                  <a:pt x="155880" y="165983"/>
                </a:lnTo>
                <a:cubicBezTo>
                  <a:pt x="193313" y="165983"/>
                  <a:pt x="223713" y="196381"/>
                  <a:pt x="223713" y="233818"/>
                </a:cubicBezTo>
                <a:lnTo>
                  <a:pt x="223713" y="245365"/>
                </a:lnTo>
                <a:cubicBezTo>
                  <a:pt x="223713" y="277208"/>
                  <a:pt x="197823" y="303098"/>
                  <a:pt x="165980" y="303098"/>
                </a:cubicBezTo>
                <a:lnTo>
                  <a:pt x="81819" y="303098"/>
                </a:lnTo>
                <a:cubicBezTo>
                  <a:pt x="60531" y="303098"/>
                  <a:pt x="43299" y="285869"/>
                  <a:pt x="43299" y="264580"/>
                </a:cubicBezTo>
                <a:cubicBezTo>
                  <a:pt x="43299" y="210187"/>
                  <a:pt x="87502" y="165983"/>
                  <a:pt x="141895" y="165983"/>
                </a:cubicBezTo>
                <a:lnTo>
                  <a:pt x="141895" y="165983"/>
                </a:lnTo>
                <a:moveTo>
                  <a:pt x="469076" y="129900"/>
                </a:moveTo>
                <a:cubicBezTo>
                  <a:pt x="469076" y="117941"/>
                  <a:pt x="459382" y="108250"/>
                  <a:pt x="447427" y="108250"/>
                </a:cubicBezTo>
                <a:cubicBezTo>
                  <a:pt x="435472" y="108250"/>
                  <a:pt x="425778" y="117941"/>
                  <a:pt x="425778" y="129900"/>
                </a:cubicBezTo>
                <a:cubicBezTo>
                  <a:pt x="425778" y="141858"/>
                  <a:pt x="435472" y="151549"/>
                  <a:pt x="447427" y="151549"/>
                </a:cubicBezTo>
                <a:cubicBezTo>
                  <a:pt x="459382" y="151549"/>
                  <a:pt x="469076" y="141858"/>
                  <a:pt x="469076" y="1299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2591582"/>
            <a:ext cx="548640" cy="486126"/>
          </a:xfrm>
          <a:custGeom>
            <a:avLst/>
            <a:gdLst/>
            <a:ahLst/>
            <a:cxnLst/>
            <a:rect l="l" t="t" r="r" b="b"/>
            <a:pathLst>
              <a:path w="548640" h="486126">
                <a:moveTo>
                  <a:pt x="126846" y="15289"/>
                </a:moveTo>
                <a:cubicBezTo>
                  <a:pt x="130862" y="4608"/>
                  <a:pt x="142032" y="-1662"/>
                  <a:pt x="153202" y="394"/>
                </a:cubicBezTo>
                <a:lnTo>
                  <a:pt x="220817" y="13033"/>
                </a:lnTo>
                <a:cubicBezTo>
                  <a:pt x="256193" y="19698"/>
                  <a:pt x="292348" y="19698"/>
                  <a:pt x="327725" y="13033"/>
                </a:cubicBezTo>
                <a:lnTo>
                  <a:pt x="395339" y="394"/>
                </a:lnTo>
                <a:cubicBezTo>
                  <a:pt x="406608" y="-1663"/>
                  <a:pt x="417680" y="4511"/>
                  <a:pt x="421696" y="15289"/>
                </a:cubicBezTo>
                <a:lnTo>
                  <a:pt x="450016" y="90935"/>
                </a:lnTo>
                <a:cubicBezTo>
                  <a:pt x="461483" y="121410"/>
                  <a:pt x="477942" y="149727"/>
                  <a:pt x="498812" y="174811"/>
                </a:cubicBezTo>
                <a:lnTo>
                  <a:pt x="543203" y="228017"/>
                </a:lnTo>
                <a:cubicBezTo>
                  <a:pt x="550456" y="236738"/>
                  <a:pt x="550456" y="249378"/>
                  <a:pt x="543203" y="258099"/>
                </a:cubicBezTo>
                <a:lnTo>
                  <a:pt x="498812" y="311305"/>
                </a:lnTo>
                <a:cubicBezTo>
                  <a:pt x="477942" y="336292"/>
                  <a:pt x="461477" y="364711"/>
                  <a:pt x="450016" y="395181"/>
                </a:cubicBezTo>
                <a:lnTo>
                  <a:pt x="421696" y="470827"/>
                </a:lnTo>
                <a:cubicBezTo>
                  <a:pt x="417680" y="481508"/>
                  <a:pt x="406608" y="487778"/>
                  <a:pt x="395339" y="485722"/>
                </a:cubicBezTo>
                <a:lnTo>
                  <a:pt x="327725" y="473083"/>
                </a:lnTo>
                <a:cubicBezTo>
                  <a:pt x="292348" y="466418"/>
                  <a:pt x="256193" y="466418"/>
                  <a:pt x="220817" y="473083"/>
                </a:cubicBezTo>
                <a:lnTo>
                  <a:pt x="153202" y="485722"/>
                </a:lnTo>
                <a:cubicBezTo>
                  <a:pt x="141933" y="487779"/>
                  <a:pt x="130862" y="481605"/>
                  <a:pt x="126846" y="470827"/>
                </a:cubicBezTo>
                <a:lnTo>
                  <a:pt x="98525" y="395181"/>
                </a:lnTo>
                <a:cubicBezTo>
                  <a:pt x="87058" y="364706"/>
                  <a:pt x="70599" y="336389"/>
                  <a:pt x="49729" y="311305"/>
                </a:cubicBezTo>
                <a:lnTo>
                  <a:pt x="5437" y="258099"/>
                </a:lnTo>
                <a:cubicBezTo>
                  <a:pt x="-1816" y="249378"/>
                  <a:pt x="-1816" y="236738"/>
                  <a:pt x="5437" y="228017"/>
                </a:cubicBezTo>
                <a:lnTo>
                  <a:pt x="49828" y="174811"/>
                </a:lnTo>
                <a:cubicBezTo>
                  <a:pt x="70698" y="149824"/>
                  <a:pt x="87163" y="121405"/>
                  <a:pt x="98624" y="90935"/>
                </a:cubicBezTo>
                <a:lnTo>
                  <a:pt x="126944" y="15289"/>
                </a:lnTo>
                <a:lnTo>
                  <a:pt x="126846" y="15289"/>
                </a:lnTo>
                <a:moveTo>
                  <a:pt x="153301" y="78684"/>
                </a:moveTo>
                <a:lnTo>
                  <a:pt x="142520" y="107395"/>
                </a:lnTo>
                <a:cubicBezTo>
                  <a:pt x="129194" y="142867"/>
                  <a:pt x="110085" y="175793"/>
                  <a:pt x="85884" y="204795"/>
                </a:cubicBezTo>
                <a:lnTo>
                  <a:pt x="73633" y="219495"/>
                </a:lnTo>
                <a:lnTo>
                  <a:pt x="122429" y="219495"/>
                </a:lnTo>
                <a:cubicBezTo>
                  <a:pt x="145455" y="192452"/>
                  <a:pt x="163292" y="161486"/>
                  <a:pt x="175049" y="127972"/>
                </a:cubicBezTo>
                <a:lnTo>
                  <a:pt x="177501" y="121113"/>
                </a:lnTo>
                <a:lnTo>
                  <a:pt x="153301" y="78684"/>
                </a:lnTo>
                <a:moveTo>
                  <a:pt x="194559" y="56050"/>
                </a:moveTo>
                <a:lnTo>
                  <a:pt x="218073" y="97108"/>
                </a:lnTo>
                <a:cubicBezTo>
                  <a:pt x="255013" y="106418"/>
                  <a:pt x="293720" y="106418"/>
                  <a:pt x="330665" y="97108"/>
                </a:cubicBezTo>
                <a:lnTo>
                  <a:pt x="354180" y="56050"/>
                </a:lnTo>
                <a:lnTo>
                  <a:pt x="336541" y="59380"/>
                </a:lnTo>
                <a:cubicBezTo>
                  <a:pt x="295487" y="67119"/>
                  <a:pt x="253351" y="67119"/>
                  <a:pt x="212291" y="59380"/>
                </a:cubicBezTo>
                <a:lnTo>
                  <a:pt x="194652" y="56050"/>
                </a:lnTo>
                <a:lnTo>
                  <a:pt x="194559" y="56050"/>
                </a:lnTo>
                <a:moveTo>
                  <a:pt x="395339" y="78684"/>
                </a:moveTo>
                <a:lnTo>
                  <a:pt x="371040" y="121113"/>
                </a:lnTo>
                <a:lnTo>
                  <a:pt x="373492" y="127973"/>
                </a:lnTo>
                <a:cubicBezTo>
                  <a:pt x="385348" y="161486"/>
                  <a:pt x="403185" y="192447"/>
                  <a:pt x="426211" y="219495"/>
                </a:cubicBezTo>
                <a:lnTo>
                  <a:pt x="475007" y="219495"/>
                </a:lnTo>
                <a:lnTo>
                  <a:pt x="462756" y="204897"/>
                </a:lnTo>
                <a:cubicBezTo>
                  <a:pt x="438550" y="175793"/>
                  <a:pt x="419347" y="142872"/>
                  <a:pt x="406120" y="107497"/>
                </a:cubicBezTo>
                <a:lnTo>
                  <a:pt x="395339" y="78786"/>
                </a:lnTo>
                <a:lnTo>
                  <a:pt x="395339" y="78684"/>
                </a:lnTo>
                <a:moveTo>
                  <a:pt x="475002" y="266533"/>
                </a:moveTo>
                <a:lnTo>
                  <a:pt x="426206" y="266533"/>
                </a:lnTo>
                <a:cubicBezTo>
                  <a:pt x="403080" y="294067"/>
                  <a:pt x="385244" y="325719"/>
                  <a:pt x="373684" y="359918"/>
                </a:cubicBezTo>
                <a:lnTo>
                  <a:pt x="371627" y="365897"/>
                </a:lnTo>
                <a:lnTo>
                  <a:pt x="395339" y="407446"/>
                </a:lnTo>
                <a:lnTo>
                  <a:pt x="406120" y="378736"/>
                </a:lnTo>
                <a:cubicBezTo>
                  <a:pt x="419446" y="343263"/>
                  <a:pt x="438555" y="310338"/>
                  <a:pt x="462756" y="281336"/>
                </a:cubicBezTo>
                <a:lnTo>
                  <a:pt x="475002" y="266533"/>
                </a:lnTo>
                <a:moveTo>
                  <a:pt x="354081" y="429978"/>
                </a:moveTo>
                <a:lnTo>
                  <a:pt x="332427" y="392055"/>
                </a:lnTo>
                <a:cubicBezTo>
                  <a:pt x="295289" y="380593"/>
                  <a:pt x="255699" y="379513"/>
                  <a:pt x="218073" y="388920"/>
                </a:cubicBezTo>
                <a:lnTo>
                  <a:pt x="194559" y="429978"/>
                </a:lnTo>
                <a:lnTo>
                  <a:pt x="212197" y="426648"/>
                </a:lnTo>
                <a:cubicBezTo>
                  <a:pt x="253252" y="418909"/>
                  <a:pt x="295388" y="418909"/>
                  <a:pt x="336448" y="426648"/>
                </a:cubicBezTo>
                <a:lnTo>
                  <a:pt x="354081" y="429978"/>
                </a:lnTo>
                <a:moveTo>
                  <a:pt x="153301" y="407339"/>
                </a:moveTo>
                <a:lnTo>
                  <a:pt x="177600" y="364910"/>
                </a:lnTo>
                <a:lnTo>
                  <a:pt x="175148" y="358051"/>
                </a:lnTo>
                <a:cubicBezTo>
                  <a:pt x="163292" y="324537"/>
                  <a:pt x="145455" y="293576"/>
                  <a:pt x="122528" y="266528"/>
                </a:cubicBezTo>
                <a:lnTo>
                  <a:pt x="73732" y="266528"/>
                </a:lnTo>
                <a:lnTo>
                  <a:pt x="85983" y="281126"/>
                </a:lnTo>
                <a:cubicBezTo>
                  <a:pt x="110189" y="310231"/>
                  <a:pt x="129391" y="343151"/>
                  <a:pt x="142619" y="378527"/>
                </a:cubicBezTo>
                <a:lnTo>
                  <a:pt x="153400" y="407237"/>
                </a:lnTo>
                <a:lnTo>
                  <a:pt x="153301" y="407339"/>
                </a:lnTo>
                <a:moveTo>
                  <a:pt x="181424" y="266533"/>
                </a:moveTo>
                <a:cubicBezTo>
                  <a:pt x="191322" y="281233"/>
                  <a:pt x="199946" y="296614"/>
                  <a:pt x="207391" y="312686"/>
                </a:cubicBezTo>
                <a:lnTo>
                  <a:pt x="233748" y="266533"/>
                </a:lnTo>
                <a:lnTo>
                  <a:pt x="181424" y="266533"/>
                </a:lnTo>
                <a:moveTo>
                  <a:pt x="247963" y="336496"/>
                </a:moveTo>
                <a:cubicBezTo>
                  <a:pt x="265701" y="335028"/>
                  <a:pt x="283532" y="335320"/>
                  <a:pt x="301170" y="337478"/>
                </a:cubicBezTo>
                <a:lnTo>
                  <a:pt x="274320" y="290445"/>
                </a:lnTo>
                <a:lnTo>
                  <a:pt x="247963" y="336496"/>
                </a:lnTo>
                <a:moveTo>
                  <a:pt x="341539" y="313274"/>
                </a:moveTo>
                <a:cubicBezTo>
                  <a:pt x="348984" y="297008"/>
                  <a:pt x="357609" y="281428"/>
                  <a:pt x="367507" y="266533"/>
                </a:cubicBezTo>
                <a:lnTo>
                  <a:pt x="314788" y="266533"/>
                </a:lnTo>
                <a:lnTo>
                  <a:pt x="341539" y="313274"/>
                </a:lnTo>
                <a:moveTo>
                  <a:pt x="367216" y="219495"/>
                </a:moveTo>
                <a:cubicBezTo>
                  <a:pt x="357318" y="204795"/>
                  <a:pt x="348694" y="189414"/>
                  <a:pt x="341249" y="173343"/>
                </a:cubicBezTo>
                <a:lnTo>
                  <a:pt x="314892" y="219495"/>
                </a:lnTo>
                <a:lnTo>
                  <a:pt x="367216" y="219495"/>
                </a:lnTo>
                <a:moveTo>
                  <a:pt x="300485" y="149926"/>
                </a:moveTo>
                <a:cubicBezTo>
                  <a:pt x="283142" y="151593"/>
                  <a:pt x="265602" y="151593"/>
                  <a:pt x="248254" y="149926"/>
                </a:cubicBezTo>
                <a:lnTo>
                  <a:pt x="274320" y="195588"/>
                </a:lnTo>
                <a:lnTo>
                  <a:pt x="300485" y="149926"/>
                </a:lnTo>
                <a:moveTo>
                  <a:pt x="207490" y="173343"/>
                </a:moveTo>
                <a:cubicBezTo>
                  <a:pt x="200045" y="189414"/>
                  <a:pt x="191322" y="204795"/>
                  <a:pt x="181523" y="219495"/>
                </a:cubicBezTo>
                <a:lnTo>
                  <a:pt x="233847" y="219495"/>
                </a:lnTo>
                <a:lnTo>
                  <a:pt x="207490" y="17334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" y="1"/>
            <a:ext cx="355599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85921" y="0"/>
            <a:ext cx="545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206241" y="1015365"/>
            <a:ext cx="7345678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090161" y="5294440"/>
            <a:ext cx="6461758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03"/>
              </a:spcBef>
              <a:buNone/>
            </a:pPr>
            <a:r>
              <a:rPr lang="en-US" sz="137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resources and educational websites for further learning.</a:t>
            </a:r>
            <a:endParaRPr lang="en-US" sz="1375" dirty="0"/>
          </a:p>
          <a:p>
            <a:pPr algn="l" marL="0" indent="0">
              <a:lnSpc>
                <a:spcPct val="110000"/>
              </a:lnSpc>
              <a:spcBef>
                <a:spcPts val="1203"/>
              </a:spcBef>
              <a:buNone/>
            </a:pPr>
            <a:r>
              <a:rPr lang="en-US" sz="137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offer interactive tools and up-to-date information on ecosystems.</a:t>
            </a:r>
            <a:endParaRPr lang="en-US" sz="1375" dirty="0"/>
          </a:p>
        </p:txBody>
      </p:sp>
      <p:sp>
        <p:nvSpPr>
          <p:cNvPr id="8" name="Text 6"/>
          <p:cNvSpPr/>
          <p:nvPr/>
        </p:nvSpPr>
        <p:spPr>
          <a:xfrm>
            <a:off x="5090161" y="4551685"/>
            <a:ext cx="64617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Online Educational Resources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090161" y="3303080"/>
            <a:ext cx="6461758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10"/>
              </a:spcBef>
              <a:buNone/>
            </a:pPr>
            <a:r>
              <a:rPr lang="en-US" sz="126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Books and articles on food chains and ecosystems.</a:t>
            </a:r>
            <a:endParaRPr lang="en-US" sz="1269" dirty="0"/>
          </a:p>
          <a:p>
            <a:pPr algn="l" marL="0" indent="0">
              <a:lnSpc>
                <a:spcPct val="110000"/>
              </a:lnSpc>
              <a:spcBef>
                <a:spcPts val="1110"/>
              </a:spcBef>
              <a:buNone/>
            </a:pPr>
            <a:r>
              <a:rPr lang="en-US" sz="126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provide foundational knowledge and insights into ecological interactions.</a:t>
            </a:r>
            <a:endParaRPr lang="en-US" sz="1269" dirty="0"/>
          </a:p>
        </p:txBody>
      </p:sp>
      <p:sp>
        <p:nvSpPr>
          <p:cNvPr id="10" name="Text 8"/>
          <p:cNvSpPr/>
          <p:nvPr/>
        </p:nvSpPr>
        <p:spPr>
          <a:xfrm>
            <a:off x="5090161" y="2560325"/>
            <a:ext cx="64617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Books and Articles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206241" y="4633981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329184" y="41147"/>
                </a:moveTo>
                <a:cubicBezTo>
                  <a:pt x="336728" y="41147"/>
                  <a:pt x="342900" y="47318"/>
                  <a:pt x="342900" y="54861"/>
                </a:cubicBezTo>
                <a:lnTo>
                  <a:pt x="342900" y="246885"/>
                </a:lnTo>
                <a:cubicBezTo>
                  <a:pt x="342900" y="254428"/>
                  <a:pt x="336728" y="260600"/>
                  <a:pt x="329184" y="260600"/>
                </a:cubicBezTo>
                <a:lnTo>
                  <a:pt x="241144" y="260600"/>
                </a:lnTo>
                <a:lnTo>
                  <a:pt x="226314" y="260600"/>
                </a:lnTo>
                <a:lnTo>
                  <a:pt x="157734" y="260600"/>
                </a:lnTo>
                <a:lnTo>
                  <a:pt x="142904" y="260600"/>
                </a:lnTo>
                <a:lnTo>
                  <a:pt x="54864" y="260600"/>
                </a:lnTo>
                <a:cubicBezTo>
                  <a:pt x="47320" y="260600"/>
                  <a:pt x="41148" y="254428"/>
                  <a:pt x="41148" y="246885"/>
                </a:cubicBezTo>
                <a:lnTo>
                  <a:pt x="41148" y="54861"/>
                </a:lnTo>
                <a:cubicBezTo>
                  <a:pt x="41148" y="47319"/>
                  <a:pt x="47320" y="41147"/>
                  <a:pt x="54864" y="41147"/>
                </a:cubicBezTo>
                <a:lnTo>
                  <a:pt x="329184" y="41147"/>
                </a:lnTo>
                <a:moveTo>
                  <a:pt x="54864" y="301750"/>
                </a:moveTo>
                <a:lnTo>
                  <a:pt x="129188" y="301750"/>
                </a:lnTo>
                <a:lnTo>
                  <a:pt x="115472" y="342897"/>
                </a:lnTo>
                <a:lnTo>
                  <a:pt x="75438" y="342897"/>
                </a:lnTo>
                <a:cubicBezTo>
                  <a:pt x="64037" y="342897"/>
                  <a:pt x="54864" y="352068"/>
                  <a:pt x="54864" y="363471"/>
                </a:cubicBezTo>
                <a:cubicBezTo>
                  <a:pt x="54864" y="374873"/>
                  <a:pt x="64037" y="384044"/>
                  <a:pt x="75438" y="384044"/>
                </a:cubicBezTo>
                <a:lnTo>
                  <a:pt x="101756" y="384044"/>
                </a:lnTo>
                <a:lnTo>
                  <a:pt x="130302" y="384044"/>
                </a:lnTo>
                <a:lnTo>
                  <a:pt x="253746" y="384044"/>
                </a:lnTo>
                <a:lnTo>
                  <a:pt x="282292" y="384044"/>
                </a:lnTo>
                <a:lnTo>
                  <a:pt x="308610" y="384044"/>
                </a:lnTo>
                <a:cubicBezTo>
                  <a:pt x="320011" y="384044"/>
                  <a:pt x="329184" y="374873"/>
                  <a:pt x="329184" y="363471"/>
                </a:cubicBezTo>
                <a:cubicBezTo>
                  <a:pt x="329184" y="352068"/>
                  <a:pt x="320011" y="342897"/>
                  <a:pt x="308610" y="342897"/>
                </a:cubicBezTo>
                <a:lnTo>
                  <a:pt x="268576" y="342897"/>
                </a:lnTo>
                <a:lnTo>
                  <a:pt x="254860" y="301750"/>
                </a:lnTo>
                <a:lnTo>
                  <a:pt x="329184" y="301750"/>
                </a:lnTo>
                <a:cubicBezTo>
                  <a:pt x="359447" y="301750"/>
                  <a:pt x="384048" y="277148"/>
                  <a:pt x="384048" y="246885"/>
                </a:cubicBezTo>
                <a:lnTo>
                  <a:pt x="384048" y="54861"/>
                </a:lnTo>
                <a:cubicBezTo>
                  <a:pt x="384048" y="24602"/>
                  <a:pt x="359447" y="-4"/>
                  <a:pt x="329184" y="-4"/>
                </a:cubicBezTo>
                <a:lnTo>
                  <a:pt x="54864" y="-4"/>
                </a:lnTo>
                <a:cubicBezTo>
                  <a:pt x="24601" y="-4"/>
                  <a:pt x="0" y="24598"/>
                  <a:pt x="0" y="54861"/>
                </a:cubicBezTo>
                <a:lnTo>
                  <a:pt x="0" y="246885"/>
                </a:lnTo>
                <a:cubicBezTo>
                  <a:pt x="0" y="277144"/>
                  <a:pt x="24601" y="301750"/>
                  <a:pt x="54864" y="301750"/>
                </a:cubicBezTo>
                <a:lnTo>
                  <a:pt x="54864" y="301750"/>
                </a:lnTo>
                <a:moveTo>
                  <a:pt x="158848" y="342901"/>
                </a:moveTo>
                <a:lnTo>
                  <a:pt x="172564" y="301754"/>
                </a:lnTo>
                <a:lnTo>
                  <a:pt x="211484" y="301754"/>
                </a:lnTo>
                <a:lnTo>
                  <a:pt x="225200" y="342901"/>
                </a:lnTo>
                <a:lnTo>
                  <a:pt x="158848" y="342901"/>
                </a:lnTo>
                <a:moveTo>
                  <a:pt x="452628" y="41147"/>
                </a:moveTo>
                <a:lnTo>
                  <a:pt x="507492" y="41147"/>
                </a:lnTo>
                <a:lnTo>
                  <a:pt x="507492" y="68579"/>
                </a:lnTo>
                <a:lnTo>
                  <a:pt x="452628" y="68579"/>
                </a:lnTo>
                <a:lnTo>
                  <a:pt x="452628" y="41147"/>
                </a:lnTo>
                <a:moveTo>
                  <a:pt x="452628" y="109726"/>
                </a:moveTo>
                <a:lnTo>
                  <a:pt x="507492" y="109726"/>
                </a:lnTo>
                <a:lnTo>
                  <a:pt x="507492" y="137159"/>
                </a:lnTo>
                <a:lnTo>
                  <a:pt x="452628" y="137159"/>
                </a:lnTo>
                <a:lnTo>
                  <a:pt x="452628" y="109726"/>
                </a:lnTo>
                <a:moveTo>
                  <a:pt x="507492" y="178310"/>
                </a:moveTo>
                <a:lnTo>
                  <a:pt x="507492" y="342901"/>
                </a:lnTo>
                <a:lnTo>
                  <a:pt x="452628" y="342901"/>
                </a:lnTo>
                <a:lnTo>
                  <a:pt x="452628" y="178310"/>
                </a:lnTo>
                <a:lnTo>
                  <a:pt x="507492" y="178310"/>
                </a:lnTo>
                <a:moveTo>
                  <a:pt x="411480" y="41147"/>
                </a:moveTo>
                <a:lnTo>
                  <a:pt x="411480" y="342897"/>
                </a:lnTo>
                <a:cubicBezTo>
                  <a:pt x="411480" y="365614"/>
                  <a:pt x="429909" y="384044"/>
                  <a:pt x="452628" y="384044"/>
                </a:cubicBezTo>
                <a:lnTo>
                  <a:pt x="507492" y="384044"/>
                </a:lnTo>
                <a:cubicBezTo>
                  <a:pt x="530211" y="384044"/>
                  <a:pt x="548640" y="365614"/>
                  <a:pt x="548640" y="342897"/>
                </a:cubicBezTo>
                <a:lnTo>
                  <a:pt x="548640" y="41147"/>
                </a:lnTo>
                <a:cubicBezTo>
                  <a:pt x="548640" y="18430"/>
                  <a:pt x="530211" y="0"/>
                  <a:pt x="507492" y="0"/>
                </a:cubicBezTo>
                <a:lnTo>
                  <a:pt x="452628" y="0"/>
                </a:lnTo>
                <a:cubicBezTo>
                  <a:pt x="429909" y="0"/>
                  <a:pt x="411480" y="18430"/>
                  <a:pt x="411480" y="41147"/>
                </a:cubicBezTo>
                <a:lnTo>
                  <a:pt x="411480" y="41147"/>
                </a:lnTo>
                <a:moveTo>
                  <a:pt x="480060" y="281177"/>
                </a:moveTo>
                <a:cubicBezTo>
                  <a:pt x="491422" y="281177"/>
                  <a:pt x="500634" y="271967"/>
                  <a:pt x="500634" y="260603"/>
                </a:cubicBezTo>
                <a:cubicBezTo>
                  <a:pt x="500634" y="249239"/>
                  <a:pt x="491422" y="240030"/>
                  <a:pt x="480060" y="240030"/>
                </a:cubicBezTo>
                <a:cubicBezTo>
                  <a:pt x="468698" y="240030"/>
                  <a:pt x="459486" y="249239"/>
                  <a:pt x="459486" y="260603"/>
                </a:cubicBezTo>
                <a:cubicBezTo>
                  <a:pt x="459486" y="271967"/>
                  <a:pt x="468698" y="281177"/>
                  <a:pt x="480060" y="281177"/>
                </a:cubicBezTo>
                <a:lnTo>
                  <a:pt x="480060" y="28117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240531" y="25603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555998" cy="6857999"/>
          </a:xfrm>
          <a:prstGeom prst="rect">
            <a:avLst/>
          </a:prstGeom>
          <a:blipFill>
            <a:blip r:embed="rId1"/>
            <a:srcRect/>
            <a:stretch>
              <a:fillRect l="-94699" r="-946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Feedback and discussion to promote further learning.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in dialogue fosters a deeper comprehension of the material.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and Discussion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886348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Quizzes and assignments to assess understanding.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gauge the depth of knowledge acquired.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Quizzes and Assignments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62986" y="2857767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Feedback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96582" y="0"/>
            <a:ext cx="2595417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95818" y="0"/>
            <a:ext cx="3696182" cy="6858000"/>
          </a:xfrm>
          <a:prstGeom prst="rect">
            <a:avLst/>
          </a:prstGeom>
          <a:blipFill>
            <a:blip r:embed="rId1"/>
            <a:srcRect/>
            <a:stretch>
              <a:fillRect l="-89211" r="-892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2315241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690255" y="2892605"/>
            <a:ext cx="6492881" cy="341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food chains is essential for appreciating the balance and interdependence of ecosystems.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690255" y="2286700"/>
            <a:ext cx="649288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Food Chains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2025-09-10T17:43:30Z</dcterms:created>
  <dcterms:modified xsi:type="dcterms:W3CDTF">2025-09-10T17:43:30Z</dcterms:modified>
</cp:coreProperties>
</file>