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f27714b329fc60494772fd265c2d8ce99cfb07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8e65b5701720b4d1eb175e5e1280f164df02df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7a903d9cdf6d0962a11102c4cec71aa84d507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ba1d6ad648e7c1c4ff4949c88bd3125a6dce62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b8970143ccfe0d15909bb278095cd09af0da75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1e330ba1085a8ff1a9700a1031e864c26d0e21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56784e2e9a1675441b748b77f47eb295122b07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1bb3a098a57d59a2c47e5b4c08c06a50e4118f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c018ad561aa9395fbcd0a08dfc5d21bea6b1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25cf4e2c923f140390f96a000e7cb0cceb2927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40ee7a1bc16ae5fe58743a6699570c72d2e634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8a474093271e68b93321292cb045b8e0b32a97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4fc9cf7e656c0a1768635c8d92e56a7c13589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fcf7b246dd6eeb0b31521f4ba07e08968b68b83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8a388297eddbbebe04a4ab9d3964f285a77860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067" r="-600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Promoting Physical Health, Mental Well-being, and Lifelong Healthy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Fitness Fundamentals and Healthy Habits for Active Living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Fitness Fundamentals and Healthy Ha…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Fitness?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Healthy Habits for Active Living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Regular Physical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Nutrition and Meal Planning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Stress Management and Mindfulness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Fitness Goals and Tracking Progress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Obstacles and Staying Motivated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Fitness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Healthy Plate Creation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Fitness Charades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 and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Appendix: 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Glossary of Terms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Credits and Acknowledgments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Slide: Thank You!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6033" r="-11603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Fitness Fundamentals and Healthy Habits for Active Living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and interactive activities to promote learning and participation.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students to actively take part in fitness and healthy habit exercises.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Activities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73152" y="32004"/>
                </a:moveTo>
                <a:cubicBezTo>
                  <a:pt x="73152" y="14346"/>
                  <a:pt x="87497" y="0"/>
                  <a:pt x="105156" y="0"/>
                </a:cubicBezTo>
                <a:lnTo>
                  <a:pt x="114300" y="0"/>
                </a:lnTo>
                <a:cubicBezTo>
                  <a:pt x="131959" y="0"/>
                  <a:pt x="146304" y="14346"/>
                  <a:pt x="146304" y="32004"/>
                </a:cubicBezTo>
                <a:lnTo>
                  <a:pt x="146304" y="114300"/>
                </a:lnTo>
                <a:lnTo>
                  <a:pt x="219456" y="114300"/>
                </a:lnTo>
                <a:lnTo>
                  <a:pt x="219456" y="32004"/>
                </a:lnTo>
                <a:cubicBezTo>
                  <a:pt x="219456" y="14346"/>
                  <a:pt x="233801" y="0"/>
                  <a:pt x="251460" y="0"/>
                </a:cubicBezTo>
                <a:lnTo>
                  <a:pt x="260604" y="0"/>
                </a:lnTo>
                <a:cubicBezTo>
                  <a:pt x="278263" y="0"/>
                  <a:pt x="292608" y="14346"/>
                  <a:pt x="292608" y="32004"/>
                </a:cubicBezTo>
                <a:lnTo>
                  <a:pt x="292608" y="41147"/>
                </a:lnTo>
                <a:lnTo>
                  <a:pt x="306324" y="41147"/>
                </a:lnTo>
                <a:cubicBezTo>
                  <a:pt x="323983" y="41147"/>
                  <a:pt x="338328" y="55492"/>
                  <a:pt x="338328" y="73151"/>
                </a:cubicBezTo>
                <a:lnTo>
                  <a:pt x="338328" y="114298"/>
                </a:lnTo>
                <a:lnTo>
                  <a:pt x="352044" y="114298"/>
                </a:lnTo>
                <a:cubicBezTo>
                  <a:pt x="359644" y="114298"/>
                  <a:pt x="365760" y="120412"/>
                  <a:pt x="365760" y="128013"/>
                </a:cubicBezTo>
                <a:cubicBezTo>
                  <a:pt x="365760" y="135615"/>
                  <a:pt x="359644" y="141729"/>
                  <a:pt x="352044" y="141729"/>
                </a:cubicBezTo>
                <a:lnTo>
                  <a:pt x="338328" y="141729"/>
                </a:lnTo>
                <a:lnTo>
                  <a:pt x="338328" y="182876"/>
                </a:lnTo>
                <a:cubicBezTo>
                  <a:pt x="338328" y="200534"/>
                  <a:pt x="323983" y="214880"/>
                  <a:pt x="306324" y="214880"/>
                </a:cubicBezTo>
                <a:lnTo>
                  <a:pt x="292608" y="214880"/>
                </a:lnTo>
                <a:lnTo>
                  <a:pt x="292608" y="224023"/>
                </a:lnTo>
                <a:cubicBezTo>
                  <a:pt x="292608" y="241681"/>
                  <a:pt x="278263" y="256027"/>
                  <a:pt x="260604" y="256027"/>
                </a:cubicBezTo>
                <a:lnTo>
                  <a:pt x="251460" y="256027"/>
                </a:lnTo>
                <a:cubicBezTo>
                  <a:pt x="233801" y="256027"/>
                  <a:pt x="219456" y="241681"/>
                  <a:pt x="219456" y="224023"/>
                </a:cubicBezTo>
                <a:lnTo>
                  <a:pt x="219456" y="141726"/>
                </a:lnTo>
                <a:lnTo>
                  <a:pt x="146304" y="141726"/>
                </a:lnTo>
                <a:lnTo>
                  <a:pt x="146304" y="224023"/>
                </a:lnTo>
                <a:cubicBezTo>
                  <a:pt x="146304" y="241681"/>
                  <a:pt x="131959" y="256027"/>
                  <a:pt x="114300" y="256027"/>
                </a:cubicBezTo>
                <a:lnTo>
                  <a:pt x="105156" y="256027"/>
                </a:lnTo>
                <a:cubicBezTo>
                  <a:pt x="87497" y="256027"/>
                  <a:pt x="73152" y="241681"/>
                  <a:pt x="73152" y="224023"/>
                </a:cubicBezTo>
                <a:lnTo>
                  <a:pt x="73152" y="214880"/>
                </a:lnTo>
                <a:lnTo>
                  <a:pt x="59436" y="214880"/>
                </a:lnTo>
                <a:cubicBezTo>
                  <a:pt x="41777" y="214880"/>
                  <a:pt x="27432" y="200534"/>
                  <a:pt x="27432" y="182876"/>
                </a:cubicBezTo>
                <a:lnTo>
                  <a:pt x="27432" y="141729"/>
                </a:lnTo>
                <a:lnTo>
                  <a:pt x="13716" y="141729"/>
                </a:lnTo>
                <a:cubicBezTo>
                  <a:pt x="6116" y="141729"/>
                  <a:pt x="0" y="135615"/>
                  <a:pt x="0" y="128013"/>
                </a:cubicBezTo>
                <a:cubicBezTo>
                  <a:pt x="0" y="120412"/>
                  <a:pt x="6116" y="114298"/>
                  <a:pt x="13716" y="114298"/>
                </a:cubicBezTo>
                <a:lnTo>
                  <a:pt x="27432" y="114298"/>
                </a:lnTo>
                <a:lnTo>
                  <a:pt x="27432" y="73151"/>
                </a:lnTo>
                <a:cubicBezTo>
                  <a:pt x="27432" y="55492"/>
                  <a:pt x="41777" y="41147"/>
                  <a:pt x="59436" y="41147"/>
                </a:cubicBezTo>
                <a:lnTo>
                  <a:pt x="73152" y="41147"/>
                </a:lnTo>
                <a:lnTo>
                  <a:pt x="73152" y="32004"/>
                </a:lnTo>
                <a:moveTo>
                  <a:pt x="100584" y="41147"/>
                </a:moveTo>
                <a:lnTo>
                  <a:pt x="100584" y="54862"/>
                </a:lnTo>
                <a:lnTo>
                  <a:pt x="100584" y="201167"/>
                </a:lnTo>
                <a:lnTo>
                  <a:pt x="100584" y="214882"/>
                </a:lnTo>
                <a:lnTo>
                  <a:pt x="100584" y="224025"/>
                </a:lnTo>
                <a:cubicBezTo>
                  <a:pt x="100584" y="226540"/>
                  <a:pt x="102640" y="228598"/>
                  <a:pt x="105156" y="228598"/>
                </a:cubicBezTo>
                <a:lnTo>
                  <a:pt x="114300" y="228598"/>
                </a:lnTo>
                <a:cubicBezTo>
                  <a:pt x="116816" y="228598"/>
                  <a:pt x="118872" y="226540"/>
                  <a:pt x="118872" y="224025"/>
                </a:cubicBezTo>
                <a:lnTo>
                  <a:pt x="118872" y="32001"/>
                </a:lnTo>
                <a:cubicBezTo>
                  <a:pt x="118872" y="29487"/>
                  <a:pt x="116816" y="27429"/>
                  <a:pt x="114300" y="27429"/>
                </a:cubicBezTo>
                <a:lnTo>
                  <a:pt x="105156" y="27429"/>
                </a:lnTo>
                <a:cubicBezTo>
                  <a:pt x="102640" y="27429"/>
                  <a:pt x="100584" y="29487"/>
                  <a:pt x="100584" y="32001"/>
                </a:cubicBezTo>
                <a:lnTo>
                  <a:pt x="100584" y="41147"/>
                </a:lnTo>
                <a:moveTo>
                  <a:pt x="73152" y="68581"/>
                </a:moveTo>
                <a:lnTo>
                  <a:pt x="59436" y="68581"/>
                </a:lnTo>
                <a:cubicBezTo>
                  <a:pt x="56923" y="68581"/>
                  <a:pt x="54864" y="70639"/>
                  <a:pt x="54864" y="73154"/>
                </a:cubicBezTo>
                <a:lnTo>
                  <a:pt x="54864" y="182881"/>
                </a:lnTo>
                <a:cubicBezTo>
                  <a:pt x="54864" y="185395"/>
                  <a:pt x="56920" y="187454"/>
                  <a:pt x="59436" y="187454"/>
                </a:cubicBezTo>
                <a:lnTo>
                  <a:pt x="73152" y="187454"/>
                </a:lnTo>
                <a:lnTo>
                  <a:pt x="73152" y="68581"/>
                </a:lnTo>
                <a:moveTo>
                  <a:pt x="265176" y="201167"/>
                </a:moveTo>
                <a:lnTo>
                  <a:pt x="265176" y="54862"/>
                </a:lnTo>
                <a:lnTo>
                  <a:pt x="265176" y="41147"/>
                </a:lnTo>
                <a:lnTo>
                  <a:pt x="265176" y="32004"/>
                </a:lnTo>
                <a:cubicBezTo>
                  <a:pt x="265176" y="29490"/>
                  <a:pt x="263117" y="27431"/>
                  <a:pt x="260604" y="27431"/>
                </a:cubicBezTo>
                <a:lnTo>
                  <a:pt x="251460" y="27431"/>
                </a:lnTo>
                <a:cubicBezTo>
                  <a:pt x="248947" y="27431"/>
                  <a:pt x="246888" y="29490"/>
                  <a:pt x="246888" y="32004"/>
                </a:cubicBezTo>
                <a:lnTo>
                  <a:pt x="246888" y="224028"/>
                </a:lnTo>
                <a:cubicBezTo>
                  <a:pt x="246888" y="226542"/>
                  <a:pt x="248944" y="228601"/>
                  <a:pt x="251460" y="228601"/>
                </a:cubicBezTo>
                <a:lnTo>
                  <a:pt x="260604" y="228601"/>
                </a:lnTo>
                <a:cubicBezTo>
                  <a:pt x="263117" y="228601"/>
                  <a:pt x="265176" y="226542"/>
                  <a:pt x="265176" y="224028"/>
                </a:cubicBezTo>
                <a:lnTo>
                  <a:pt x="265176" y="214885"/>
                </a:lnTo>
                <a:lnTo>
                  <a:pt x="265176" y="201167"/>
                </a:lnTo>
                <a:moveTo>
                  <a:pt x="306324" y="187451"/>
                </a:moveTo>
                <a:cubicBezTo>
                  <a:pt x="308837" y="187451"/>
                  <a:pt x="310896" y="185393"/>
                  <a:pt x="310896" y="182878"/>
                </a:cubicBezTo>
                <a:lnTo>
                  <a:pt x="310896" y="73151"/>
                </a:lnTo>
                <a:cubicBezTo>
                  <a:pt x="310896" y="70637"/>
                  <a:pt x="308837" y="68578"/>
                  <a:pt x="306324" y="68578"/>
                </a:cubicBezTo>
                <a:lnTo>
                  <a:pt x="292608" y="68578"/>
                </a:lnTo>
                <a:lnTo>
                  <a:pt x="292608" y="187451"/>
                </a:lnTo>
                <a:lnTo>
                  <a:pt x="306324" y="187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lesson plan and its objectives.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Highlighting the key goals to be achieved during the session.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53377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importance of fitness and healthy habits for 11-year-old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how these practices contribute to overall well-being and development.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Fitness and Healthy Habits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83064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Fitness?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activities contribute to better mental health by reducing stress and improving mood.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foster social connections through group exercises and shared experiences.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Mental and Social Benefits of Fitness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Physical activities like walking, running, swimming, and dancing are effective in improving fitness.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cater to different preferences and fitness levels, making them accessible to many.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Activities That Promote Fitness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regular physical activity is crucial for maintaining overall health and wellbeing.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prevent chronic diseases and enhances quality of life.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Regular Physical Activity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encompasses cardiovascular endurance, strength, flexibility, and body composition.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components collectively contribute to an individual's physical health and performance.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and Components of Fitness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Healthy Habits for Active Living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developing healthy habits and making informed choices.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Small, consistent changes can lead to long-term positive outcomes.</a:t>
            </a:r>
            <a:endParaRPr lang="en-US" sz="1551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Developing Healthy Habits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Healthy Habits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healthy habits that promote overall wellbeing (eating a variety of fruits and vegetables, getting enough sleep, practicing mindfulness).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these habits can lead to a more fulfilling and healthier lifestyle.</a:t>
            </a:r>
            <a:endParaRPr lang="en-US" sz="1118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Hydration, Sleep, and Stress Management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healthy habits such as hydration, sleep, and stress management.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habits are essential for maintaining energy and reducing health risks.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Balanced Diets and Nutrition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balanced diets and nutrition for optimal health.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well-rounded diet supports physical and mental wellbeing.</a:t>
            </a:r>
            <a:endParaRPr lang="en-US" sz="15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Regular Physical Activity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physical activity into daily life by walking or cycling to work.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aside time for regular exercise routines can make staying active easier.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Daily Physical Activity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Team sports and group fitness classes are excellent ways to promote social connections.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collaboration and build a sense of community.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Social Physical Activities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Participating in physical activities can improve social connections and boost self-esteem.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exercises and team sports provide opportunities for meaningful interactions.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Benefits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Exercise helps reduce stress and anxiety, contributing to improved mental health.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Physical activity is known to enhance mood and foster emotional resilience.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Mental Health Benefits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physical activity reduces the risk of chronic diseases and improves cardiovascular health.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exercise strengthens the body and promotes overall physical well-being.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Health Benefits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Nutrition and Meal Planning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Nutrition is the process of providing or obtaining the food necessary for health and growth.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crucial role in maintaining optimal health and preventing chronic diseases.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and Importance of Nutrition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Meal planning and preparation promote healthy eating habits and portion control.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individuals make better food choices and save time during busy schedules.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Meal Planning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a variety of food groups and limiting sugary drinks and snacks are effective strategies.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ensure a balanced diet and reduce the risk of nutritional deficiencies.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Healthy Meal Planning Strategies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Making informed food choices involves reading labels and understanding nutritional content.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healthy eating habits can lead to long-term health benefits and improved well-being.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Informed Food Choices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70487" r="-1704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Stress Management and Mindfulness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 of stress and its impact on overall health.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Stress can affect mental, emotional, and physical well-being.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Stress and Its Effects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stress management techniques (deep breathing, meditation, yoga).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can reduce anxiety and improve overall health.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Stress Management Techniques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mindfulness practices (mindful eating, mindful movement).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help individuals stay present and focused.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Mindfulness Practices for Daily Life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incorporating stress management and mindfulness into daily life.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Simple changes can lead to long-term benefits for mental health.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Incorporating Mindfulness into Routine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Fitness Goals and Tracking Progress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motivated requires a positive mindset and a focus on your goals.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obstacles involves identifying challenges and finding practical solutions.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Motivated and Overcoming Obstacles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Fitness Tracking Methods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fitness tracking methods include fitness journals and mobile apps.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help you organize your routines and monitor your improvements.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Tracking Progress for Success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Monitoring your progress helps you stay on track and measure your achievements.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valuable insights into what works and what needs adjustment.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Realistic Goals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realistic and achievable fitness goals is crucial for long-term success.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Unrealistic goals can lead to frustration and a higher likelihood of giving up.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Obstacles and Staying Motivated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enjoyable activities and setting realistic goals can boost motivation.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tips help maintain enthusiasm and commitment to healthy habits.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Staying Motivated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Self-Care and Self-Compassion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Prioritizing self-care and practicing self-compassion are essential for long-term success.</a:t>
            </a:r>
            <a:endParaRPr lang="en-US" sz="1371" dirty="0"/>
          </a:p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allow individuals to approach fitness with a positive and sustainable mindset.</a:t>
            </a:r>
            <a:endParaRPr lang="en-US" sz="1371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Overcoming Obstacles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Finding a workout buddy and rewarding progress are effective ways to stay on track.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help create accountability and celebrate achievements.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Obstacles to Fitness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Lack of time and motivation are frequent barriers to maintaining fitness and healthy habits.</a:t>
            </a:r>
            <a:endParaRPr lang="en-US" sz="1333" dirty="0"/>
          </a:p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challenges can make it difficult to establish a consistent routine.</a:t>
            </a:r>
            <a:endParaRPr lang="en-US" sz="13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123" r="-1211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for further learning and support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takeaways from the lesson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Resources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learning and practicing fitness fundamentals and healthy habits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for further learning and support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Healthy Habits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takeaways from the lesson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learning and practicing fitness fundamentals and healthy habits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1345" r="-1113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Fitness Scavenger Hunt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what was learned and how teamwork contributed to the activity.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how the scavenger hunt can inspire healthier lifestyle choices.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Debriefing Questions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72049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collaboratively to promote effective communication and teamwork.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sharing ideas and supporting each other during the activity.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Tips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3186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Search for fitness-related terms, healthy foods, and exercise equipment.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items will help reinforce knowledge about health and fitness.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Items to Find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608982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54864" y="24003"/>
                </a:moveTo>
                <a:cubicBezTo>
                  <a:pt x="54864" y="10759"/>
                  <a:pt x="65623" y="0"/>
                  <a:pt x="78867" y="0"/>
                </a:cubicBezTo>
                <a:lnTo>
                  <a:pt x="85725" y="0"/>
                </a:lnTo>
                <a:cubicBezTo>
                  <a:pt x="98969" y="0"/>
                  <a:pt x="109728" y="10759"/>
                  <a:pt x="109728" y="24003"/>
                </a:cubicBezTo>
                <a:lnTo>
                  <a:pt x="109728" y="85725"/>
                </a:lnTo>
                <a:lnTo>
                  <a:pt x="164592" y="85725"/>
                </a:lnTo>
                <a:lnTo>
                  <a:pt x="164592" y="24003"/>
                </a:lnTo>
                <a:cubicBezTo>
                  <a:pt x="164592" y="10759"/>
                  <a:pt x="175351" y="0"/>
                  <a:pt x="188595" y="0"/>
                </a:cubicBezTo>
                <a:lnTo>
                  <a:pt x="195453" y="0"/>
                </a:lnTo>
                <a:cubicBezTo>
                  <a:pt x="208697" y="0"/>
                  <a:pt x="219456" y="10759"/>
                  <a:pt x="219456" y="24003"/>
                </a:cubicBezTo>
                <a:lnTo>
                  <a:pt x="219456" y="30860"/>
                </a:lnTo>
                <a:lnTo>
                  <a:pt x="229743" y="30860"/>
                </a:lnTo>
                <a:cubicBezTo>
                  <a:pt x="242987" y="30860"/>
                  <a:pt x="253746" y="41619"/>
                  <a:pt x="253746" y="54863"/>
                </a:cubicBezTo>
                <a:lnTo>
                  <a:pt x="253746" y="85723"/>
                </a:lnTo>
                <a:lnTo>
                  <a:pt x="264033" y="85723"/>
                </a:lnTo>
                <a:cubicBezTo>
                  <a:pt x="269733" y="85723"/>
                  <a:pt x="274320" y="90309"/>
                  <a:pt x="274320" y="96010"/>
                </a:cubicBezTo>
                <a:cubicBezTo>
                  <a:pt x="274320" y="101711"/>
                  <a:pt x="269733" y="106297"/>
                  <a:pt x="264033" y="106297"/>
                </a:cubicBezTo>
                <a:lnTo>
                  <a:pt x="253746" y="106297"/>
                </a:lnTo>
                <a:lnTo>
                  <a:pt x="253746" y="137157"/>
                </a:lnTo>
                <a:cubicBezTo>
                  <a:pt x="253746" y="150401"/>
                  <a:pt x="242987" y="161160"/>
                  <a:pt x="229743" y="161160"/>
                </a:cubicBezTo>
                <a:lnTo>
                  <a:pt x="219456" y="161160"/>
                </a:lnTo>
                <a:lnTo>
                  <a:pt x="219456" y="168017"/>
                </a:lnTo>
                <a:cubicBezTo>
                  <a:pt x="219456" y="181261"/>
                  <a:pt x="208697" y="192020"/>
                  <a:pt x="195453" y="192020"/>
                </a:cubicBezTo>
                <a:lnTo>
                  <a:pt x="188595" y="192020"/>
                </a:lnTo>
                <a:cubicBezTo>
                  <a:pt x="175351" y="192020"/>
                  <a:pt x="164592" y="181261"/>
                  <a:pt x="164592" y="168017"/>
                </a:cubicBezTo>
                <a:lnTo>
                  <a:pt x="164592" y="106295"/>
                </a:lnTo>
                <a:lnTo>
                  <a:pt x="109728" y="106295"/>
                </a:lnTo>
                <a:lnTo>
                  <a:pt x="109728" y="168017"/>
                </a:lnTo>
                <a:cubicBezTo>
                  <a:pt x="109728" y="181261"/>
                  <a:pt x="98969" y="192020"/>
                  <a:pt x="85725" y="192020"/>
                </a:cubicBezTo>
                <a:lnTo>
                  <a:pt x="78867" y="192020"/>
                </a:lnTo>
                <a:cubicBezTo>
                  <a:pt x="65623" y="192020"/>
                  <a:pt x="54864" y="181261"/>
                  <a:pt x="54864" y="168017"/>
                </a:cubicBezTo>
                <a:lnTo>
                  <a:pt x="54864" y="161160"/>
                </a:lnTo>
                <a:lnTo>
                  <a:pt x="44577" y="161160"/>
                </a:lnTo>
                <a:cubicBezTo>
                  <a:pt x="31333" y="161160"/>
                  <a:pt x="20574" y="150401"/>
                  <a:pt x="20574" y="137157"/>
                </a:cubicBezTo>
                <a:lnTo>
                  <a:pt x="20574" y="106297"/>
                </a:lnTo>
                <a:lnTo>
                  <a:pt x="10287" y="106297"/>
                </a:lnTo>
                <a:cubicBezTo>
                  <a:pt x="4587" y="106297"/>
                  <a:pt x="0" y="101711"/>
                  <a:pt x="0" y="96010"/>
                </a:cubicBezTo>
                <a:cubicBezTo>
                  <a:pt x="0" y="90309"/>
                  <a:pt x="4587" y="85723"/>
                  <a:pt x="10287" y="85723"/>
                </a:cubicBezTo>
                <a:lnTo>
                  <a:pt x="20574" y="85723"/>
                </a:lnTo>
                <a:lnTo>
                  <a:pt x="20574" y="54863"/>
                </a:lnTo>
                <a:cubicBezTo>
                  <a:pt x="20574" y="41619"/>
                  <a:pt x="31333" y="30860"/>
                  <a:pt x="44577" y="30860"/>
                </a:cubicBezTo>
                <a:lnTo>
                  <a:pt x="54864" y="30860"/>
                </a:lnTo>
                <a:lnTo>
                  <a:pt x="54864" y="24003"/>
                </a:lnTo>
                <a:moveTo>
                  <a:pt x="75438" y="30860"/>
                </a:moveTo>
                <a:lnTo>
                  <a:pt x="75438" y="41147"/>
                </a:lnTo>
                <a:lnTo>
                  <a:pt x="75438" y="150875"/>
                </a:lnTo>
                <a:lnTo>
                  <a:pt x="75438" y="161162"/>
                </a:lnTo>
                <a:lnTo>
                  <a:pt x="75438" y="168019"/>
                </a:lnTo>
                <a:cubicBezTo>
                  <a:pt x="75438" y="169905"/>
                  <a:pt x="76980" y="171449"/>
                  <a:pt x="78867" y="171449"/>
                </a:cubicBezTo>
                <a:lnTo>
                  <a:pt x="85725" y="171449"/>
                </a:lnTo>
                <a:cubicBezTo>
                  <a:pt x="87612" y="171449"/>
                  <a:pt x="89154" y="169905"/>
                  <a:pt x="89154" y="168019"/>
                </a:cubicBezTo>
                <a:lnTo>
                  <a:pt x="89154" y="24001"/>
                </a:lnTo>
                <a:cubicBezTo>
                  <a:pt x="89154" y="22115"/>
                  <a:pt x="87612" y="20571"/>
                  <a:pt x="85725" y="20571"/>
                </a:cubicBezTo>
                <a:lnTo>
                  <a:pt x="78867" y="20571"/>
                </a:lnTo>
                <a:cubicBezTo>
                  <a:pt x="76980" y="20571"/>
                  <a:pt x="75438" y="22115"/>
                  <a:pt x="75438" y="24001"/>
                </a:cubicBezTo>
                <a:lnTo>
                  <a:pt x="75438" y="30860"/>
                </a:lnTo>
                <a:moveTo>
                  <a:pt x="54864" y="51436"/>
                </a:moveTo>
                <a:lnTo>
                  <a:pt x="44577" y="51436"/>
                </a:lnTo>
                <a:cubicBezTo>
                  <a:pt x="42692" y="51436"/>
                  <a:pt x="41148" y="52979"/>
                  <a:pt x="41148" y="54865"/>
                </a:cubicBezTo>
                <a:lnTo>
                  <a:pt x="41148" y="137161"/>
                </a:lnTo>
                <a:cubicBezTo>
                  <a:pt x="41148" y="139047"/>
                  <a:pt x="42690" y="140590"/>
                  <a:pt x="44577" y="140590"/>
                </a:cubicBezTo>
                <a:lnTo>
                  <a:pt x="54864" y="140590"/>
                </a:lnTo>
                <a:lnTo>
                  <a:pt x="54864" y="51436"/>
                </a:lnTo>
                <a:moveTo>
                  <a:pt x="198882" y="150875"/>
                </a:moveTo>
                <a:lnTo>
                  <a:pt x="198882" y="41147"/>
                </a:lnTo>
                <a:lnTo>
                  <a:pt x="198882" y="30860"/>
                </a:lnTo>
                <a:lnTo>
                  <a:pt x="198882" y="24003"/>
                </a:lnTo>
                <a:cubicBezTo>
                  <a:pt x="198882" y="22117"/>
                  <a:pt x="197338" y="20573"/>
                  <a:pt x="195453" y="20573"/>
                </a:cubicBezTo>
                <a:lnTo>
                  <a:pt x="188595" y="20573"/>
                </a:lnTo>
                <a:cubicBezTo>
                  <a:pt x="186710" y="20573"/>
                  <a:pt x="185166" y="22117"/>
                  <a:pt x="185166" y="24003"/>
                </a:cubicBezTo>
                <a:lnTo>
                  <a:pt x="185166" y="168021"/>
                </a:lnTo>
                <a:cubicBezTo>
                  <a:pt x="185166" y="169907"/>
                  <a:pt x="186708" y="171451"/>
                  <a:pt x="188595" y="171451"/>
                </a:cubicBezTo>
                <a:lnTo>
                  <a:pt x="195453" y="171451"/>
                </a:lnTo>
                <a:cubicBezTo>
                  <a:pt x="197338" y="171451"/>
                  <a:pt x="198882" y="169907"/>
                  <a:pt x="198882" y="168021"/>
                </a:cubicBezTo>
                <a:lnTo>
                  <a:pt x="198882" y="161164"/>
                </a:lnTo>
                <a:lnTo>
                  <a:pt x="198882" y="150875"/>
                </a:lnTo>
                <a:moveTo>
                  <a:pt x="229743" y="140588"/>
                </a:moveTo>
                <a:cubicBezTo>
                  <a:pt x="231628" y="140588"/>
                  <a:pt x="233172" y="139045"/>
                  <a:pt x="233172" y="137159"/>
                </a:cubicBezTo>
                <a:lnTo>
                  <a:pt x="233172" y="54863"/>
                </a:lnTo>
                <a:cubicBezTo>
                  <a:pt x="233172" y="52977"/>
                  <a:pt x="231628" y="51434"/>
                  <a:pt x="229743" y="51434"/>
                </a:cubicBezTo>
                <a:lnTo>
                  <a:pt x="219456" y="51434"/>
                </a:lnTo>
                <a:lnTo>
                  <a:pt x="219456" y="140588"/>
                </a:lnTo>
                <a:lnTo>
                  <a:pt x="229743" y="140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engage in a scavenger hunt focused on fitness-related themes.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 the provided guidelines to ensure a fun and educational experience.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Instructions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02935" y="1567834"/>
            <a:ext cx="222929" cy="274320"/>
          </a:xfrm>
          <a:custGeom>
            <a:avLst/>
            <a:gdLst/>
            <a:ahLst/>
            <a:cxnLst/>
            <a:rect l="l" t="t" r="r" b="b"/>
            <a:pathLst>
              <a:path w="222929" h="274320">
                <a:moveTo>
                  <a:pt x="68593" y="12860"/>
                </a:moveTo>
                <a:cubicBezTo>
                  <a:pt x="68593" y="5733"/>
                  <a:pt x="74327" y="0"/>
                  <a:pt x="81454" y="0"/>
                </a:cubicBezTo>
                <a:lnTo>
                  <a:pt x="141473" y="0"/>
                </a:lnTo>
                <a:cubicBezTo>
                  <a:pt x="148600" y="0"/>
                  <a:pt x="154333" y="5733"/>
                  <a:pt x="154333" y="12860"/>
                </a:cubicBezTo>
                <a:cubicBezTo>
                  <a:pt x="154333" y="19987"/>
                  <a:pt x="148600" y="25720"/>
                  <a:pt x="141473" y="25720"/>
                </a:cubicBezTo>
                <a:lnTo>
                  <a:pt x="124325" y="25720"/>
                </a:lnTo>
                <a:lnTo>
                  <a:pt x="124325" y="52192"/>
                </a:lnTo>
                <a:cubicBezTo>
                  <a:pt x="147583" y="54872"/>
                  <a:pt x="168697" y="64679"/>
                  <a:pt x="185309" y="79468"/>
                </a:cubicBezTo>
                <a:lnTo>
                  <a:pt x="200957" y="63766"/>
                </a:lnTo>
                <a:cubicBezTo>
                  <a:pt x="205995" y="58729"/>
                  <a:pt x="214138" y="58729"/>
                  <a:pt x="219123" y="63766"/>
                </a:cubicBezTo>
                <a:cubicBezTo>
                  <a:pt x="224108" y="68802"/>
                  <a:pt x="224161" y="76949"/>
                  <a:pt x="219123" y="81931"/>
                </a:cubicBezTo>
                <a:lnTo>
                  <a:pt x="202510" y="98544"/>
                </a:lnTo>
                <a:cubicBezTo>
                  <a:pt x="215371" y="116709"/>
                  <a:pt x="222928" y="138896"/>
                  <a:pt x="222928" y="162850"/>
                </a:cubicBezTo>
                <a:cubicBezTo>
                  <a:pt x="222928" y="224424"/>
                  <a:pt x="173037" y="274314"/>
                  <a:pt x="111464" y="274314"/>
                </a:cubicBezTo>
                <a:cubicBezTo>
                  <a:pt x="49891" y="274314"/>
                  <a:pt x="0" y="224476"/>
                  <a:pt x="0" y="162905"/>
                </a:cubicBezTo>
                <a:cubicBezTo>
                  <a:pt x="0" y="105674"/>
                  <a:pt x="43085" y="58567"/>
                  <a:pt x="98603" y="52192"/>
                </a:cubicBezTo>
                <a:lnTo>
                  <a:pt x="98603" y="25720"/>
                </a:lnTo>
                <a:lnTo>
                  <a:pt x="81456" y="25720"/>
                </a:lnTo>
                <a:cubicBezTo>
                  <a:pt x="74329" y="25720"/>
                  <a:pt x="68595" y="19987"/>
                  <a:pt x="68595" y="12860"/>
                </a:cubicBezTo>
                <a:lnTo>
                  <a:pt x="68593" y="12860"/>
                </a:lnTo>
                <a:moveTo>
                  <a:pt x="111464" y="248652"/>
                </a:moveTo>
                <a:cubicBezTo>
                  <a:pt x="158819" y="248652"/>
                  <a:pt x="197207" y="210264"/>
                  <a:pt x="197207" y="162910"/>
                </a:cubicBezTo>
                <a:cubicBezTo>
                  <a:pt x="197207" y="115557"/>
                  <a:pt x="158819" y="77169"/>
                  <a:pt x="111464" y="77169"/>
                </a:cubicBezTo>
                <a:cubicBezTo>
                  <a:pt x="64110" y="77169"/>
                  <a:pt x="25722" y="115557"/>
                  <a:pt x="25722" y="162910"/>
                </a:cubicBezTo>
                <a:cubicBezTo>
                  <a:pt x="25722" y="210264"/>
                  <a:pt x="64110" y="248652"/>
                  <a:pt x="111464" y="248652"/>
                </a:cubicBezTo>
                <a:lnTo>
                  <a:pt x="111464" y="248652"/>
                </a:lnTo>
                <a:moveTo>
                  <a:pt x="124325" y="115752"/>
                </a:moveTo>
                <a:lnTo>
                  <a:pt x="124325" y="171483"/>
                </a:lnTo>
                <a:cubicBezTo>
                  <a:pt x="124325" y="178610"/>
                  <a:pt x="118591" y="184343"/>
                  <a:pt x="111464" y="184343"/>
                </a:cubicBezTo>
                <a:cubicBezTo>
                  <a:pt x="104337" y="184343"/>
                  <a:pt x="98604" y="178610"/>
                  <a:pt x="98604" y="171483"/>
                </a:cubicBezTo>
                <a:lnTo>
                  <a:pt x="98604" y="115752"/>
                </a:lnTo>
                <a:cubicBezTo>
                  <a:pt x="98604" y="108625"/>
                  <a:pt x="104337" y="102892"/>
                  <a:pt x="111464" y="102892"/>
                </a:cubicBezTo>
                <a:cubicBezTo>
                  <a:pt x="118591" y="102892"/>
                  <a:pt x="124325" y="108625"/>
                  <a:pt x="124325" y="115752"/>
                </a:cubicBezTo>
                <a:lnTo>
                  <a:pt x="124325" y="1157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Debriefing questions to discuss after the activity.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experience and share insights.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Debriefing Discussion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Balanced Meal Tips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creating a balanced and nutritious meal.</a:t>
            </a:r>
            <a:endParaRPr lang="en-US" sz="1352" dirty="0"/>
          </a:p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strategies for combining food groups effectively.</a:t>
            </a:r>
            <a:endParaRPr lang="en-US" sz="1352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Healthy Food Examples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healthy foods and portion control.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about ideal food choices and serving sizes.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Instructions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Instructions for the activity.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 the steps to create a healthy plate.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Healthy Plate Creation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Fitness Charades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Discuss what participants learned about teamwork during the activity.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how communication impacted the success of the charades.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Debriefing Questions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15095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participants to work together and communicate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Foster a supportive environment to enhance collaboration.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and Communication Tips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5243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 out fitness-related terms like 'jumping jacks' or 'yoga poses'.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creative movements to make the activity engaging and fun.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Fitness Terms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622698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51007" y="13373"/>
                </a:moveTo>
                <a:cubicBezTo>
                  <a:pt x="46206" y="5357"/>
                  <a:pt x="37464" y="0"/>
                  <a:pt x="27432" y="0"/>
                </a:cubicBezTo>
                <a:cubicBezTo>
                  <a:pt x="12300" y="0"/>
                  <a:pt x="0" y="12302"/>
                  <a:pt x="0" y="27433"/>
                </a:cubicBezTo>
                <a:cubicBezTo>
                  <a:pt x="0" y="39606"/>
                  <a:pt x="7931" y="49936"/>
                  <a:pt x="18903" y="53492"/>
                </a:cubicBezTo>
                <a:cubicBezTo>
                  <a:pt x="15559" y="62451"/>
                  <a:pt x="13716" y="72180"/>
                  <a:pt x="13716" y="82296"/>
                </a:cubicBezTo>
                <a:cubicBezTo>
                  <a:pt x="13716" y="127730"/>
                  <a:pt x="50579" y="164592"/>
                  <a:pt x="96012" y="164592"/>
                </a:cubicBezTo>
                <a:cubicBezTo>
                  <a:pt x="123743" y="164592"/>
                  <a:pt x="148262" y="150877"/>
                  <a:pt x="163176" y="129873"/>
                </a:cubicBezTo>
                <a:lnTo>
                  <a:pt x="226742" y="163048"/>
                </a:lnTo>
                <a:cubicBezTo>
                  <a:pt x="228714" y="164077"/>
                  <a:pt x="230857" y="164592"/>
                  <a:pt x="233084" y="164592"/>
                </a:cubicBezTo>
                <a:lnTo>
                  <a:pt x="233943" y="164592"/>
                </a:lnTo>
                <a:cubicBezTo>
                  <a:pt x="237800" y="164592"/>
                  <a:pt x="241487" y="162963"/>
                  <a:pt x="244101" y="160092"/>
                </a:cubicBezTo>
                <a:lnTo>
                  <a:pt x="271234" y="130260"/>
                </a:lnTo>
                <a:cubicBezTo>
                  <a:pt x="273206" y="128074"/>
                  <a:pt x="274320" y="125245"/>
                  <a:pt x="274320" y="122330"/>
                </a:cubicBezTo>
                <a:cubicBezTo>
                  <a:pt x="274320" y="118730"/>
                  <a:pt x="272649" y="115300"/>
                  <a:pt x="269818" y="113071"/>
                </a:cubicBezTo>
                <a:lnTo>
                  <a:pt x="151090" y="19160"/>
                </a:lnTo>
                <a:cubicBezTo>
                  <a:pt x="135402" y="6730"/>
                  <a:pt x="115985" y="0"/>
                  <a:pt x="96012" y="0"/>
                </a:cubicBezTo>
                <a:cubicBezTo>
                  <a:pt x="79380" y="0"/>
                  <a:pt x="63950" y="4930"/>
                  <a:pt x="51007" y="13373"/>
                </a:cubicBezTo>
                <a:lnTo>
                  <a:pt x="51007" y="13373"/>
                </a:lnTo>
                <a:moveTo>
                  <a:pt x="29360" y="34033"/>
                </a:moveTo>
                <a:cubicBezTo>
                  <a:pt x="28760" y="34204"/>
                  <a:pt x="28118" y="34290"/>
                  <a:pt x="27432" y="34290"/>
                </a:cubicBezTo>
                <a:cubicBezTo>
                  <a:pt x="23660" y="34290"/>
                  <a:pt x="20574" y="31203"/>
                  <a:pt x="20574" y="27431"/>
                </a:cubicBezTo>
                <a:cubicBezTo>
                  <a:pt x="20574" y="23658"/>
                  <a:pt x="23660" y="20572"/>
                  <a:pt x="27432" y="20572"/>
                </a:cubicBezTo>
                <a:cubicBezTo>
                  <a:pt x="31204" y="20572"/>
                  <a:pt x="34290" y="23658"/>
                  <a:pt x="34290" y="27431"/>
                </a:cubicBezTo>
                <a:cubicBezTo>
                  <a:pt x="34290" y="27559"/>
                  <a:pt x="34290" y="27731"/>
                  <a:pt x="34290" y="27859"/>
                </a:cubicBezTo>
                <a:cubicBezTo>
                  <a:pt x="32575" y="29831"/>
                  <a:pt x="30905" y="31888"/>
                  <a:pt x="29360" y="33988"/>
                </a:cubicBezTo>
                <a:lnTo>
                  <a:pt x="29360" y="34033"/>
                </a:lnTo>
                <a:moveTo>
                  <a:pt x="172693" y="111613"/>
                </a:moveTo>
                <a:cubicBezTo>
                  <a:pt x="163563" y="106855"/>
                  <a:pt x="152333" y="109556"/>
                  <a:pt x="146374" y="117956"/>
                </a:cubicBezTo>
                <a:cubicBezTo>
                  <a:pt x="135188" y="133772"/>
                  <a:pt x="116800" y="144016"/>
                  <a:pt x="96012" y="144016"/>
                </a:cubicBezTo>
                <a:cubicBezTo>
                  <a:pt x="61936" y="144016"/>
                  <a:pt x="34290" y="116370"/>
                  <a:pt x="34290" y="82294"/>
                </a:cubicBezTo>
                <a:cubicBezTo>
                  <a:pt x="34290" y="48219"/>
                  <a:pt x="61936" y="20572"/>
                  <a:pt x="96012" y="20572"/>
                </a:cubicBezTo>
                <a:cubicBezTo>
                  <a:pt x="111357" y="20572"/>
                  <a:pt x="126272" y="25759"/>
                  <a:pt x="138318" y="35274"/>
                </a:cubicBezTo>
                <a:lnTo>
                  <a:pt x="168323" y="59019"/>
                </a:lnTo>
                <a:lnTo>
                  <a:pt x="163223" y="65835"/>
                </a:lnTo>
                <a:cubicBezTo>
                  <a:pt x="159794" y="70378"/>
                  <a:pt x="160738" y="76808"/>
                  <a:pt x="165281" y="80237"/>
                </a:cubicBezTo>
                <a:cubicBezTo>
                  <a:pt x="169823" y="83665"/>
                  <a:pt x="176253" y="82722"/>
                  <a:pt x="179682" y="78179"/>
                </a:cubicBezTo>
                <a:lnTo>
                  <a:pt x="184483" y="71793"/>
                </a:lnTo>
                <a:lnTo>
                  <a:pt x="249719" y="123357"/>
                </a:lnTo>
                <a:lnTo>
                  <a:pt x="232187" y="142645"/>
                </a:lnTo>
                <a:lnTo>
                  <a:pt x="172693" y="111613"/>
                </a:lnTo>
                <a:moveTo>
                  <a:pt x="96012" y="102870"/>
                </a:moveTo>
                <a:cubicBezTo>
                  <a:pt x="107374" y="102870"/>
                  <a:pt x="116586" y="93659"/>
                  <a:pt x="116586" y="82296"/>
                </a:cubicBezTo>
                <a:cubicBezTo>
                  <a:pt x="116586" y="70933"/>
                  <a:pt x="107374" y="61722"/>
                  <a:pt x="96012" y="61722"/>
                </a:cubicBezTo>
                <a:cubicBezTo>
                  <a:pt x="84650" y="61722"/>
                  <a:pt x="75438" y="70933"/>
                  <a:pt x="75438" y="82296"/>
                </a:cubicBezTo>
                <a:cubicBezTo>
                  <a:pt x="75438" y="93659"/>
                  <a:pt x="84650" y="102870"/>
                  <a:pt x="96012" y="1028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 the provided guidelines to participate in the Fitness Charades activity.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everyone understands the rules before starting.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Instructions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6724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assessment and evaluation methods such as quizzes, class discussions, and reflective journals.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in understanding students' learning progress and areas for improvement.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Methods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self-assessment and self-reflection in personal and academic growth.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students to evaluate their own work fosters independence and critical thinking.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Importance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providing feedback and support to enhance learning outcomes.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feedback should be constructive, timely, and tailored to individual needs.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Support Tips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assessment and evaluation tools include rubrics and feedback forms.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structured and clear criteria for evaluating performance.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for further learning and support.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takeaways from the lesson.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Further Learning</a:t>
            </a:r>
            <a:endParaRPr lang="en-US" sz="1338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learning and practicing fitness fundamentals and healthy habits.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for further learning and support.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for Continued Growth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05211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takeaways from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learning and practicing fitness fundamentals and healthy habits.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 and Takeaways</a:t>
            </a:r>
            <a:endParaRPr lang="en-US" sz="1356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30" y="27289"/>
                </a:moveTo>
                <a:lnTo>
                  <a:pt x="76009" y="136801"/>
                </a:lnTo>
                <a:cubicBezTo>
                  <a:pt x="84011" y="128513"/>
                  <a:pt x="92940" y="121158"/>
                  <a:pt x="102654" y="114940"/>
                </a:cubicBezTo>
                <a:lnTo>
                  <a:pt x="48862" y="34286"/>
                </a:lnTo>
                <a:lnTo>
                  <a:pt x="94940" y="34286"/>
                </a:lnTo>
                <a:lnTo>
                  <a:pt x="134161" y="99651"/>
                </a:lnTo>
                <a:cubicBezTo>
                  <a:pt x="145448" y="95723"/>
                  <a:pt x="157306" y="93152"/>
                  <a:pt x="169592" y="92080"/>
                </a:cubicBezTo>
                <a:lnTo>
                  <a:pt x="165236" y="84864"/>
                </a:lnTo>
                <a:lnTo>
                  <a:pt x="120946" y="11068"/>
                </a:lnTo>
                <a:cubicBezTo>
                  <a:pt x="116802" y="4210"/>
                  <a:pt x="109373" y="-4"/>
                  <a:pt x="101370" y="-4"/>
                </a:cubicBezTo>
                <a:lnTo>
                  <a:pt x="17575" y="-4"/>
                </a:lnTo>
                <a:cubicBezTo>
                  <a:pt x="7860" y="-4"/>
                  <a:pt x="0" y="7853"/>
                  <a:pt x="0" y="17571"/>
                </a:cubicBezTo>
                <a:cubicBezTo>
                  <a:pt x="0" y="21002"/>
                  <a:pt x="998" y="24429"/>
                  <a:pt x="2930" y="27286"/>
                </a:cubicBezTo>
                <a:lnTo>
                  <a:pt x="2930" y="27289"/>
                </a:lnTo>
                <a:moveTo>
                  <a:pt x="200524" y="84798"/>
                </a:moveTo>
                <a:lnTo>
                  <a:pt x="196168" y="92014"/>
                </a:lnTo>
                <a:cubicBezTo>
                  <a:pt x="208454" y="93086"/>
                  <a:pt x="220316" y="95730"/>
                  <a:pt x="231603" y="99585"/>
                </a:cubicBezTo>
                <a:lnTo>
                  <a:pt x="270893" y="34290"/>
                </a:lnTo>
                <a:lnTo>
                  <a:pt x="316971" y="34290"/>
                </a:lnTo>
                <a:lnTo>
                  <a:pt x="263179" y="114944"/>
                </a:lnTo>
                <a:cubicBezTo>
                  <a:pt x="272894" y="121158"/>
                  <a:pt x="281825" y="128517"/>
                  <a:pt x="289825" y="136805"/>
                </a:cubicBezTo>
                <a:lnTo>
                  <a:pt x="362834" y="27293"/>
                </a:lnTo>
                <a:cubicBezTo>
                  <a:pt x="364761" y="24436"/>
                  <a:pt x="365764" y="21006"/>
                  <a:pt x="365764" y="17578"/>
                </a:cubicBezTo>
                <a:cubicBezTo>
                  <a:pt x="365764" y="7864"/>
                  <a:pt x="357907" y="4"/>
                  <a:pt x="348189" y="4"/>
                </a:cubicBezTo>
                <a:lnTo>
                  <a:pt x="264393" y="4"/>
                </a:lnTo>
                <a:cubicBezTo>
                  <a:pt x="256394" y="4"/>
                  <a:pt x="248892" y="4217"/>
                  <a:pt x="244818" y="11075"/>
                </a:cubicBezTo>
                <a:lnTo>
                  <a:pt x="200597" y="84798"/>
                </a:lnTo>
                <a:lnTo>
                  <a:pt x="200524" y="84798"/>
                </a:lnTo>
                <a:moveTo>
                  <a:pt x="182880" y="148590"/>
                </a:moveTo>
                <a:cubicBezTo>
                  <a:pt x="233381" y="148590"/>
                  <a:pt x="274320" y="189529"/>
                  <a:pt x="274320" y="240030"/>
                </a:cubicBezTo>
                <a:cubicBezTo>
                  <a:pt x="274320" y="290531"/>
                  <a:pt x="233381" y="331470"/>
                  <a:pt x="182880" y="331470"/>
                </a:cubicBezTo>
                <a:cubicBezTo>
                  <a:pt x="132379" y="331470"/>
                  <a:pt x="91440" y="290531"/>
                  <a:pt x="91440" y="240030"/>
                </a:cubicBezTo>
                <a:cubicBezTo>
                  <a:pt x="91440" y="189529"/>
                  <a:pt x="132379" y="148590"/>
                  <a:pt x="182880" y="148590"/>
                </a:cubicBezTo>
                <a:lnTo>
                  <a:pt x="182880" y="148590"/>
                </a:lnTo>
                <a:moveTo>
                  <a:pt x="182880" y="365760"/>
                </a:moveTo>
                <a:cubicBezTo>
                  <a:pt x="252320" y="365760"/>
                  <a:pt x="308610" y="309470"/>
                  <a:pt x="308610" y="240030"/>
                </a:cubicBezTo>
                <a:cubicBezTo>
                  <a:pt x="308610" y="170590"/>
                  <a:pt x="252320" y="114300"/>
                  <a:pt x="182880" y="114300"/>
                </a:cubicBezTo>
                <a:cubicBezTo>
                  <a:pt x="113440" y="114300"/>
                  <a:pt x="57150" y="170590"/>
                  <a:pt x="57150" y="240030"/>
                </a:cubicBezTo>
                <a:cubicBezTo>
                  <a:pt x="57150" y="309470"/>
                  <a:pt x="113440" y="365760"/>
                  <a:pt x="182880" y="365760"/>
                </a:cubicBezTo>
                <a:moveTo>
                  <a:pt x="188023" y="181808"/>
                </a:moveTo>
                <a:cubicBezTo>
                  <a:pt x="185952" y="177595"/>
                  <a:pt x="179877" y="177595"/>
                  <a:pt x="177807" y="181808"/>
                </a:cubicBezTo>
                <a:lnTo>
                  <a:pt x="164091" y="209599"/>
                </a:lnTo>
                <a:cubicBezTo>
                  <a:pt x="163235" y="211314"/>
                  <a:pt x="161662" y="212455"/>
                  <a:pt x="159804" y="212741"/>
                </a:cubicBezTo>
                <a:lnTo>
                  <a:pt x="129088" y="217170"/>
                </a:lnTo>
                <a:cubicBezTo>
                  <a:pt x="124373" y="217883"/>
                  <a:pt x="122515" y="223600"/>
                  <a:pt x="125946" y="226885"/>
                </a:cubicBezTo>
                <a:lnTo>
                  <a:pt x="148093" y="248457"/>
                </a:lnTo>
                <a:cubicBezTo>
                  <a:pt x="149449" y="249745"/>
                  <a:pt x="150020" y="251672"/>
                  <a:pt x="149735" y="253530"/>
                </a:cubicBezTo>
                <a:lnTo>
                  <a:pt x="144519" y="284035"/>
                </a:lnTo>
                <a:cubicBezTo>
                  <a:pt x="143733" y="288680"/>
                  <a:pt x="148590" y="292249"/>
                  <a:pt x="152807" y="290037"/>
                </a:cubicBezTo>
                <a:lnTo>
                  <a:pt x="180239" y="275750"/>
                </a:lnTo>
                <a:cubicBezTo>
                  <a:pt x="181881" y="274894"/>
                  <a:pt x="183882" y="274894"/>
                  <a:pt x="185524" y="275750"/>
                </a:cubicBezTo>
                <a:lnTo>
                  <a:pt x="212956" y="290179"/>
                </a:lnTo>
                <a:cubicBezTo>
                  <a:pt x="217170" y="292392"/>
                  <a:pt x="222027" y="288822"/>
                  <a:pt x="221245" y="284177"/>
                </a:cubicBezTo>
                <a:lnTo>
                  <a:pt x="216029" y="253603"/>
                </a:lnTo>
                <a:cubicBezTo>
                  <a:pt x="215744" y="251745"/>
                  <a:pt x="216314" y="249887"/>
                  <a:pt x="217671" y="248530"/>
                </a:cubicBezTo>
                <a:lnTo>
                  <a:pt x="239818" y="226958"/>
                </a:lnTo>
                <a:cubicBezTo>
                  <a:pt x="243176" y="223673"/>
                  <a:pt x="241317" y="217887"/>
                  <a:pt x="236676" y="217243"/>
                </a:cubicBezTo>
                <a:lnTo>
                  <a:pt x="206029" y="212814"/>
                </a:lnTo>
                <a:cubicBezTo>
                  <a:pt x="204171" y="212529"/>
                  <a:pt x="202529" y="211384"/>
                  <a:pt x="201742" y="209672"/>
                </a:cubicBezTo>
                <a:lnTo>
                  <a:pt x="188026" y="181881"/>
                </a:lnTo>
                <a:lnTo>
                  <a:pt x="188023" y="1818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references and resources used in the lesson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books, articles, and websites for further learning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Reference List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finding credible and reliable sources of information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staying up-to-date with the latest research and trends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Finding Credible Sources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books, articles, and websites for further learning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finding credible and reliable sources of information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Expanding Knowledge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staying up-to-date with the latest research and trends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references and resources used in the lesson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Current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Appendix: Additional Resources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staying connected and engaged with the fitness and healthy habits community.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Being part of a community fosters accountability and shared motivation.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using technology to support fitness and healthy habits.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Leveraging technology can make it easier to stay consistent and achieve goals.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for Fitness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fitness and healthy habits apps and websites.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practical ways to track progress and maintain routines.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Fitness and Healthy Habits Apps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for further learning and support (worksheets, videos, online tutorials).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can help individuals deepen their understanding and stay motivated.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and Support Resources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8015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74673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61574" y="2194560"/>
                </a:moveTo>
                <a:cubicBezTo>
                  <a:pt x="27578" y="2194560"/>
                  <a:pt x="0" y="2166996"/>
                  <a:pt x="0" y="2133003"/>
                </a:cubicBezTo>
                <a:lnTo>
                  <a:pt x="0" y="61557"/>
                </a:lnTo>
                <a:cubicBezTo>
                  <a:pt x="0" y="27564"/>
                  <a:pt x="27578" y="0"/>
                  <a:pt x="61574" y="0"/>
                </a:cubicBezTo>
                <a:lnTo>
                  <a:pt x="5241999" y="0"/>
                </a:lnTo>
                <a:cubicBezTo>
                  <a:pt x="5275995" y="0"/>
                  <a:pt x="5303573" y="27564"/>
                  <a:pt x="5303573" y="61557"/>
                </a:cubicBezTo>
                <a:lnTo>
                  <a:pt x="5303573" y="2133003"/>
                </a:lnTo>
                <a:cubicBezTo>
                  <a:pt x="5303573" y="2166996"/>
                  <a:pt x="5275995" y="2194560"/>
                  <a:pt x="5241999" y="2194560"/>
                </a:cubicBezTo>
                <a:lnTo>
                  <a:pt x="61574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8015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 of Terms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4708" y="16925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14708" y="1692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25842" y="16799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25842" y="167999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914708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14708" y="40576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25842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625842" y="40576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22722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and using correct terminology</a:t>
            </a:r>
            <a:endParaRPr lang="en-US" sz="1091" dirty="0"/>
          </a:p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 of key terms related to fitness and healthy habits (cardiovascular endurance, strength, flexibility, body composition)</a:t>
            </a:r>
            <a:endParaRPr lang="en-US" sz="1091" dirty="0"/>
          </a:p>
        </p:txBody>
      </p:sp>
      <p:sp>
        <p:nvSpPr>
          <p:cNvPr id="21" name="Text 19"/>
          <p:cNvSpPr/>
          <p:nvPr/>
        </p:nvSpPr>
        <p:spPr>
          <a:xfrm>
            <a:off x="6522722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Value of Correct Terminology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11588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Terminology Tips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11588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97"/>
              </a:spcBef>
              <a:buNone/>
            </a:pPr>
            <a:r>
              <a:rPr lang="en-US" sz="13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using these terms in everyday language</a:t>
            </a:r>
            <a:endParaRPr lang="en-US" sz="1395" dirty="0"/>
          </a:p>
          <a:p>
            <a:pPr algn="ctr" marL="0" indent="0">
              <a:lnSpc>
                <a:spcPct val="90000"/>
              </a:lnSpc>
              <a:spcBef>
                <a:spcPts val="997"/>
              </a:spcBef>
              <a:buNone/>
            </a:pPr>
            <a:r>
              <a:rPr lang="en-US" sz="13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and using correct terminology</a:t>
            </a:r>
            <a:endParaRPr lang="en-US" sz="1395" dirty="0"/>
          </a:p>
        </p:txBody>
      </p:sp>
      <p:sp>
        <p:nvSpPr>
          <p:cNvPr id="24" name="Text 22"/>
          <p:cNvSpPr/>
          <p:nvPr/>
        </p:nvSpPr>
        <p:spPr>
          <a:xfrm>
            <a:off x="6522722" y="28677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to apply these terms in real-life situations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using these terms in everyday language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522722" y="2451262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11588" y="2463855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Fitness Terms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11588" y="2880385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 of key terms related to fitness and healthy habits (cardiovascular endurance, strength, flexibility, body composition)</a:t>
            </a:r>
            <a:endParaRPr lang="en-US" sz="1091" dirty="0"/>
          </a:p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to apply these terms in real-life situations</a:t>
            </a:r>
            <a:endParaRPr lang="en-US" sz="109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4953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02944" y="406485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0079" y="2894290"/>
            <a:ext cx="205760" cy="274320"/>
          </a:xfrm>
          <a:custGeom>
            <a:avLst/>
            <a:gdLst/>
            <a:ahLst/>
            <a:cxnLst/>
            <a:rect l="l" t="t" r="r" b="b"/>
            <a:pathLst>
              <a:path w="205760" h="274320">
                <a:moveTo>
                  <a:pt x="0" y="25720"/>
                </a:moveTo>
                <a:cubicBezTo>
                  <a:pt x="0" y="11521"/>
                  <a:pt x="11520" y="0"/>
                  <a:pt x="25720" y="0"/>
                </a:cubicBezTo>
                <a:lnTo>
                  <a:pt x="25720" y="25720"/>
                </a:lnTo>
                <a:lnTo>
                  <a:pt x="25720" y="236516"/>
                </a:lnTo>
                <a:lnTo>
                  <a:pt x="95431" y="186738"/>
                </a:lnTo>
                <a:cubicBezTo>
                  <a:pt x="99878" y="183523"/>
                  <a:pt x="105933" y="183523"/>
                  <a:pt x="110382" y="186738"/>
                </a:cubicBezTo>
                <a:lnTo>
                  <a:pt x="180040" y="236516"/>
                </a:lnTo>
                <a:lnTo>
                  <a:pt x="180040" y="25720"/>
                </a:lnTo>
                <a:lnTo>
                  <a:pt x="25720" y="25720"/>
                </a:lnTo>
                <a:lnTo>
                  <a:pt x="25720" y="0"/>
                </a:lnTo>
                <a:lnTo>
                  <a:pt x="180040" y="0"/>
                </a:lnTo>
                <a:cubicBezTo>
                  <a:pt x="194239" y="0"/>
                  <a:pt x="205760" y="11521"/>
                  <a:pt x="205760" y="25720"/>
                </a:cubicBezTo>
                <a:lnTo>
                  <a:pt x="205760" y="261487"/>
                </a:lnTo>
                <a:cubicBezTo>
                  <a:pt x="205760" y="266310"/>
                  <a:pt x="203081" y="270705"/>
                  <a:pt x="198795" y="272902"/>
                </a:cubicBezTo>
                <a:cubicBezTo>
                  <a:pt x="194509" y="275099"/>
                  <a:pt x="189365" y="274723"/>
                  <a:pt x="185453" y="271936"/>
                </a:cubicBezTo>
                <a:lnTo>
                  <a:pt x="102882" y="212996"/>
                </a:lnTo>
                <a:lnTo>
                  <a:pt x="20311" y="271936"/>
                </a:lnTo>
                <a:cubicBezTo>
                  <a:pt x="16399" y="274723"/>
                  <a:pt x="11255" y="275096"/>
                  <a:pt x="6969" y="272902"/>
                </a:cubicBezTo>
                <a:cubicBezTo>
                  <a:pt x="2683" y="270705"/>
                  <a:pt x="4" y="266310"/>
                  <a:pt x="4" y="261487"/>
                </a:cubicBezTo>
                <a:lnTo>
                  <a:pt x="0" y="25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99807"/>
            <a:ext cx="274320" cy="239943"/>
          </a:xfrm>
          <a:custGeom>
            <a:avLst/>
            <a:gdLst/>
            <a:ahLst/>
            <a:cxnLst/>
            <a:rect l="l" t="t" r="r" b="b"/>
            <a:pathLst>
              <a:path w="274320" h="239943">
                <a:moveTo>
                  <a:pt x="184809" y="3810"/>
                </a:moveTo>
                <a:cubicBezTo>
                  <a:pt x="179828" y="-1226"/>
                  <a:pt x="171686" y="-1279"/>
                  <a:pt x="166649" y="3702"/>
                </a:cubicBezTo>
                <a:cubicBezTo>
                  <a:pt x="161613" y="8683"/>
                  <a:pt x="161561" y="16827"/>
                  <a:pt x="166542" y="21861"/>
                </a:cubicBezTo>
                <a:lnTo>
                  <a:pt x="234950" y="91123"/>
                </a:lnTo>
                <a:cubicBezTo>
                  <a:pt x="253110" y="109498"/>
                  <a:pt x="253110" y="139014"/>
                  <a:pt x="234950" y="157386"/>
                </a:cubicBezTo>
                <a:lnTo>
                  <a:pt x="175008" y="218077"/>
                </a:lnTo>
                <a:cubicBezTo>
                  <a:pt x="170026" y="223114"/>
                  <a:pt x="170078" y="231255"/>
                  <a:pt x="175115" y="236236"/>
                </a:cubicBezTo>
                <a:cubicBezTo>
                  <a:pt x="180151" y="241217"/>
                  <a:pt x="188293" y="241165"/>
                  <a:pt x="193275" y="236128"/>
                </a:cubicBezTo>
                <a:lnTo>
                  <a:pt x="253271" y="175490"/>
                </a:lnTo>
                <a:cubicBezTo>
                  <a:pt x="281340" y="147100"/>
                  <a:pt x="281340" y="101460"/>
                  <a:pt x="253271" y="73068"/>
                </a:cubicBezTo>
                <a:lnTo>
                  <a:pt x="184809" y="3810"/>
                </a:lnTo>
                <a:moveTo>
                  <a:pt x="130008" y="10025"/>
                </a:moveTo>
                <a:cubicBezTo>
                  <a:pt x="123581" y="3597"/>
                  <a:pt x="114849" y="7"/>
                  <a:pt x="105742" y="7"/>
                </a:cubicBezTo>
                <a:lnTo>
                  <a:pt x="25712" y="7"/>
                </a:lnTo>
                <a:cubicBezTo>
                  <a:pt x="11516" y="7"/>
                  <a:pt x="0" y="11524"/>
                  <a:pt x="0" y="25720"/>
                </a:cubicBezTo>
                <a:lnTo>
                  <a:pt x="0" y="105803"/>
                </a:lnTo>
                <a:cubicBezTo>
                  <a:pt x="0" y="114909"/>
                  <a:pt x="3588" y="123641"/>
                  <a:pt x="10018" y="130069"/>
                </a:cubicBezTo>
                <a:lnTo>
                  <a:pt x="100012" y="220062"/>
                </a:lnTo>
                <a:cubicBezTo>
                  <a:pt x="113404" y="233453"/>
                  <a:pt x="135097" y="233453"/>
                  <a:pt x="148490" y="220062"/>
                </a:cubicBezTo>
                <a:lnTo>
                  <a:pt x="220002" y="148549"/>
                </a:lnTo>
                <a:cubicBezTo>
                  <a:pt x="233394" y="135158"/>
                  <a:pt x="233394" y="113462"/>
                  <a:pt x="220002" y="100071"/>
                </a:cubicBezTo>
                <a:lnTo>
                  <a:pt x="130009" y="10078"/>
                </a:lnTo>
                <a:lnTo>
                  <a:pt x="130008" y="10025"/>
                </a:lnTo>
                <a:moveTo>
                  <a:pt x="25712" y="25720"/>
                </a:moveTo>
                <a:lnTo>
                  <a:pt x="105797" y="25720"/>
                </a:lnTo>
                <a:cubicBezTo>
                  <a:pt x="108046" y="25720"/>
                  <a:pt x="110244" y="26631"/>
                  <a:pt x="111851" y="28236"/>
                </a:cubicBezTo>
                <a:lnTo>
                  <a:pt x="201845" y="118230"/>
                </a:lnTo>
                <a:cubicBezTo>
                  <a:pt x="205167" y="121550"/>
                  <a:pt x="205167" y="127014"/>
                  <a:pt x="201845" y="130335"/>
                </a:cubicBezTo>
                <a:lnTo>
                  <a:pt x="130332" y="201848"/>
                </a:lnTo>
                <a:cubicBezTo>
                  <a:pt x="127010" y="205168"/>
                  <a:pt x="121548" y="205168"/>
                  <a:pt x="118226" y="201848"/>
                </a:cubicBezTo>
                <a:lnTo>
                  <a:pt x="28233" y="111854"/>
                </a:lnTo>
                <a:cubicBezTo>
                  <a:pt x="26626" y="110247"/>
                  <a:pt x="25715" y="108051"/>
                  <a:pt x="25715" y="105801"/>
                </a:cubicBezTo>
                <a:lnTo>
                  <a:pt x="25712" y="25720"/>
                </a:lnTo>
                <a:moveTo>
                  <a:pt x="77139" y="60003"/>
                </a:moveTo>
                <a:cubicBezTo>
                  <a:pt x="77139" y="50535"/>
                  <a:pt x="69463" y="42861"/>
                  <a:pt x="59997" y="42861"/>
                </a:cubicBezTo>
                <a:cubicBezTo>
                  <a:pt x="50530" y="42861"/>
                  <a:pt x="42854" y="50535"/>
                  <a:pt x="42854" y="60003"/>
                </a:cubicBezTo>
                <a:cubicBezTo>
                  <a:pt x="42854" y="69471"/>
                  <a:pt x="50530" y="77144"/>
                  <a:pt x="59997" y="77144"/>
                </a:cubicBezTo>
                <a:cubicBezTo>
                  <a:pt x="69463" y="77144"/>
                  <a:pt x="77139" y="69471"/>
                  <a:pt x="77139" y="60003"/>
                </a:cubicBezTo>
                <a:lnTo>
                  <a:pt x="77139" y="6000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Index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referencing and citing sources.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to use the index to find specific information.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Referencing and Citing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Reinforcement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using the index to review and reinforce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referencing and citing sources.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the Index Effectively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using the index to review and reinforce learning.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to use the index to find specific information.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Terms and Concepts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Index of key terms and concepts covered in the lesson.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to use the index to find specific information.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Credits and Acknowledgments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to properly cite and reference sources.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academic integrity and honesty.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Academic Integrity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giving credit where credit is due.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academic integrity and honesty.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Proper Citation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Acknowledgments of contributors and sources used in the lesson.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how to properly cite and reference sources.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Acknowledging Contributors and Sources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75049" r="-75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Slide: Thank You!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Slide: Thank You!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message and thank you note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Instructions: The content must follow the the following layout:items: General purpose content without defined structure. Use only if there is no way of making other layout work.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733658"/>
            <a:ext cx="411480" cy="308610"/>
          </a:xfrm>
          <a:custGeom>
            <a:avLst/>
            <a:gdLst/>
            <a:ahLst/>
            <a:cxnLst/>
            <a:rect l="l" t="t" r="r" b="b"/>
            <a:pathLst>
              <a:path w="411480" h="308610">
                <a:moveTo>
                  <a:pt x="51435" y="38576"/>
                </a:moveTo>
                <a:cubicBezTo>
                  <a:pt x="44362" y="38576"/>
                  <a:pt x="38576" y="44363"/>
                  <a:pt x="38576" y="51436"/>
                </a:cubicBezTo>
                <a:lnTo>
                  <a:pt x="38576" y="69197"/>
                </a:lnTo>
                <a:lnTo>
                  <a:pt x="177208" y="182996"/>
                </a:lnTo>
                <a:cubicBezTo>
                  <a:pt x="193844" y="196659"/>
                  <a:pt x="217714" y="196659"/>
                  <a:pt x="234350" y="182996"/>
                </a:cubicBezTo>
                <a:lnTo>
                  <a:pt x="372904" y="69197"/>
                </a:lnTo>
                <a:lnTo>
                  <a:pt x="372904" y="51436"/>
                </a:lnTo>
                <a:cubicBezTo>
                  <a:pt x="372904" y="44363"/>
                  <a:pt x="367118" y="38576"/>
                  <a:pt x="360045" y="38576"/>
                </a:cubicBezTo>
                <a:lnTo>
                  <a:pt x="51435" y="38576"/>
                </a:lnTo>
                <a:moveTo>
                  <a:pt x="38576" y="119105"/>
                </a:moveTo>
                <a:lnTo>
                  <a:pt x="38576" y="257177"/>
                </a:lnTo>
                <a:cubicBezTo>
                  <a:pt x="38576" y="264250"/>
                  <a:pt x="44362" y="270037"/>
                  <a:pt x="51435" y="270037"/>
                </a:cubicBezTo>
                <a:lnTo>
                  <a:pt x="360045" y="270037"/>
                </a:lnTo>
                <a:cubicBezTo>
                  <a:pt x="367118" y="270037"/>
                  <a:pt x="372904" y="264250"/>
                  <a:pt x="372904" y="257177"/>
                </a:cubicBezTo>
                <a:lnTo>
                  <a:pt x="372904" y="119105"/>
                </a:lnTo>
                <a:lnTo>
                  <a:pt x="258784" y="212814"/>
                </a:lnTo>
                <a:cubicBezTo>
                  <a:pt x="227923" y="238130"/>
                  <a:pt x="183479" y="238130"/>
                  <a:pt x="152700" y="212814"/>
                </a:cubicBezTo>
                <a:lnTo>
                  <a:pt x="38576" y="119105"/>
                </a:lnTo>
                <a:moveTo>
                  <a:pt x="0" y="51436"/>
                </a:moveTo>
                <a:cubicBezTo>
                  <a:pt x="0" y="23066"/>
                  <a:pt x="23063" y="0"/>
                  <a:pt x="51435" y="0"/>
                </a:cubicBezTo>
                <a:lnTo>
                  <a:pt x="360045" y="0"/>
                </a:lnTo>
                <a:cubicBezTo>
                  <a:pt x="388417" y="0"/>
                  <a:pt x="411480" y="23066"/>
                  <a:pt x="411480" y="51436"/>
                </a:cubicBezTo>
                <a:lnTo>
                  <a:pt x="411480" y="257177"/>
                </a:lnTo>
                <a:cubicBezTo>
                  <a:pt x="411480" y="285548"/>
                  <a:pt x="388417" y="308613"/>
                  <a:pt x="360045" y="308613"/>
                </a:cubicBezTo>
                <a:lnTo>
                  <a:pt x="51435" y="308613"/>
                </a:lnTo>
                <a:cubicBezTo>
                  <a:pt x="23063" y="308613"/>
                  <a:pt x="0" y="285548"/>
                  <a:pt x="0" y="257177"/>
                </a:cubicBezTo>
                <a:lnTo>
                  <a:pt x="0" y="51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Fitness Fundamentals and Healthy Habits for Active Living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2025-07-30T07:39:53Z</dcterms:created>
  <dcterms:modified xsi:type="dcterms:W3CDTF">2025-07-30T07:39:53Z</dcterms:modified>
</cp:coreProperties>
</file>