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5d63bf76f084af0e5bf37c7bed2de2ab65724b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450df24b0163d91778efedb39ebbeea9a2725d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a051cc09d4676e5f6d10da5e83a740809820a1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015a29cef8054c9260a1c0de36c910b619dfb5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c05009e64bf342be59907efdacd0038829dc3e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36b307038fee2b054900cc97b66e9422b3a871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e9e139d1a0b5c12e61cc9bb9e7e5694ab389c5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55097469f29b353584e4e928932bbbf57277f2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8702038b34d8757e8da5d8fb6a5ba5b209b568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bfe46162a614806de84499d0808d44e0e5feb6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4141e4aef4089ecd0691ffec98f970a0fc954f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87d588ab591fe3cf7c728d94e4a2128f23823b7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Understanding, Creating, and Applying Patterns with Blocks and Shapes for Critical Thinking and Real-Life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Patterns and Shapes: A Journey Through Mathematics and Creativity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Exploring Patterns with Blocks…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Pattern?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Patterns with Blocks and Shapes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 Blocks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Shape Patterns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 Sequence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Block Design Challenge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 of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28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Recommendations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 and Credits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 and Additional Materials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Glossary and Definitions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 and Table of Contents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Credits and Acknowledgments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Slide and Conclusion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Exploring Patterns with Blocks and Shapes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Blocks and shapes are great tools to understand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us visualize and create repeating designs.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with Blocks and Shapes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5740" y="45076"/>
                </a:moveTo>
                <a:lnTo>
                  <a:pt x="157376" y="125730"/>
                </a:lnTo>
                <a:lnTo>
                  <a:pt x="254174" y="125730"/>
                </a:lnTo>
                <a:lnTo>
                  <a:pt x="205740" y="45076"/>
                </a:lnTo>
                <a:moveTo>
                  <a:pt x="293895" y="125372"/>
                </a:moveTo>
                <a:cubicBezTo>
                  <a:pt x="298109" y="132445"/>
                  <a:pt x="298252" y="141231"/>
                  <a:pt x="294181" y="148374"/>
                </a:cubicBezTo>
                <a:cubicBezTo>
                  <a:pt x="290110" y="155518"/>
                  <a:pt x="282535" y="159947"/>
                  <a:pt x="274320" y="159947"/>
                </a:cubicBezTo>
                <a:lnTo>
                  <a:pt x="137160" y="159947"/>
                </a:lnTo>
                <a:cubicBezTo>
                  <a:pt x="128945" y="159947"/>
                  <a:pt x="121301" y="155518"/>
                  <a:pt x="117299" y="148374"/>
                </a:cubicBezTo>
                <a:cubicBezTo>
                  <a:pt x="113298" y="141231"/>
                  <a:pt x="113371" y="132445"/>
                  <a:pt x="117585" y="125372"/>
                </a:cubicBezTo>
                <a:lnTo>
                  <a:pt x="186165" y="11072"/>
                </a:lnTo>
                <a:cubicBezTo>
                  <a:pt x="190235" y="4214"/>
                  <a:pt x="197737" y="0"/>
                  <a:pt x="205740" y="0"/>
                </a:cubicBezTo>
                <a:cubicBezTo>
                  <a:pt x="213739" y="0"/>
                  <a:pt x="221241" y="4214"/>
                  <a:pt x="225315" y="11072"/>
                </a:cubicBezTo>
                <a:lnTo>
                  <a:pt x="293895" y="125372"/>
                </a:lnTo>
                <a:moveTo>
                  <a:pt x="331470" y="228600"/>
                </a:moveTo>
                <a:lnTo>
                  <a:pt x="240030" y="228600"/>
                </a:lnTo>
                <a:lnTo>
                  <a:pt x="240030" y="320040"/>
                </a:lnTo>
                <a:lnTo>
                  <a:pt x="331470" y="320040"/>
                </a:lnTo>
                <a:lnTo>
                  <a:pt x="331470" y="228600"/>
                </a:lnTo>
                <a:moveTo>
                  <a:pt x="234317" y="194310"/>
                </a:moveTo>
                <a:lnTo>
                  <a:pt x="337187" y="194310"/>
                </a:lnTo>
                <a:cubicBezTo>
                  <a:pt x="352973" y="194310"/>
                  <a:pt x="365764" y="207097"/>
                  <a:pt x="365764" y="222887"/>
                </a:cubicBezTo>
                <a:lnTo>
                  <a:pt x="365764" y="325757"/>
                </a:lnTo>
                <a:cubicBezTo>
                  <a:pt x="365764" y="341543"/>
                  <a:pt x="352977" y="354334"/>
                  <a:pt x="337190" y="354334"/>
                </a:cubicBezTo>
                <a:lnTo>
                  <a:pt x="234320" y="354334"/>
                </a:lnTo>
                <a:cubicBezTo>
                  <a:pt x="218534" y="354334"/>
                  <a:pt x="205747" y="341547"/>
                  <a:pt x="205747" y="325760"/>
                </a:cubicBezTo>
                <a:lnTo>
                  <a:pt x="205747" y="222890"/>
                </a:lnTo>
                <a:cubicBezTo>
                  <a:pt x="205747" y="207104"/>
                  <a:pt x="218534" y="194317"/>
                  <a:pt x="234324" y="194317"/>
                </a:cubicBezTo>
                <a:lnTo>
                  <a:pt x="234317" y="194310"/>
                </a:lnTo>
                <a:moveTo>
                  <a:pt x="148590" y="274320"/>
                </a:moveTo>
                <a:cubicBezTo>
                  <a:pt x="148590" y="242759"/>
                  <a:pt x="123001" y="217170"/>
                  <a:pt x="91440" y="217170"/>
                </a:cubicBezTo>
                <a:cubicBezTo>
                  <a:pt x="59879" y="217170"/>
                  <a:pt x="34290" y="242759"/>
                  <a:pt x="34290" y="274320"/>
                </a:cubicBezTo>
                <a:cubicBezTo>
                  <a:pt x="34290" y="305881"/>
                  <a:pt x="59879" y="331470"/>
                  <a:pt x="91440" y="331470"/>
                </a:cubicBezTo>
                <a:cubicBezTo>
                  <a:pt x="123001" y="331470"/>
                  <a:pt x="148590" y="305881"/>
                  <a:pt x="148590" y="274320"/>
                </a:cubicBezTo>
                <a:lnTo>
                  <a:pt x="148590" y="274320"/>
                </a:lnTo>
                <a:moveTo>
                  <a:pt x="0" y="274320"/>
                </a:moveTo>
                <a:cubicBezTo>
                  <a:pt x="0" y="223819"/>
                  <a:pt x="40939" y="182880"/>
                  <a:pt x="91440" y="182880"/>
                </a:cubicBezTo>
                <a:cubicBezTo>
                  <a:pt x="141941" y="182880"/>
                  <a:pt x="182880" y="223819"/>
                  <a:pt x="182880" y="274320"/>
                </a:cubicBezTo>
                <a:cubicBezTo>
                  <a:pt x="182880" y="324821"/>
                  <a:pt x="141941" y="365760"/>
                  <a:pt x="91440" y="365760"/>
                </a:cubicBezTo>
                <a:cubicBezTo>
                  <a:pt x="40939" y="365760"/>
                  <a:pt x="0" y="324821"/>
                  <a:pt x="0" y="274320"/>
                </a:cubicBezTo>
                <a:lnTo>
                  <a:pt x="0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are all around us, from the arrangement of leaves on a 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also be seen in the design on a butterfly's wings.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Nature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07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patterns and shapes!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concept of patterns using blocks and shapes.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Patterns and Shapes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3508" y="39188"/>
                </a:moveTo>
                <a:cubicBezTo>
                  <a:pt x="320691" y="39188"/>
                  <a:pt x="326569" y="45065"/>
                  <a:pt x="326569" y="52249"/>
                </a:cubicBezTo>
                <a:lnTo>
                  <a:pt x="326569" y="313508"/>
                </a:lnTo>
                <a:cubicBezTo>
                  <a:pt x="326569" y="320691"/>
                  <a:pt x="320691" y="326569"/>
                  <a:pt x="313508" y="326569"/>
                </a:cubicBezTo>
                <a:lnTo>
                  <a:pt x="52249" y="326569"/>
                </a:lnTo>
                <a:cubicBezTo>
                  <a:pt x="45065" y="326569"/>
                  <a:pt x="39188" y="320691"/>
                  <a:pt x="39188" y="313508"/>
                </a:cubicBezTo>
                <a:lnTo>
                  <a:pt x="39188" y="52249"/>
                </a:lnTo>
                <a:cubicBezTo>
                  <a:pt x="39188" y="45065"/>
                  <a:pt x="45065" y="39188"/>
                  <a:pt x="52249" y="39188"/>
                </a:cubicBezTo>
                <a:lnTo>
                  <a:pt x="313508" y="39188"/>
                </a:lnTo>
                <a:moveTo>
                  <a:pt x="52252" y="0"/>
                </a:moveTo>
                <a:cubicBezTo>
                  <a:pt x="23434" y="0"/>
                  <a:pt x="0" y="23431"/>
                  <a:pt x="0" y="52252"/>
                </a:cubicBezTo>
                <a:lnTo>
                  <a:pt x="0" y="313511"/>
                </a:lnTo>
                <a:cubicBezTo>
                  <a:pt x="0" y="342329"/>
                  <a:pt x="23431" y="365764"/>
                  <a:pt x="52252" y="365764"/>
                </a:cubicBezTo>
                <a:lnTo>
                  <a:pt x="313511" y="365764"/>
                </a:lnTo>
                <a:cubicBezTo>
                  <a:pt x="342329" y="365764"/>
                  <a:pt x="365764" y="342333"/>
                  <a:pt x="365764" y="313511"/>
                </a:cubicBezTo>
                <a:lnTo>
                  <a:pt x="365764" y="52252"/>
                </a:lnTo>
                <a:cubicBezTo>
                  <a:pt x="365764" y="23434"/>
                  <a:pt x="342333" y="0"/>
                  <a:pt x="313511" y="0"/>
                </a:cubicBezTo>
                <a:lnTo>
                  <a:pt x="52252" y="0"/>
                </a:lnTo>
                <a:moveTo>
                  <a:pt x="91440" y="71846"/>
                </a:moveTo>
                <a:cubicBezTo>
                  <a:pt x="91440" y="61023"/>
                  <a:pt x="82669" y="52252"/>
                  <a:pt x="71846" y="52252"/>
                </a:cubicBezTo>
                <a:cubicBezTo>
                  <a:pt x="61023" y="52252"/>
                  <a:pt x="52252" y="61023"/>
                  <a:pt x="52252" y="71846"/>
                </a:cubicBezTo>
                <a:cubicBezTo>
                  <a:pt x="52252" y="82669"/>
                  <a:pt x="61023" y="91440"/>
                  <a:pt x="71846" y="91440"/>
                </a:cubicBezTo>
                <a:cubicBezTo>
                  <a:pt x="82669" y="91440"/>
                  <a:pt x="91440" y="82669"/>
                  <a:pt x="91440" y="71846"/>
                </a:cubicBezTo>
                <a:lnTo>
                  <a:pt x="91440" y="71846"/>
                </a:lnTo>
                <a:moveTo>
                  <a:pt x="293914" y="91440"/>
                </a:moveTo>
                <a:cubicBezTo>
                  <a:pt x="304737" y="91440"/>
                  <a:pt x="313508" y="82669"/>
                  <a:pt x="313508" y="71846"/>
                </a:cubicBezTo>
                <a:cubicBezTo>
                  <a:pt x="313508" y="61023"/>
                  <a:pt x="304737" y="52252"/>
                  <a:pt x="293914" y="52252"/>
                </a:cubicBezTo>
                <a:cubicBezTo>
                  <a:pt x="283091" y="52252"/>
                  <a:pt x="274320" y="61023"/>
                  <a:pt x="274320" y="71846"/>
                </a:cubicBezTo>
                <a:cubicBezTo>
                  <a:pt x="274320" y="82669"/>
                  <a:pt x="283091" y="91440"/>
                  <a:pt x="293914" y="91440"/>
                </a:cubicBezTo>
                <a:lnTo>
                  <a:pt x="293914" y="91440"/>
                </a:lnTo>
                <a:moveTo>
                  <a:pt x="91440" y="293914"/>
                </a:moveTo>
                <a:cubicBezTo>
                  <a:pt x="91440" y="283091"/>
                  <a:pt x="82669" y="274320"/>
                  <a:pt x="71846" y="274320"/>
                </a:cubicBezTo>
                <a:cubicBezTo>
                  <a:pt x="61023" y="274320"/>
                  <a:pt x="52252" y="283091"/>
                  <a:pt x="52252" y="293914"/>
                </a:cubicBezTo>
                <a:cubicBezTo>
                  <a:pt x="52252" y="304737"/>
                  <a:pt x="61023" y="313508"/>
                  <a:pt x="71846" y="313508"/>
                </a:cubicBezTo>
                <a:cubicBezTo>
                  <a:pt x="82669" y="313508"/>
                  <a:pt x="91440" y="304737"/>
                  <a:pt x="91440" y="293914"/>
                </a:cubicBezTo>
                <a:lnTo>
                  <a:pt x="91440" y="293914"/>
                </a:lnTo>
                <a:moveTo>
                  <a:pt x="293914" y="313508"/>
                </a:moveTo>
                <a:cubicBezTo>
                  <a:pt x="304737" y="313508"/>
                  <a:pt x="313508" y="304737"/>
                  <a:pt x="313508" y="293914"/>
                </a:cubicBezTo>
                <a:cubicBezTo>
                  <a:pt x="313508" y="283091"/>
                  <a:pt x="304737" y="274320"/>
                  <a:pt x="293914" y="274320"/>
                </a:cubicBezTo>
                <a:cubicBezTo>
                  <a:pt x="283091" y="274320"/>
                  <a:pt x="274320" y="283091"/>
                  <a:pt x="274320" y="293914"/>
                </a:cubicBezTo>
                <a:cubicBezTo>
                  <a:pt x="274320" y="304737"/>
                  <a:pt x="283091" y="313508"/>
                  <a:pt x="293914" y="313508"/>
                </a:cubicBezTo>
                <a:lnTo>
                  <a:pt x="293914" y="313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Pattern?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are everywhere, from the natural world to human-made designs.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 helps us make sense of the world around us.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Everyday Life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32838"/>
            <a:ext cx="457200" cy="449954"/>
          </a:xfrm>
          <a:custGeom>
            <a:avLst/>
            <a:gdLst/>
            <a:ahLst/>
            <a:cxnLst/>
            <a:rect l="l" t="t" r="r" b="b"/>
            <a:pathLst>
              <a:path w="457200" h="449954">
                <a:moveTo>
                  <a:pt x="42853" y="228554"/>
                </a:moveTo>
                <a:cubicBezTo>
                  <a:pt x="42853" y="125974"/>
                  <a:pt x="125972" y="42854"/>
                  <a:pt x="228554" y="42854"/>
                </a:cubicBezTo>
                <a:cubicBezTo>
                  <a:pt x="284890" y="42854"/>
                  <a:pt x="335333" y="67943"/>
                  <a:pt x="369436" y="107579"/>
                </a:cubicBezTo>
                <a:cubicBezTo>
                  <a:pt x="377112" y="116596"/>
                  <a:pt x="390687" y="117577"/>
                  <a:pt x="399611" y="109901"/>
                </a:cubicBezTo>
                <a:cubicBezTo>
                  <a:pt x="408540" y="102225"/>
                  <a:pt x="409610" y="88654"/>
                  <a:pt x="401934" y="79723"/>
                </a:cubicBezTo>
                <a:cubicBezTo>
                  <a:pt x="360063" y="30885"/>
                  <a:pt x="297925" y="-5"/>
                  <a:pt x="228554" y="-5"/>
                </a:cubicBezTo>
                <a:cubicBezTo>
                  <a:pt x="102312" y="-5"/>
                  <a:pt x="0" y="102311"/>
                  <a:pt x="0" y="228550"/>
                </a:cubicBezTo>
                <a:lnTo>
                  <a:pt x="0" y="264262"/>
                </a:lnTo>
                <a:cubicBezTo>
                  <a:pt x="0" y="276137"/>
                  <a:pt x="9551" y="285689"/>
                  <a:pt x="21429" y="285689"/>
                </a:cubicBezTo>
                <a:cubicBezTo>
                  <a:pt x="33302" y="285689"/>
                  <a:pt x="42858" y="276137"/>
                  <a:pt x="42858" y="264262"/>
                </a:cubicBezTo>
                <a:lnTo>
                  <a:pt x="42853" y="228554"/>
                </a:lnTo>
                <a:moveTo>
                  <a:pt x="452198" y="181327"/>
                </a:moveTo>
                <a:cubicBezTo>
                  <a:pt x="449789" y="169723"/>
                  <a:pt x="438359" y="162312"/>
                  <a:pt x="426842" y="164809"/>
                </a:cubicBezTo>
                <a:cubicBezTo>
                  <a:pt x="415325" y="167311"/>
                  <a:pt x="407827" y="178645"/>
                  <a:pt x="410323" y="190164"/>
                </a:cubicBezTo>
                <a:cubicBezTo>
                  <a:pt x="412911" y="202574"/>
                  <a:pt x="414342" y="215429"/>
                  <a:pt x="414342" y="228644"/>
                </a:cubicBezTo>
                <a:lnTo>
                  <a:pt x="414342" y="264357"/>
                </a:lnTo>
                <a:cubicBezTo>
                  <a:pt x="414342" y="276231"/>
                  <a:pt x="423893" y="285784"/>
                  <a:pt x="435771" y="285784"/>
                </a:cubicBezTo>
                <a:cubicBezTo>
                  <a:pt x="447645" y="285784"/>
                  <a:pt x="457200" y="276231"/>
                  <a:pt x="457200" y="264357"/>
                </a:cubicBezTo>
                <a:lnTo>
                  <a:pt x="457200" y="228644"/>
                </a:lnTo>
                <a:cubicBezTo>
                  <a:pt x="457200" y="212486"/>
                  <a:pt x="455504" y="196684"/>
                  <a:pt x="452290" y="181417"/>
                </a:cubicBezTo>
                <a:lnTo>
                  <a:pt x="452198" y="181327"/>
                </a:lnTo>
                <a:moveTo>
                  <a:pt x="228554" y="71426"/>
                </a:moveTo>
                <a:cubicBezTo>
                  <a:pt x="211592" y="71426"/>
                  <a:pt x="195165" y="74103"/>
                  <a:pt x="179899" y="79102"/>
                </a:cubicBezTo>
                <a:cubicBezTo>
                  <a:pt x="166329" y="83565"/>
                  <a:pt x="163202" y="100263"/>
                  <a:pt x="172488" y="111152"/>
                </a:cubicBezTo>
                <a:cubicBezTo>
                  <a:pt x="178825" y="118563"/>
                  <a:pt x="189272" y="120795"/>
                  <a:pt x="198736" y="118207"/>
                </a:cubicBezTo>
                <a:cubicBezTo>
                  <a:pt x="208200" y="115620"/>
                  <a:pt x="218199" y="114279"/>
                  <a:pt x="228554" y="114279"/>
                </a:cubicBezTo>
                <a:cubicBezTo>
                  <a:pt x="291675" y="114279"/>
                  <a:pt x="342831" y="165434"/>
                  <a:pt x="342831" y="228559"/>
                </a:cubicBezTo>
                <a:lnTo>
                  <a:pt x="342831" y="250791"/>
                </a:lnTo>
                <a:cubicBezTo>
                  <a:pt x="342831" y="273288"/>
                  <a:pt x="341492" y="295696"/>
                  <a:pt x="338904" y="318018"/>
                </a:cubicBezTo>
                <a:cubicBezTo>
                  <a:pt x="337386" y="331054"/>
                  <a:pt x="347298" y="342838"/>
                  <a:pt x="360511" y="342838"/>
                </a:cubicBezTo>
                <a:cubicBezTo>
                  <a:pt x="371045" y="342838"/>
                  <a:pt x="380066" y="335162"/>
                  <a:pt x="381314" y="324714"/>
                </a:cubicBezTo>
                <a:cubicBezTo>
                  <a:pt x="384258" y="300250"/>
                  <a:pt x="385776" y="275610"/>
                  <a:pt x="385776" y="250881"/>
                </a:cubicBezTo>
                <a:lnTo>
                  <a:pt x="385776" y="228649"/>
                </a:lnTo>
                <a:cubicBezTo>
                  <a:pt x="385776" y="141870"/>
                  <a:pt x="315422" y="71516"/>
                  <a:pt x="228646" y="71516"/>
                </a:cubicBezTo>
                <a:lnTo>
                  <a:pt x="228554" y="71426"/>
                </a:lnTo>
                <a:moveTo>
                  <a:pt x="134545" y="132759"/>
                </a:moveTo>
                <a:cubicBezTo>
                  <a:pt x="126420" y="123296"/>
                  <a:pt x="111959" y="122581"/>
                  <a:pt x="104278" y="132403"/>
                </a:cubicBezTo>
                <a:cubicBezTo>
                  <a:pt x="83654" y="158919"/>
                  <a:pt x="71424" y="192310"/>
                  <a:pt x="71424" y="228559"/>
                </a:cubicBezTo>
                <a:lnTo>
                  <a:pt x="71424" y="250791"/>
                </a:lnTo>
                <a:cubicBezTo>
                  <a:pt x="71424" y="272398"/>
                  <a:pt x="69101" y="294000"/>
                  <a:pt x="64461" y="314981"/>
                </a:cubicBezTo>
                <a:cubicBezTo>
                  <a:pt x="61425" y="328907"/>
                  <a:pt x="71515" y="342838"/>
                  <a:pt x="85798" y="342838"/>
                </a:cubicBezTo>
                <a:cubicBezTo>
                  <a:pt x="95171" y="342838"/>
                  <a:pt x="103565" y="336588"/>
                  <a:pt x="105618" y="327391"/>
                </a:cubicBezTo>
                <a:cubicBezTo>
                  <a:pt x="111333" y="302301"/>
                  <a:pt x="114277" y="276681"/>
                  <a:pt x="114277" y="250791"/>
                </a:cubicBezTo>
                <a:lnTo>
                  <a:pt x="114277" y="228559"/>
                </a:lnTo>
                <a:cubicBezTo>
                  <a:pt x="114277" y="204275"/>
                  <a:pt x="121867" y="181777"/>
                  <a:pt x="134723" y="163297"/>
                </a:cubicBezTo>
                <a:cubicBezTo>
                  <a:pt x="141151" y="154010"/>
                  <a:pt x="141865" y="141335"/>
                  <a:pt x="134545" y="132763"/>
                </a:cubicBezTo>
                <a:lnTo>
                  <a:pt x="134545" y="132759"/>
                </a:lnTo>
                <a:moveTo>
                  <a:pt x="314266" y="228554"/>
                </a:moveTo>
                <a:cubicBezTo>
                  <a:pt x="314266" y="181237"/>
                  <a:pt x="275874" y="142847"/>
                  <a:pt x="228559" y="142847"/>
                </a:cubicBezTo>
                <a:cubicBezTo>
                  <a:pt x="181239" y="142847"/>
                  <a:pt x="142852" y="181237"/>
                  <a:pt x="142852" y="228554"/>
                </a:cubicBezTo>
                <a:lnTo>
                  <a:pt x="142852" y="250786"/>
                </a:lnTo>
                <a:cubicBezTo>
                  <a:pt x="142852" y="282836"/>
                  <a:pt x="138746" y="314621"/>
                  <a:pt x="130531" y="345511"/>
                </a:cubicBezTo>
                <a:cubicBezTo>
                  <a:pt x="127138" y="358276"/>
                  <a:pt x="136511" y="371401"/>
                  <a:pt x="149724" y="371401"/>
                </a:cubicBezTo>
                <a:cubicBezTo>
                  <a:pt x="158205" y="371401"/>
                  <a:pt x="165703" y="365867"/>
                  <a:pt x="167939" y="357650"/>
                </a:cubicBezTo>
                <a:cubicBezTo>
                  <a:pt x="177311" y="322833"/>
                  <a:pt x="182135" y="286940"/>
                  <a:pt x="182135" y="250782"/>
                </a:cubicBezTo>
                <a:lnTo>
                  <a:pt x="182135" y="228550"/>
                </a:lnTo>
                <a:cubicBezTo>
                  <a:pt x="182135" y="202925"/>
                  <a:pt x="202937" y="182123"/>
                  <a:pt x="228559" y="182123"/>
                </a:cubicBezTo>
                <a:cubicBezTo>
                  <a:pt x="254180" y="182123"/>
                  <a:pt x="274983" y="202925"/>
                  <a:pt x="274983" y="228550"/>
                </a:cubicBezTo>
                <a:lnTo>
                  <a:pt x="274983" y="250782"/>
                </a:lnTo>
                <a:cubicBezTo>
                  <a:pt x="274983" y="283192"/>
                  <a:pt x="271860" y="315422"/>
                  <a:pt x="265697" y="347112"/>
                </a:cubicBezTo>
                <a:cubicBezTo>
                  <a:pt x="263288" y="359522"/>
                  <a:pt x="272573" y="371396"/>
                  <a:pt x="285160" y="371396"/>
                </a:cubicBezTo>
                <a:cubicBezTo>
                  <a:pt x="294268" y="371396"/>
                  <a:pt x="302122" y="365147"/>
                  <a:pt x="303910" y="356219"/>
                </a:cubicBezTo>
                <a:cubicBezTo>
                  <a:pt x="310786" y="321578"/>
                  <a:pt x="314266" y="286315"/>
                  <a:pt x="314266" y="250782"/>
                </a:cubicBezTo>
                <a:lnTo>
                  <a:pt x="314266" y="228554"/>
                </a:lnTo>
                <a:moveTo>
                  <a:pt x="228554" y="207127"/>
                </a:moveTo>
                <a:cubicBezTo>
                  <a:pt x="216681" y="207127"/>
                  <a:pt x="207125" y="216680"/>
                  <a:pt x="207125" y="228554"/>
                </a:cubicBezTo>
                <a:lnTo>
                  <a:pt x="207125" y="250786"/>
                </a:lnTo>
                <a:cubicBezTo>
                  <a:pt x="207125" y="304263"/>
                  <a:pt x="197305" y="357295"/>
                  <a:pt x="178111" y="407204"/>
                </a:cubicBezTo>
                <a:lnTo>
                  <a:pt x="172844" y="420864"/>
                </a:lnTo>
                <a:cubicBezTo>
                  <a:pt x="168560" y="431933"/>
                  <a:pt x="174093" y="444343"/>
                  <a:pt x="185166" y="448541"/>
                </a:cubicBezTo>
                <a:cubicBezTo>
                  <a:pt x="196235" y="452739"/>
                  <a:pt x="208648" y="447290"/>
                  <a:pt x="212845" y="436221"/>
                </a:cubicBezTo>
                <a:lnTo>
                  <a:pt x="218112" y="422561"/>
                </a:lnTo>
                <a:cubicBezTo>
                  <a:pt x="239180" y="367743"/>
                  <a:pt x="249983" y="309532"/>
                  <a:pt x="249983" y="250786"/>
                </a:cubicBezTo>
                <a:lnTo>
                  <a:pt x="249983" y="228554"/>
                </a:lnTo>
                <a:cubicBezTo>
                  <a:pt x="249983" y="216680"/>
                  <a:pt x="240432" y="207127"/>
                  <a:pt x="228554" y="207127"/>
                </a:cubicBezTo>
                <a:lnTo>
                  <a:pt x="228554" y="2071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 is essential for problem-solving.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play a key role in critical thinking and mathematical reasoning.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Patterns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pattern is a repeated sequence of objects, colors, or shapes.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can be found in nature, art, and design.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Pattern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79989"/>
            <a:ext cx="457200" cy="355653"/>
          </a:xfrm>
          <a:custGeom>
            <a:avLst/>
            <a:gdLst/>
            <a:ahLst/>
            <a:cxnLst/>
            <a:rect l="l" t="t" r="r" b="b"/>
            <a:pathLst>
              <a:path w="457200" h="355653">
                <a:moveTo>
                  <a:pt x="241379" y="38090"/>
                </a:moveTo>
                <a:cubicBezTo>
                  <a:pt x="174801" y="38090"/>
                  <a:pt x="120765" y="92128"/>
                  <a:pt x="120765" y="158703"/>
                </a:cubicBezTo>
                <a:cubicBezTo>
                  <a:pt x="120765" y="211315"/>
                  <a:pt x="78154" y="253925"/>
                  <a:pt x="25544" y="253925"/>
                </a:cubicBezTo>
                <a:cubicBezTo>
                  <a:pt x="14992" y="253925"/>
                  <a:pt x="6501" y="245436"/>
                  <a:pt x="6501" y="234880"/>
                </a:cubicBezTo>
                <a:cubicBezTo>
                  <a:pt x="6501" y="224328"/>
                  <a:pt x="14992" y="215835"/>
                  <a:pt x="25544" y="215835"/>
                </a:cubicBezTo>
                <a:cubicBezTo>
                  <a:pt x="57127" y="215835"/>
                  <a:pt x="82675" y="190285"/>
                  <a:pt x="82675" y="158703"/>
                </a:cubicBezTo>
                <a:cubicBezTo>
                  <a:pt x="82675" y="71020"/>
                  <a:pt x="153697" y="0"/>
                  <a:pt x="241379" y="0"/>
                </a:cubicBezTo>
                <a:cubicBezTo>
                  <a:pt x="295100" y="0"/>
                  <a:pt x="342553" y="26663"/>
                  <a:pt x="371196" y="67449"/>
                </a:cubicBezTo>
                <a:cubicBezTo>
                  <a:pt x="376193" y="74513"/>
                  <a:pt x="375800" y="84033"/>
                  <a:pt x="370163" y="90698"/>
                </a:cubicBezTo>
                <a:cubicBezTo>
                  <a:pt x="364530" y="97363"/>
                  <a:pt x="355244" y="99348"/>
                  <a:pt x="347467" y="95617"/>
                </a:cubicBezTo>
                <a:cubicBezTo>
                  <a:pt x="338419" y="91253"/>
                  <a:pt x="328265" y="88874"/>
                  <a:pt x="317553" y="88874"/>
                </a:cubicBezTo>
                <a:cubicBezTo>
                  <a:pt x="278988" y="88874"/>
                  <a:pt x="247725" y="120139"/>
                  <a:pt x="247725" y="158703"/>
                </a:cubicBezTo>
                <a:cubicBezTo>
                  <a:pt x="247725" y="190285"/>
                  <a:pt x="273278" y="215835"/>
                  <a:pt x="304856" y="215835"/>
                </a:cubicBezTo>
                <a:cubicBezTo>
                  <a:pt x="327712" y="215835"/>
                  <a:pt x="351276" y="203693"/>
                  <a:pt x="368339" y="188933"/>
                </a:cubicBezTo>
                <a:cubicBezTo>
                  <a:pt x="375558" y="182507"/>
                  <a:pt x="386430" y="182507"/>
                  <a:pt x="393654" y="188933"/>
                </a:cubicBezTo>
                <a:cubicBezTo>
                  <a:pt x="407063" y="200915"/>
                  <a:pt x="424839" y="210198"/>
                  <a:pt x="442295" y="214167"/>
                </a:cubicBezTo>
                <a:cubicBezTo>
                  <a:pt x="452532" y="216468"/>
                  <a:pt x="459038" y="226625"/>
                  <a:pt x="456738" y="236939"/>
                </a:cubicBezTo>
                <a:cubicBezTo>
                  <a:pt x="454439" y="247253"/>
                  <a:pt x="444280" y="253683"/>
                  <a:pt x="433965" y="251382"/>
                </a:cubicBezTo>
                <a:cubicBezTo>
                  <a:pt x="411192" y="246304"/>
                  <a:pt x="392465" y="235115"/>
                  <a:pt x="381040" y="227258"/>
                </a:cubicBezTo>
                <a:cubicBezTo>
                  <a:pt x="358742" y="242733"/>
                  <a:pt x="332316" y="254078"/>
                  <a:pt x="304861" y="254078"/>
                </a:cubicBezTo>
                <a:cubicBezTo>
                  <a:pt x="252251" y="254078"/>
                  <a:pt x="209640" y="211467"/>
                  <a:pt x="209640" y="158856"/>
                </a:cubicBezTo>
                <a:cubicBezTo>
                  <a:pt x="209640" y="105771"/>
                  <a:pt x="247967" y="61570"/>
                  <a:pt x="298515" y="52604"/>
                </a:cubicBezTo>
                <a:cubicBezTo>
                  <a:pt x="281535" y="43322"/>
                  <a:pt x="262094" y="38083"/>
                  <a:pt x="241383" y="38083"/>
                </a:cubicBezTo>
                <a:lnTo>
                  <a:pt x="241379" y="38090"/>
                </a:lnTo>
              </a:path>
              <a:path w="457200" h="355653">
                <a:moveTo>
                  <a:pt x="63629" y="290504"/>
                </a:moveTo>
                <a:cubicBezTo>
                  <a:pt x="70848" y="284078"/>
                  <a:pt x="81720" y="284078"/>
                  <a:pt x="88944" y="290504"/>
                </a:cubicBezTo>
                <a:cubicBezTo>
                  <a:pt x="106006" y="305264"/>
                  <a:pt x="129570" y="317406"/>
                  <a:pt x="152426" y="317406"/>
                </a:cubicBezTo>
                <a:cubicBezTo>
                  <a:pt x="175281" y="317406"/>
                  <a:pt x="198845" y="305264"/>
                  <a:pt x="215908" y="290504"/>
                </a:cubicBezTo>
                <a:cubicBezTo>
                  <a:pt x="223127" y="284078"/>
                  <a:pt x="234000" y="284078"/>
                  <a:pt x="241223" y="290504"/>
                </a:cubicBezTo>
                <a:cubicBezTo>
                  <a:pt x="258364" y="305264"/>
                  <a:pt x="281850" y="317406"/>
                  <a:pt x="304706" y="317406"/>
                </a:cubicBezTo>
                <a:cubicBezTo>
                  <a:pt x="327561" y="317406"/>
                  <a:pt x="351125" y="305264"/>
                  <a:pt x="368188" y="290504"/>
                </a:cubicBezTo>
                <a:cubicBezTo>
                  <a:pt x="375407" y="284078"/>
                  <a:pt x="386279" y="284078"/>
                  <a:pt x="393503" y="290504"/>
                </a:cubicBezTo>
                <a:cubicBezTo>
                  <a:pt x="406913" y="302486"/>
                  <a:pt x="424689" y="311769"/>
                  <a:pt x="442144" y="315738"/>
                </a:cubicBezTo>
                <a:cubicBezTo>
                  <a:pt x="452381" y="318039"/>
                  <a:pt x="458887" y="328196"/>
                  <a:pt x="456587" y="338510"/>
                </a:cubicBezTo>
                <a:cubicBezTo>
                  <a:pt x="454288" y="348824"/>
                  <a:pt x="444129" y="355254"/>
                  <a:pt x="433814" y="352953"/>
                </a:cubicBezTo>
                <a:cubicBezTo>
                  <a:pt x="411041" y="347875"/>
                  <a:pt x="392314" y="336686"/>
                  <a:pt x="380889" y="328829"/>
                </a:cubicBezTo>
                <a:cubicBezTo>
                  <a:pt x="358591" y="344304"/>
                  <a:pt x="332165" y="355649"/>
                  <a:pt x="304710" y="355649"/>
                </a:cubicBezTo>
                <a:cubicBezTo>
                  <a:pt x="277255" y="355649"/>
                  <a:pt x="250829" y="344300"/>
                  <a:pt x="228531" y="328829"/>
                </a:cubicBezTo>
                <a:cubicBezTo>
                  <a:pt x="206234" y="344304"/>
                  <a:pt x="179808" y="355649"/>
                  <a:pt x="152353" y="355649"/>
                </a:cubicBezTo>
                <a:cubicBezTo>
                  <a:pt x="124898" y="355649"/>
                  <a:pt x="98472" y="344300"/>
                  <a:pt x="76174" y="328829"/>
                </a:cubicBezTo>
                <a:cubicBezTo>
                  <a:pt x="64749" y="336764"/>
                  <a:pt x="46022" y="347875"/>
                  <a:pt x="23249" y="352953"/>
                </a:cubicBezTo>
                <a:cubicBezTo>
                  <a:pt x="13012" y="355254"/>
                  <a:pt x="2775" y="348828"/>
                  <a:pt x="475" y="338510"/>
                </a:cubicBezTo>
                <a:cubicBezTo>
                  <a:pt x="-1824" y="328196"/>
                  <a:pt x="4604" y="318039"/>
                  <a:pt x="14918" y="315738"/>
                </a:cubicBezTo>
                <a:cubicBezTo>
                  <a:pt x="32534" y="311769"/>
                  <a:pt x="49835" y="302408"/>
                  <a:pt x="63482" y="290583"/>
                </a:cubicBezTo>
                <a:lnTo>
                  <a:pt x="63629" y="2905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Patterns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ABC pattern: a sequence of three objects or events.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pattern introduces variety and progression in the sequence.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ABC Pattern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AABB pattern: repeating two objects or events.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emphasizes repetition and grouping of similar elements.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AABB Pattern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ABAB pattern: alternating between two objects or events.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pattern creates a rhythmic and predictable sequence.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ABAB Pattern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2020" r="-1520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 recognition is crucial in real-life situations.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aids in making sense of complex systems and predicting outcomes.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 recognition is an essential skill in mathematics.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understanding and solving mathematical problems effectively.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Mathematics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 recognition is the ability to identify and describe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using mathematical vocabulary to describe the relationships between objects.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Pattern Recognition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Patterns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Patterns with Blocks and Shapes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mathematical vocabulary to describe their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blocks and shapes to create and explore different patterns.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Describing Patterns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57928"/>
            <a:ext cx="365760" cy="362652"/>
          </a:xfrm>
          <a:custGeom>
            <a:avLst/>
            <a:gdLst/>
            <a:ahLst/>
            <a:cxnLst/>
            <a:rect l="l" t="t" r="r" b="b"/>
            <a:pathLst>
              <a:path w="365760" h="362652">
                <a:moveTo>
                  <a:pt x="184881" y="34630"/>
                </a:moveTo>
                <a:cubicBezTo>
                  <a:pt x="183593" y="34129"/>
                  <a:pt x="182167" y="34129"/>
                  <a:pt x="180810" y="34630"/>
                </a:cubicBezTo>
                <a:lnTo>
                  <a:pt x="45435" y="85992"/>
                </a:lnTo>
                <a:lnTo>
                  <a:pt x="182880" y="139998"/>
                </a:lnTo>
                <a:lnTo>
                  <a:pt x="320325" y="85992"/>
                </a:lnTo>
                <a:lnTo>
                  <a:pt x="184881" y="34630"/>
                </a:lnTo>
                <a:moveTo>
                  <a:pt x="34290" y="268374"/>
                </a:moveTo>
                <a:cubicBezTo>
                  <a:pt x="34290" y="270731"/>
                  <a:pt x="35790" y="272874"/>
                  <a:pt x="38006" y="273730"/>
                </a:cubicBezTo>
                <a:lnTo>
                  <a:pt x="165737" y="322166"/>
                </a:lnTo>
                <a:lnTo>
                  <a:pt x="165737" y="170077"/>
                </a:lnTo>
                <a:lnTo>
                  <a:pt x="34294" y="118500"/>
                </a:lnTo>
                <a:lnTo>
                  <a:pt x="34290" y="268374"/>
                </a:lnTo>
                <a:moveTo>
                  <a:pt x="200027" y="322166"/>
                </a:moveTo>
                <a:lnTo>
                  <a:pt x="327758" y="273730"/>
                </a:lnTo>
                <a:cubicBezTo>
                  <a:pt x="329970" y="272874"/>
                  <a:pt x="331474" y="270731"/>
                  <a:pt x="331474" y="268374"/>
                </a:cubicBezTo>
                <a:lnTo>
                  <a:pt x="331474" y="118497"/>
                </a:lnTo>
                <a:lnTo>
                  <a:pt x="200030" y="170146"/>
                </a:lnTo>
                <a:lnTo>
                  <a:pt x="200030" y="322235"/>
                </a:lnTo>
                <a:lnTo>
                  <a:pt x="200027" y="322166"/>
                </a:lnTo>
                <a:moveTo>
                  <a:pt x="168663" y="2626"/>
                </a:moveTo>
                <a:cubicBezTo>
                  <a:pt x="177807" y="-874"/>
                  <a:pt x="187880" y="-874"/>
                  <a:pt x="197024" y="2626"/>
                </a:cubicBezTo>
                <a:lnTo>
                  <a:pt x="339901" y="56846"/>
                </a:lnTo>
                <a:cubicBezTo>
                  <a:pt x="355475" y="62703"/>
                  <a:pt x="365760" y="77564"/>
                  <a:pt x="365760" y="94206"/>
                </a:cubicBezTo>
                <a:lnTo>
                  <a:pt x="365760" y="268370"/>
                </a:lnTo>
                <a:cubicBezTo>
                  <a:pt x="365760" y="285016"/>
                  <a:pt x="355475" y="299874"/>
                  <a:pt x="339970" y="305803"/>
                </a:cubicBezTo>
                <a:lnTo>
                  <a:pt x="197097" y="360023"/>
                </a:lnTo>
                <a:cubicBezTo>
                  <a:pt x="187953" y="363523"/>
                  <a:pt x="177880" y="363523"/>
                  <a:pt x="168736" y="360023"/>
                </a:cubicBezTo>
                <a:lnTo>
                  <a:pt x="25863" y="305803"/>
                </a:lnTo>
                <a:cubicBezTo>
                  <a:pt x="10289" y="299874"/>
                  <a:pt x="4" y="285016"/>
                  <a:pt x="4" y="268370"/>
                </a:cubicBezTo>
                <a:lnTo>
                  <a:pt x="4" y="94206"/>
                </a:lnTo>
                <a:cubicBezTo>
                  <a:pt x="4" y="77560"/>
                  <a:pt x="10289" y="62703"/>
                  <a:pt x="25793" y="56773"/>
                </a:cubicBezTo>
                <a:lnTo>
                  <a:pt x="168670" y="2553"/>
                </a:lnTo>
                <a:lnTo>
                  <a:pt x="168663" y="26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with simple patterns and gradually increase complexity.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mathematical vocabulary to describe their patterns.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Complexity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5740" y="45076"/>
                </a:moveTo>
                <a:lnTo>
                  <a:pt x="157376" y="125730"/>
                </a:lnTo>
                <a:lnTo>
                  <a:pt x="254174" y="125730"/>
                </a:lnTo>
                <a:lnTo>
                  <a:pt x="205740" y="45076"/>
                </a:lnTo>
                <a:moveTo>
                  <a:pt x="293895" y="125372"/>
                </a:moveTo>
                <a:cubicBezTo>
                  <a:pt x="298109" y="132445"/>
                  <a:pt x="298252" y="141231"/>
                  <a:pt x="294181" y="148374"/>
                </a:cubicBezTo>
                <a:cubicBezTo>
                  <a:pt x="290110" y="155518"/>
                  <a:pt x="282535" y="159947"/>
                  <a:pt x="274320" y="159947"/>
                </a:cubicBezTo>
                <a:lnTo>
                  <a:pt x="137160" y="159947"/>
                </a:lnTo>
                <a:cubicBezTo>
                  <a:pt x="128945" y="159947"/>
                  <a:pt x="121301" y="155518"/>
                  <a:pt x="117299" y="148374"/>
                </a:cubicBezTo>
                <a:cubicBezTo>
                  <a:pt x="113298" y="141231"/>
                  <a:pt x="113371" y="132445"/>
                  <a:pt x="117585" y="125372"/>
                </a:cubicBezTo>
                <a:lnTo>
                  <a:pt x="186165" y="11072"/>
                </a:lnTo>
                <a:cubicBezTo>
                  <a:pt x="190235" y="4214"/>
                  <a:pt x="197737" y="0"/>
                  <a:pt x="205740" y="0"/>
                </a:cubicBezTo>
                <a:cubicBezTo>
                  <a:pt x="213739" y="0"/>
                  <a:pt x="221241" y="4214"/>
                  <a:pt x="225315" y="11072"/>
                </a:cubicBezTo>
                <a:lnTo>
                  <a:pt x="293895" y="125372"/>
                </a:lnTo>
                <a:moveTo>
                  <a:pt x="331470" y="228600"/>
                </a:moveTo>
                <a:lnTo>
                  <a:pt x="240030" y="228600"/>
                </a:lnTo>
                <a:lnTo>
                  <a:pt x="240030" y="320040"/>
                </a:lnTo>
                <a:lnTo>
                  <a:pt x="331470" y="320040"/>
                </a:lnTo>
                <a:lnTo>
                  <a:pt x="331470" y="228600"/>
                </a:lnTo>
                <a:moveTo>
                  <a:pt x="234317" y="194310"/>
                </a:moveTo>
                <a:lnTo>
                  <a:pt x="337187" y="194310"/>
                </a:lnTo>
                <a:cubicBezTo>
                  <a:pt x="352973" y="194310"/>
                  <a:pt x="365764" y="207097"/>
                  <a:pt x="365764" y="222887"/>
                </a:cubicBezTo>
                <a:lnTo>
                  <a:pt x="365764" y="325757"/>
                </a:lnTo>
                <a:cubicBezTo>
                  <a:pt x="365764" y="341543"/>
                  <a:pt x="352977" y="354334"/>
                  <a:pt x="337190" y="354334"/>
                </a:cubicBezTo>
                <a:lnTo>
                  <a:pt x="234320" y="354334"/>
                </a:lnTo>
                <a:cubicBezTo>
                  <a:pt x="218534" y="354334"/>
                  <a:pt x="205747" y="341547"/>
                  <a:pt x="205747" y="325760"/>
                </a:cubicBezTo>
                <a:lnTo>
                  <a:pt x="205747" y="222890"/>
                </a:lnTo>
                <a:cubicBezTo>
                  <a:pt x="205747" y="207104"/>
                  <a:pt x="218534" y="194317"/>
                  <a:pt x="234324" y="194317"/>
                </a:cubicBezTo>
                <a:lnTo>
                  <a:pt x="234317" y="194310"/>
                </a:lnTo>
                <a:moveTo>
                  <a:pt x="148590" y="274320"/>
                </a:moveTo>
                <a:cubicBezTo>
                  <a:pt x="148590" y="242759"/>
                  <a:pt x="123001" y="217170"/>
                  <a:pt x="91440" y="217170"/>
                </a:cubicBezTo>
                <a:cubicBezTo>
                  <a:pt x="59879" y="217170"/>
                  <a:pt x="34290" y="242759"/>
                  <a:pt x="34290" y="274320"/>
                </a:cubicBezTo>
                <a:cubicBezTo>
                  <a:pt x="34290" y="305881"/>
                  <a:pt x="59879" y="331470"/>
                  <a:pt x="91440" y="331470"/>
                </a:cubicBezTo>
                <a:cubicBezTo>
                  <a:pt x="123001" y="331470"/>
                  <a:pt x="148590" y="305881"/>
                  <a:pt x="148590" y="274320"/>
                </a:cubicBezTo>
                <a:lnTo>
                  <a:pt x="148590" y="274320"/>
                </a:lnTo>
                <a:moveTo>
                  <a:pt x="0" y="274320"/>
                </a:moveTo>
                <a:cubicBezTo>
                  <a:pt x="0" y="223819"/>
                  <a:pt x="40939" y="182880"/>
                  <a:pt x="91440" y="182880"/>
                </a:cubicBezTo>
                <a:cubicBezTo>
                  <a:pt x="141941" y="182880"/>
                  <a:pt x="182880" y="223819"/>
                  <a:pt x="182880" y="274320"/>
                </a:cubicBezTo>
                <a:cubicBezTo>
                  <a:pt x="182880" y="324821"/>
                  <a:pt x="141941" y="365760"/>
                  <a:pt x="91440" y="365760"/>
                </a:cubicBezTo>
                <a:cubicBezTo>
                  <a:pt x="40939" y="365760"/>
                  <a:pt x="0" y="324821"/>
                  <a:pt x="0" y="274320"/>
                </a:cubicBezTo>
                <a:lnTo>
                  <a:pt x="0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blocks and shapes to create and explore different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with simple patterns and gradually increase complexity.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Patterns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3508" y="39188"/>
                </a:moveTo>
                <a:cubicBezTo>
                  <a:pt x="320691" y="39188"/>
                  <a:pt x="326569" y="45065"/>
                  <a:pt x="326569" y="52249"/>
                </a:cubicBezTo>
                <a:lnTo>
                  <a:pt x="326569" y="313508"/>
                </a:lnTo>
                <a:cubicBezTo>
                  <a:pt x="326569" y="320691"/>
                  <a:pt x="320691" y="326569"/>
                  <a:pt x="313508" y="326569"/>
                </a:cubicBezTo>
                <a:lnTo>
                  <a:pt x="52249" y="326569"/>
                </a:lnTo>
                <a:cubicBezTo>
                  <a:pt x="45065" y="326569"/>
                  <a:pt x="39188" y="320691"/>
                  <a:pt x="39188" y="313508"/>
                </a:cubicBezTo>
                <a:lnTo>
                  <a:pt x="39188" y="52249"/>
                </a:lnTo>
                <a:cubicBezTo>
                  <a:pt x="39188" y="45065"/>
                  <a:pt x="45065" y="39188"/>
                  <a:pt x="52249" y="39188"/>
                </a:cubicBezTo>
                <a:lnTo>
                  <a:pt x="313508" y="39188"/>
                </a:lnTo>
                <a:moveTo>
                  <a:pt x="52252" y="0"/>
                </a:moveTo>
                <a:cubicBezTo>
                  <a:pt x="23434" y="0"/>
                  <a:pt x="0" y="23431"/>
                  <a:pt x="0" y="52252"/>
                </a:cubicBezTo>
                <a:lnTo>
                  <a:pt x="0" y="313511"/>
                </a:lnTo>
                <a:cubicBezTo>
                  <a:pt x="0" y="342329"/>
                  <a:pt x="23431" y="365764"/>
                  <a:pt x="52252" y="365764"/>
                </a:cubicBezTo>
                <a:lnTo>
                  <a:pt x="313511" y="365764"/>
                </a:lnTo>
                <a:cubicBezTo>
                  <a:pt x="342329" y="365764"/>
                  <a:pt x="365764" y="342333"/>
                  <a:pt x="365764" y="313511"/>
                </a:cubicBezTo>
                <a:lnTo>
                  <a:pt x="365764" y="52252"/>
                </a:lnTo>
                <a:cubicBezTo>
                  <a:pt x="365764" y="23434"/>
                  <a:pt x="342333" y="0"/>
                  <a:pt x="313511" y="0"/>
                </a:cubicBezTo>
                <a:lnTo>
                  <a:pt x="52252" y="0"/>
                </a:lnTo>
                <a:moveTo>
                  <a:pt x="91440" y="71846"/>
                </a:moveTo>
                <a:cubicBezTo>
                  <a:pt x="91440" y="61023"/>
                  <a:pt x="82669" y="52252"/>
                  <a:pt x="71846" y="52252"/>
                </a:cubicBezTo>
                <a:cubicBezTo>
                  <a:pt x="61023" y="52252"/>
                  <a:pt x="52252" y="61023"/>
                  <a:pt x="52252" y="71846"/>
                </a:cubicBezTo>
                <a:cubicBezTo>
                  <a:pt x="52252" y="82669"/>
                  <a:pt x="61023" y="91440"/>
                  <a:pt x="71846" y="91440"/>
                </a:cubicBezTo>
                <a:cubicBezTo>
                  <a:pt x="82669" y="91440"/>
                  <a:pt x="91440" y="82669"/>
                  <a:pt x="91440" y="71846"/>
                </a:cubicBezTo>
                <a:lnTo>
                  <a:pt x="91440" y="71846"/>
                </a:lnTo>
                <a:moveTo>
                  <a:pt x="293914" y="91440"/>
                </a:moveTo>
                <a:cubicBezTo>
                  <a:pt x="304737" y="91440"/>
                  <a:pt x="313508" y="82669"/>
                  <a:pt x="313508" y="71846"/>
                </a:cubicBezTo>
                <a:cubicBezTo>
                  <a:pt x="313508" y="61023"/>
                  <a:pt x="304737" y="52252"/>
                  <a:pt x="293914" y="52252"/>
                </a:cubicBezTo>
                <a:cubicBezTo>
                  <a:pt x="283091" y="52252"/>
                  <a:pt x="274320" y="61023"/>
                  <a:pt x="274320" y="71846"/>
                </a:cubicBezTo>
                <a:cubicBezTo>
                  <a:pt x="274320" y="82669"/>
                  <a:pt x="283091" y="91440"/>
                  <a:pt x="293914" y="91440"/>
                </a:cubicBezTo>
                <a:lnTo>
                  <a:pt x="293914" y="91440"/>
                </a:lnTo>
                <a:moveTo>
                  <a:pt x="91440" y="293914"/>
                </a:moveTo>
                <a:cubicBezTo>
                  <a:pt x="91440" y="283091"/>
                  <a:pt x="82669" y="274320"/>
                  <a:pt x="71846" y="274320"/>
                </a:cubicBezTo>
                <a:cubicBezTo>
                  <a:pt x="61023" y="274320"/>
                  <a:pt x="52252" y="283091"/>
                  <a:pt x="52252" y="293914"/>
                </a:cubicBezTo>
                <a:cubicBezTo>
                  <a:pt x="52252" y="304737"/>
                  <a:pt x="61023" y="313508"/>
                  <a:pt x="71846" y="313508"/>
                </a:cubicBezTo>
                <a:cubicBezTo>
                  <a:pt x="82669" y="313508"/>
                  <a:pt x="91440" y="304737"/>
                  <a:pt x="91440" y="293914"/>
                </a:cubicBezTo>
                <a:lnTo>
                  <a:pt x="91440" y="293914"/>
                </a:lnTo>
                <a:moveTo>
                  <a:pt x="293914" y="313508"/>
                </a:moveTo>
                <a:cubicBezTo>
                  <a:pt x="304737" y="313508"/>
                  <a:pt x="313508" y="304737"/>
                  <a:pt x="313508" y="293914"/>
                </a:cubicBezTo>
                <a:cubicBezTo>
                  <a:pt x="313508" y="283091"/>
                  <a:pt x="304737" y="274320"/>
                  <a:pt x="293914" y="274320"/>
                </a:cubicBezTo>
                <a:cubicBezTo>
                  <a:pt x="283091" y="274320"/>
                  <a:pt x="274320" y="283091"/>
                  <a:pt x="274320" y="293914"/>
                </a:cubicBezTo>
                <a:cubicBezTo>
                  <a:pt x="274320" y="304737"/>
                  <a:pt x="283091" y="313508"/>
                  <a:pt x="293914" y="313508"/>
                </a:cubicBezTo>
                <a:lnTo>
                  <a:pt x="293914" y="313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 Blocks Activity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Vocabulary in Action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mathematical vocabulary to describe their patterns.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reinforce their understanding of geometric concepts.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work in pairs to recreate the pattern using the blocks.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teamwork and communication skills among students.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Pattern Blocks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a set of pattern blocks and a challenge card.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activity encourages creativity and problem-solving.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85670" y="4926874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110908" y="23351"/>
                </a:moveTo>
                <a:cubicBezTo>
                  <a:pt x="111621" y="22145"/>
                  <a:pt x="112917" y="21431"/>
                  <a:pt x="114300" y="21431"/>
                </a:cubicBezTo>
                <a:cubicBezTo>
                  <a:pt x="115683" y="21431"/>
                  <a:pt x="116979" y="22145"/>
                  <a:pt x="117692" y="23351"/>
                </a:cubicBezTo>
                <a:lnTo>
                  <a:pt x="206229" y="168771"/>
                </a:lnTo>
                <a:cubicBezTo>
                  <a:pt x="206853" y="169797"/>
                  <a:pt x="207166" y="170959"/>
                  <a:pt x="207166" y="172120"/>
                </a:cubicBezTo>
                <a:cubicBezTo>
                  <a:pt x="207166" y="175692"/>
                  <a:pt x="204263" y="178594"/>
                  <a:pt x="200693" y="178594"/>
                </a:cubicBezTo>
                <a:lnTo>
                  <a:pt x="27903" y="178594"/>
                </a:lnTo>
                <a:cubicBezTo>
                  <a:pt x="24332" y="178594"/>
                  <a:pt x="21429" y="175692"/>
                  <a:pt x="21429" y="172120"/>
                </a:cubicBezTo>
                <a:cubicBezTo>
                  <a:pt x="21429" y="170913"/>
                  <a:pt x="21742" y="169753"/>
                  <a:pt x="22366" y="168771"/>
                </a:cubicBezTo>
                <a:lnTo>
                  <a:pt x="110908" y="23351"/>
                </a:lnTo>
                <a:moveTo>
                  <a:pt x="92601" y="12190"/>
                </a:moveTo>
                <a:lnTo>
                  <a:pt x="4065" y="157610"/>
                </a:lnTo>
                <a:cubicBezTo>
                  <a:pt x="1385" y="161986"/>
                  <a:pt x="2" y="166987"/>
                  <a:pt x="2" y="172120"/>
                </a:cubicBezTo>
                <a:cubicBezTo>
                  <a:pt x="2" y="187523"/>
                  <a:pt x="12504" y="200025"/>
                  <a:pt x="27907" y="200025"/>
                </a:cubicBezTo>
                <a:lnTo>
                  <a:pt x="200697" y="200025"/>
                </a:lnTo>
                <a:cubicBezTo>
                  <a:pt x="216100" y="200025"/>
                  <a:pt x="228602" y="187523"/>
                  <a:pt x="228602" y="172120"/>
                </a:cubicBezTo>
                <a:cubicBezTo>
                  <a:pt x="228602" y="166985"/>
                  <a:pt x="227174" y="161984"/>
                  <a:pt x="224540" y="157610"/>
                </a:cubicBezTo>
                <a:lnTo>
                  <a:pt x="136003" y="12190"/>
                </a:lnTo>
                <a:cubicBezTo>
                  <a:pt x="131404" y="4645"/>
                  <a:pt x="123190" y="0"/>
                  <a:pt x="114305" y="0"/>
                </a:cubicBezTo>
                <a:cubicBezTo>
                  <a:pt x="105419" y="0"/>
                  <a:pt x="97205" y="4643"/>
                  <a:pt x="92606" y="12190"/>
                </a:cubicBezTo>
                <a:lnTo>
                  <a:pt x="92601" y="121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85922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787" y="25583"/>
                </a:moveTo>
                <a:cubicBezTo>
                  <a:pt x="86662" y="27905"/>
                  <a:pt x="85725" y="30360"/>
                  <a:pt x="85725" y="32146"/>
                </a:cubicBezTo>
                <a:cubicBezTo>
                  <a:pt x="85725" y="34020"/>
                  <a:pt x="86797" y="36656"/>
                  <a:pt x="90368" y="39111"/>
                </a:cubicBezTo>
                <a:cubicBezTo>
                  <a:pt x="93849" y="41477"/>
                  <a:pt x="96439" y="45631"/>
                  <a:pt x="96439" y="50541"/>
                </a:cubicBezTo>
                <a:cubicBezTo>
                  <a:pt x="96439" y="58131"/>
                  <a:pt x="90279" y="64248"/>
                  <a:pt x="82733" y="64248"/>
                </a:cubicBezTo>
                <a:lnTo>
                  <a:pt x="25002" y="64294"/>
                </a:lnTo>
                <a:cubicBezTo>
                  <a:pt x="23038" y="64294"/>
                  <a:pt x="21431" y="65901"/>
                  <a:pt x="21431" y="67867"/>
                </a:cubicBezTo>
                <a:lnTo>
                  <a:pt x="21431" y="91307"/>
                </a:lnTo>
                <a:cubicBezTo>
                  <a:pt x="24735" y="90014"/>
                  <a:pt x="28351" y="89298"/>
                  <a:pt x="32148" y="89298"/>
                </a:cubicBezTo>
                <a:cubicBezTo>
                  <a:pt x="51392" y="89298"/>
                  <a:pt x="64296" y="106889"/>
                  <a:pt x="64296" y="125017"/>
                </a:cubicBezTo>
                <a:cubicBezTo>
                  <a:pt x="64296" y="143145"/>
                  <a:pt x="51392" y="160736"/>
                  <a:pt x="32150" y="160736"/>
                </a:cubicBezTo>
                <a:cubicBezTo>
                  <a:pt x="28356" y="160736"/>
                  <a:pt x="24739" y="160020"/>
                  <a:pt x="21436" y="158726"/>
                </a:cubicBezTo>
                <a:lnTo>
                  <a:pt x="21436" y="203598"/>
                </a:lnTo>
                <a:cubicBezTo>
                  <a:pt x="21436" y="205562"/>
                  <a:pt x="23043" y="207171"/>
                  <a:pt x="25009" y="207171"/>
                </a:cubicBezTo>
                <a:lnTo>
                  <a:pt x="69881" y="207171"/>
                </a:lnTo>
                <a:cubicBezTo>
                  <a:pt x="68587" y="203868"/>
                  <a:pt x="67871" y="200251"/>
                  <a:pt x="67871" y="196457"/>
                </a:cubicBezTo>
                <a:cubicBezTo>
                  <a:pt x="67871" y="177213"/>
                  <a:pt x="85462" y="164311"/>
                  <a:pt x="103590" y="164311"/>
                </a:cubicBezTo>
                <a:cubicBezTo>
                  <a:pt x="121718" y="164311"/>
                  <a:pt x="139309" y="177215"/>
                  <a:pt x="139309" y="196459"/>
                </a:cubicBezTo>
                <a:cubicBezTo>
                  <a:pt x="139309" y="200254"/>
                  <a:pt x="138593" y="203870"/>
                  <a:pt x="137299" y="207176"/>
                </a:cubicBezTo>
                <a:lnTo>
                  <a:pt x="160740" y="207176"/>
                </a:lnTo>
                <a:cubicBezTo>
                  <a:pt x="162704" y="207176"/>
                  <a:pt x="164313" y="205569"/>
                  <a:pt x="164313" y="203605"/>
                </a:cubicBezTo>
                <a:lnTo>
                  <a:pt x="164313" y="145874"/>
                </a:lnTo>
                <a:cubicBezTo>
                  <a:pt x="164313" y="138285"/>
                  <a:pt x="170474" y="132167"/>
                  <a:pt x="178020" y="132167"/>
                </a:cubicBezTo>
                <a:cubicBezTo>
                  <a:pt x="182976" y="132167"/>
                  <a:pt x="187084" y="134757"/>
                  <a:pt x="189450" y="138239"/>
                </a:cubicBezTo>
                <a:cubicBezTo>
                  <a:pt x="191905" y="141812"/>
                  <a:pt x="194541" y="142882"/>
                  <a:pt x="196415" y="142882"/>
                </a:cubicBezTo>
                <a:cubicBezTo>
                  <a:pt x="198201" y="142882"/>
                  <a:pt x="200656" y="141945"/>
                  <a:pt x="202979" y="138820"/>
                </a:cubicBezTo>
                <a:cubicBezTo>
                  <a:pt x="205301" y="135695"/>
                  <a:pt x="207130" y="130828"/>
                  <a:pt x="207130" y="125024"/>
                </a:cubicBezTo>
                <a:cubicBezTo>
                  <a:pt x="207130" y="119219"/>
                  <a:pt x="205345" y="114398"/>
                  <a:pt x="202979" y="111228"/>
                </a:cubicBezTo>
                <a:cubicBezTo>
                  <a:pt x="200613" y="108057"/>
                  <a:pt x="198201" y="107165"/>
                  <a:pt x="196415" y="107165"/>
                </a:cubicBezTo>
                <a:cubicBezTo>
                  <a:pt x="194541" y="107165"/>
                  <a:pt x="191905" y="108238"/>
                  <a:pt x="189450" y="111808"/>
                </a:cubicBezTo>
                <a:cubicBezTo>
                  <a:pt x="187084" y="115290"/>
                  <a:pt x="182930" y="117880"/>
                  <a:pt x="178020" y="117880"/>
                </a:cubicBezTo>
                <a:cubicBezTo>
                  <a:pt x="170430" y="117880"/>
                  <a:pt x="164313" y="111719"/>
                  <a:pt x="164313" y="104173"/>
                </a:cubicBezTo>
                <a:lnTo>
                  <a:pt x="164313" y="67874"/>
                </a:lnTo>
                <a:cubicBezTo>
                  <a:pt x="164313" y="65910"/>
                  <a:pt x="162706" y="64303"/>
                  <a:pt x="160742" y="64303"/>
                </a:cubicBezTo>
                <a:lnTo>
                  <a:pt x="124443" y="64303"/>
                </a:lnTo>
                <a:cubicBezTo>
                  <a:pt x="116853" y="64303"/>
                  <a:pt x="110736" y="58142"/>
                  <a:pt x="110736" y="50596"/>
                </a:cubicBezTo>
                <a:cubicBezTo>
                  <a:pt x="110736" y="45640"/>
                  <a:pt x="113326" y="41532"/>
                  <a:pt x="116808" y="39166"/>
                </a:cubicBezTo>
                <a:cubicBezTo>
                  <a:pt x="120381" y="36711"/>
                  <a:pt x="121451" y="34075"/>
                  <a:pt x="121451" y="32201"/>
                </a:cubicBezTo>
                <a:cubicBezTo>
                  <a:pt x="121451" y="30415"/>
                  <a:pt x="120513" y="27960"/>
                  <a:pt x="117388" y="25637"/>
                </a:cubicBezTo>
                <a:cubicBezTo>
                  <a:pt x="114263" y="23315"/>
                  <a:pt x="109397" y="21440"/>
                  <a:pt x="103592" y="21440"/>
                </a:cubicBezTo>
                <a:cubicBezTo>
                  <a:pt x="97788" y="21440"/>
                  <a:pt x="92967" y="23226"/>
                  <a:pt x="89796" y="25592"/>
                </a:cubicBezTo>
                <a:lnTo>
                  <a:pt x="89787" y="25583"/>
                </a:lnTo>
                <a:moveTo>
                  <a:pt x="76928" y="8438"/>
                </a:moveTo>
                <a:cubicBezTo>
                  <a:pt x="84161" y="3036"/>
                  <a:pt x="93582" y="0"/>
                  <a:pt x="103583" y="0"/>
                </a:cubicBezTo>
                <a:cubicBezTo>
                  <a:pt x="113584" y="0"/>
                  <a:pt x="123005" y="3036"/>
                  <a:pt x="130238" y="8438"/>
                </a:cubicBezTo>
                <a:cubicBezTo>
                  <a:pt x="137471" y="13839"/>
                  <a:pt x="142873" y="22101"/>
                  <a:pt x="142873" y="32146"/>
                </a:cubicBezTo>
                <a:cubicBezTo>
                  <a:pt x="142873" y="35986"/>
                  <a:pt x="142068" y="39603"/>
                  <a:pt x="140685" y="42863"/>
                </a:cubicBezTo>
                <a:lnTo>
                  <a:pt x="160733" y="42863"/>
                </a:lnTo>
                <a:cubicBezTo>
                  <a:pt x="174529" y="42863"/>
                  <a:pt x="185738" y="54068"/>
                  <a:pt x="185738" y="67867"/>
                </a:cubicBezTo>
                <a:lnTo>
                  <a:pt x="185738" y="87915"/>
                </a:lnTo>
                <a:cubicBezTo>
                  <a:pt x="188997" y="86532"/>
                  <a:pt x="192614" y="85727"/>
                  <a:pt x="196454" y="85727"/>
                </a:cubicBezTo>
                <a:cubicBezTo>
                  <a:pt x="206501" y="85727"/>
                  <a:pt x="214761" y="91175"/>
                  <a:pt x="220162" y="98362"/>
                </a:cubicBezTo>
                <a:cubicBezTo>
                  <a:pt x="225564" y="105551"/>
                  <a:pt x="228600" y="115016"/>
                  <a:pt x="228600" y="125017"/>
                </a:cubicBezTo>
                <a:cubicBezTo>
                  <a:pt x="228600" y="135018"/>
                  <a:pt x="225564" y="144439"/>
                  <a:pt x="220162" y="151672"/>
                </a:cubicBezTo>
                <a:cubicBezTo>
                  <a:pt x="214761" y="158904"/>
                  <a:pt x="206499" y="164306"/>
                  <a:pt x="196454" y="164306"/>
                </a:cubicBezTo>
                <a:cubicBezTo>
                  <a:pt x="192614" y="164306"/>
                  <a:pt x="188997" y="163502"/>
                  <a:pt x="185740" y="162119"/>
                </a:cubicBezTo>
                <a:lnTo>
                  <a:pt x="185740" y="203598"/>
                </a:lnTo>
                <a:cubicBezTo>
                  <a:pt x="185740" y="217394"/>
                  <a:pt x="174534" y="228602"/>
                  <a:pt x="160738" y="228602"/>
                </a:cubicBezTo>
                <a:lnTo>
                  <a:pt x="125867" y="228602"/>
                </a:lnTo>
                <a:cubicBezTo>
                  <a:pt x="117519" y="228602"/>
                  <a:pt x="110732" y="221815"/>
                  <a:pt x="110732" y="213467"/>
                </a:cubicBezTo>
                <a:cubicBezTo>
                  <a:pt x="110732" y="208956"/>
                  <a:pt x="112741" y="205207"/>
                  <a:pt x="115153" y="202661"/>
                </a:cubicBezTo>
                <a:cubicBezTo>
                  <a:pt x="117027" y="200741"/>
                  <a:pt x="117875" y="198553"/>
                  <a:pt x="117875" y="196454"/>
                </a:cubicBezTo>
                <a:cubicBezTo>
                  <a:pt x="117875" y="192033"/>
                  <a:pt x="113098" y="185740"/>
                  <a:pt x="103588" y="185740"/>
                </a:cubicBezTo>
                <a:cubicBezTo>
                  <a:pt x="94078" y="185740"/>
                  <a:pt x="89300" y="192035"/>
                  <a:pt x="89300" y="196457"/>
                </a:cubicBezTo>
                <a:cubicBezTo>
                  <a:pt x="89300" y="198555"/>
                  <a:pt x="90148" y="200697"/>
                  <a:pt x="92023" y="202663"/>
                </a:cubicBezTo>
                <a:cubicBezTo>
                  <a:pt x="94478" y="205207"/>
                  <a:pt x="96444" y="208959"/>
                  <a:pt x="96444" y="213469"/>
                </a:cubicBezTo>
                <a:cubicBezTo>
                  <a:pt x="96444" y="221817"/>
                  <a:pt x="89657" y="228605"/>
                  <a:pt x="81308" y="228605"/>
                </a:cubicBezTo>
                <a:lnTo>
                  <a:pt x="25007" y="228605"/>
                </a:lnTo>
                <a:cubicBezTo>
                  <a:pt x="11211" y="228605"/>
                  <a:pt x="5" y="217399"/>
                  <a:pt x="5" y="203603"/>
                </a:cubicBezTo>
                <a:lnTo>
                  <a:pt x="5" y="147301"/>
                </a:lnTo>
                <a:cubicBezTo>
                  <a:pt x="5" y="138952"/>
                  <a:pt x="6792" y="132165"/>
                  <a:pt x="15140" y="132165"/>
                </a:cubicBezTo>
                <a:cubicBezTo>
                  <a:pt x="19650" y="132165"/>
                  <a:pt x="23399" y="134174"/>
                  <a:pt x="25946" y="136586"/>
                </a:cubicBezTo>
                <a:cubicBezTo>
                  <a:pt x="27866" y="138461"/>
                  <a:pt x="30054" y="139309"/>
                  <a:pt x="32153" y="139309"/>
                </a:cubicBezTo>
                <a:cubicBezTo>
                  <a:pt x="36574" y="139309"/>
                  <a:pt x="42869" y="134531"/>
                  <a:pt x="42869" y="125021"/>
                </a:cubicBezTo>
                <a:cubicBezTo>
                  <a:pt x="42869" y="115512"/>
                  <a:pt x="36574" y="110734"/>
                  <a:pt x="32155" y="110734"/>
                </a:cubicBezTo>
                <a:cubicBezTo>
                  <a:pt x="30056" y="110734"/>
                  <a:pt x="27914" y="111582"/>
                  <a:pt x="25948" y="113456"/>
                </a:cubicBezTo>
                <a:cubicBezTo>
                  <a:pt x="23404" y="115868"/>
                  <a:pt x="19653" y="117878"/>
                  <a:pt x="15142" y="117878"/>
                </a:cubicBezTo>
                <a:cubicBezTo>
                  <a:pt x="6794" y="117878"/>
                  <a:pt x="7" y="111090"/>
                  <a:pt x="7" y="102742"/>
                </a:cubicBezTo>
                <a:lnTo>
                  <a:pt x="7" y="67871"/>
                </a:lnTo>
                <a:cubicBezTo>
                  <a:pt x="7" y="54075"/>
                  <a:pt x="11213" y="42869"/>
                  <a:pt x="25011" y="42869"/>
                </a:cubicBezTo>
                <a:lnTo>
                  <a:pt x="66491" y="42869"/>
                </a:lnTo>
                <a:cubicBezTo>
                  <a:pt x="65108" y="39610"/>
                  <a:pt x="64303" y="35993"/>
                  <a:pt x="64303" y="32155"/>
                </a:cubicBezTo>
                <a:cubicBezTo>
                  <a:pt x="64303" y="22108"/>
                  <a:pt x="69750" y="13849"/>
                  <a:pt x="76938" y="8447"/>
                </a:cubicBezTo>
                <a:lnTo>
                  <a:pt x="76928" y="84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Shape Patterns Activity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Vocabulary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mathematical vocabulary to describe their patterns.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enhances their ability to articulate observations and reasoning.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Sorting Activity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sort the shapes into categories, such as by color, size, or texture.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recognize and organize patterns effectively.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Shape Preparation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Prepare a set of shapes with different colors, sizes, and textures.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shapes will serve as the basis for the sorting activity.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8119" y="491258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588" y="28173"/>
                </a:moveTo>
                <a:lnTo>
                  <a:pt x="98360" y="78581"/>
                </a:lnTo>
                <a:lnTo>
                  <a:pt x="158859" y="78581"/>
                </a:lnTo>
                <a:lnTo>
                  <a:pt x="128588" y="28173"/>
                </a:lnTo>
                <a:moveTo>
                  <a:pt x="183685" y="78357"/>
                </a:moveTo>
                <a:cubicBezTo>
                  <a:pt x="186318" y="82778"/>
                  <a:pt x="186407" y="88269"/>
                  <a:pt x="183863" y="92734"/>
                </a:cubicBezTo>
                <a:cubicBezTo>
                  <a:pt x="181319" y="97198"/>
                  <a:pt x="176584" y="99967"/>
                  <a:pt x="171450" y="99967"/>
                </a:cubicBezTo>
                <a:lnTo>
                  <a:pt x="85725" y="99967"/>
                </a:lnTo>
                <a:cubicBezTo>
                  <a:pt x="80591" y="99967"/>
                  <a:pt x="75813" y="97198"/>
                  <a:pt x="73312" y="92734"/>
                </a:cubicBezTo>
                <a:cubicBezTo>
                  <a:pt x="70811" y="88269"/>
                  <a:pt x="70857" y="82778"/>
                  <a:pt x="73490" y="78357"/>
                </a:cubicBezTo>
                <a:lnTo>
                  <a:pt x="116353" y="6920"/>
                </a:lnTo>
                <a:cubicBezTo>
                  <a:pt x="118897" y="2633"/>
                  <a:pt x="123586" y="0"/>
                  <a:pt x="128587" y="0"/>
                </a:cubicBezTo>
                <a:cubicBezTo>
                  <a:pt x="133587" y="0"/>
                  <a:pt x="138276" y="2633"/>
                  <a:pt x="140822" y="6920"/>
                </a:cubicBezTo>
                <a:lnTo>
                  <a:pt x="183685" y="78357"/>
                </a:lnTo>
                <a:moveTo>
                  <a:pt x="207169" y="142875"/>
                </a:moveTo>
                <a:lnTo>
                  <a:pt x="150019" y="142875"/>
                </a:lnTo>
                <a:lnTo>
                  <a:pt x="150019" y="200025"/>
                </a:lnTo>
                <a:lnTo>
                  <a:pt x="207169" y="200025"/>
                </a:lnTo>
                <a:lnTo>
                  <a:pt x="207169" y="142875"/>
                </a:lnTo>
                <a:moveTo>
                  <a:pt x="146448" y="121444"/>
                </a:moveTo>
                <a:lnTo>
                  <a:pt x="210742" y="121444"/>
                </a:lnTo>
                <a:cubicBezTo>
                  <a:pt x="220608" y="121444"/>
                  <a:pt x="228602" y="129436"/>
                  <a:pt x="228602" y="139304"/>
                </a:cubicBezTo>
                <a:lnTo>
                  <a:pt x="228602" y="203598"/>
                </a:lnTo>
                <a:cubicBezTo>
                  <a:pt x="228602" y="213464"/>
                  <a:pt x="220610" y="221459"/>
                  <a:pt x="210744" y="221459"/>
                </a:cubicBezTo>
                <a:lnTo>
                  <a:pt x="146450" y="221459"/>
                </a:lnTo>
                <a:cubicBezTo>
                  <a:pt x="136584" y="221459"/>
                  <a:pt x="128592" y="213467"/>
                  <a:pt x="128592" y="203600"/>
                </a:cubicBezTo>
                <a:lnTo>
                  <a:pt x="128592" y="139307"/>
                </a:lnTo>
                <a:cubicBezTo>
                  <a:pt x="128592" y="129440"/>
                  <a:pt x="136584" y="121448"/>
                  <a:pt x="146453" y="121448"/>
                </a:cubicBezTo>
                <a:lnTo>
                  <a:pt x="146448" y="121444"/>
                </a:lnTo>
                <a:moveTo>
                  <a:pt x="92869" y="171450"/>
                </a:moveTo>
                <a:cubicBezTo>
                  <a:pt x="92869" y="151724"/>
                  <a:pt x="76876" y="135731"/>
                  <a:pt x="57150" y="135731"/>
                </a:cubicBezTo>
                <a:cubicBezTo>
                  <a:pt x="37424" y="135731"/>
                  <a:pt x="21431" y="151724"/>
                  <a:pt x="21431" y="171450"/>
                </a:cubicBezTo>
                <a:cubicBezTo>
                  <a:pt x="21431" y="191176"/>
                  <a:pt x="37424" y="207169"/>
                  <a:pt x="57150" y="207169"/>
                </a:cubicBezTo>
                <a:cubicBezTo>
                  <a:pt x="76876" y="207169"/>
                  <a:pt x="92869" y="191176"/>
                  <a:pt x="92869" y="171450"/>
                </a:cubicBezTo>
                <a:moveTo>
                  <a:pt x="0" y="171450"/>
                </a:moveTo>
                <a:cubicBezTo>
                  <a:pt x="0" y="139887"/>
                  <a:pt x="25587" y="114300"/>
                  <a:pt x="57150" y="114300"/>
                </a:cubicBezTo>
                <a:cubicBezTo>
                  <a:pt x="88713" y="114300"/>
                  <a:pt x="114300" y="139887"/>
                  <a:pt x="114300" y="171450"/>
                </a:cubicBezTo>
                <a:cubicBezTo>
                  <a:pt x="114300" y="203013"/>
                  <a:pt x="88713" y="228600"/>
                  <a:pt x="57150" y="228600"/>
                </a:cubicBezTo>
                <a:cubicBezTo>
                  <a:pt x="25587" y="228600"/>
                  <a:pt x="0" y="203013"/>
                  <a:pt x="0" y="1714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1885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110908" y="23351"/>
                </a:moveTo>
                <a:cubicBezTo>
                  <a:pt x="111621" y="22145"/>
                  <a:pt x="112917" y="21431"/>
                  <a:pt x="114300" y="21431"/>
                </a:cubicBezTo>
                <a:cubicBezTo>
                  <a:pt x="115683" y="21431"/>
                  <a:pt x="116979" y="22145"/>
                  <a:pt x="117692" y="23351"/>
                </a:cubicBezTo>
                <a:lnTo>
                  <a:pt x="206229" y="168771"/>
                </a:lnTo>
                <a:cubicBezTo>
                  <a:pt x="206853" y="169797"/>
                  <a:pt x="207166" y="170959"/>
                  <a:pt x="207166" y="172120"/>
                </a:cubicBezTo>
                <a:cubicBezTo>
                  <a:pt x="207166" y="175692"/>
                  <a:pt x="204263" y="178594"/>
                  <a:pt x="200693" y="178594"/>
                </a:cubicBezTo>
                <a:lnTo>
                  <a:pt x="27903" y="178594"/>
                </a:lnTo>
                <a:cubicBezTo>
                  <a:pt x="24332" y="178594"/>
                  <a:pt x="21429" y="175692"/>
                  <a:pt x="21429" y="172120"/>
                </a:cubicBezTo>
                <a:cubicBezTo>
                  <a:pt x="21429" y="170913"/>
                  <a:pt x="21742" y="169753"/>
                  <a:pt x="22366" y="168771"/>
                </a:cubicBezTo>
                <a:lnTo>
                  <a:pt x="110908" y="23351"/>
                </a:lnTo>
                <a:moveTo>
                  <a:pt x="92601" y="12190"/>
                </a:moveTo>
                <a:lnTo>
                  <a:pt x="4065" y="157610"/>
                </a:lnTo>
                <a:cubicBezTo>
                  <a:pt x="1385" y="161986"/>
                  <a:pt x="2" y="166987"/>
                  <a:pt x="2" y="172120"/>
                </a:cubicBezTo>
                <a:cubicBezTo>
                  <a:pt x="2" y="187523"/>
                  <a:pt x="12504" y="200025"/>
                  <a:pt x="27907" y="200025"/>
                </a:cubicBezTo>
                <a:lnTo>
                  <a:pt x="200697" y="200025"/>
                </a:lnTo>
                <a:cubicBezTo>
                  <a:pt x="216100" y="200025"/>
                  <a:pt x="228602" y="187523"/>
                  <a:pt x="228602" y="172120"/>
                </a:cubicBezTo>
                <a:cubicBezTo>
                  <a:pt x="228602" y="166985"/>
                  <a:pt x="227174" y="161984"/>
                  <a:pt x="224540" y="157610"/>
                </a:cubicBezTo>
                <a:lnTo>
                  <a:pt x="136003" y="12190"/>
                </a:lnTo>
                <a:cubicBezTo>
                  <a:pt x="131404" y="4645"/>
                  <a:pt x="123190" y="0"/>
                  <a:pt x="114305" y="0"/>
                </a:cubicBezTo>
                <a:cubicBezTo>
                  <a:pt x="105419" y="0"/>
                  <a:pt x="97205" y="4643"/>
                  <a:pt x="92606" y="12190"/>
                </a:cubicBezTo>
                <a:lnTo>
                  <a:pt x="92601" y="121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 Sequence Activity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271" b="-15227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mathematical vocabulary to describe their patterns.</a:t>
            </a:r>
            <a:endParaRPr lang="en-US" sz="1372" dirty="0"/>
          </a:p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reinforcing their understanding of mathematical concepts.</a:t>
            </a:r>
            <a:endParaRPr lang="en-US" sz="1372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Mathematical Vocabulary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work in pairs to create a pattern sequence using the cards.</a:t>
            </a:r>
            <a:endParaRPr lang="en-US" sz="1372" dirty="0"/>
          </a:p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teamwork and hands-on learning.</a:t>
            </a:r>
            <a:endParaRPr lang="en-US" sz="1372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Pattern Building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set of pattern sequence cards with different shapes and colors.</a:t>
            </a:r>
            <a:endParaRPr lang="en-US" sz="1372" dirty="0"/>
          </a:p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cards will serve as the primary tools for the activity.</a:t>
            </a:r>
            <a:endParaRPr lang="en-US" sz="1372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Pattern Sequence Cards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1089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03200" y="19050"/>
                </a:moveTo>
                <a:cubicBezTo>
                  <a:pt x="206693" y="19050"/>
                  <a:pt x="209551" y="21907"/>
                  <a:pt x="209551" y="25399"/>
                </a:cubicBezTo>
                <a:lnTo>
                  <a:pt x="209551" y="69849"/>
                </a:lnTo>
                <a:lnTo>
                  <a:pt x="177801" y="69849"/>
                </a:lnTo>
                <a:lnTo>
                  <a:pt x="177801" y="57149"/>
                </a:lnTo>
                <a:lnTo>
                  <a:pt x="180976" y="57149"/>
                </a:lnTo>
                <a:cubicBezTo>
                  <a:pt x="186254" y="57149"/>
                  <a:pt x="190502" y="52903"/>
                  <a:pt x="190502" y="47624"/>
                </a:cubicBezTo>
                <a:cubicBezTo>
                  <a:pt x="190502" y="42345"/>
                  <a:pt x="186254" y="38099"/>
                  <a:pt x="180976" y="38099"/>
                </a:cubicBezTo>
                <a:lnTo>
                  <a:pt x="177801" y="38099"/>
                </a:lnTo>
                <a:lnTo>
                  <a:pt x="177801" y="19050"/>
                </a:lnTo>
                <a:lnTo>
                  <a:pt x="203200" y="19050"/>
                </a:lnTo>
                <a:moveTo>
                  <a:pt x="165099" y="38101"/>
                </a:moveTo>
                <a:lnTo>
                  <a:pt x="161924" y="38101"/>
                </a:lnTo>
                <a:cubicBezTo>
                  <a:pt x="156646" y="38101"/>
                  <a:pt x="152398" y="42347"/>
                  <a:pt x="152398" y="47625"/>
                </a:cubicBezTo>
                <a:cubicBezTo>
                  <a:pt x="152398" y="52904"/>
                  <a:pt x="156646" y="57150"/>
                  <a:pt x="161924" y="57150"/>
                </a:cubicBezTo>
                <a:lnTo>
                  <a:pt x="165099" y="57150"/>
                </a:lnTo>
                <a:lnTo>
                  <a:pt x="165099" y="69850"/>
                </a:lnTo>
                <a:lnTo>
                  <a:pt x="114300" y="69850"/>
                </a:lnTo>
                <a:lnTo>
                  <a:pt x="114300" y="57150"/>
                </a:lnTo>
                <a:lnTo>
                  <a:pt x="117475" y="57150"/>
                </a:lnTo>
                <a:cubicBezTo>
                  <a:pt x="122754" y="57150"/>
                  <a:pt x="127001" y="52904"/>
                  <a:pt x="127001" y="47625"/>
                </a:cubicBezTo>
                <a:cubicBezTo>
                  <a:pt x="127001" y="42347"/>
                  <a:pt x="122754" y="38101"/>
                  <a:pt x="117475" y="38101"/>
                </a:cubicBezTo>
                <a:lnTo>
                  <a:pt x="114300" y="38101"/>
                </a:lnTo>
                <a:lnTo>
                  <a:pt x="114300" y="19051"/>
                </a:lnTo>
                <a:lnTo>
                  <a:pt x="165099" y="19051"/>
                </a:lnTo>
                <a:lnTo>
                  <a:pt x="165099" y="38101"/>
                </a:lnTo>
                <a:moveTo>
                  <a:pt x="101599" y="38101"/>
                </a:moveTo>
                <a:lnTo>
                  <a:pt x="98424" y="38101"/>
                </a:lnTo>
                <a:cubicBezTo>
                  <a:pt x="93145" y="38101"/>
                  <a:pt x="88898" y="42347"/>
                  <a:pt x="88898" y="47625"/>
                </a:cubicBezTo>
                <a:cubicBezTo>
                  <a:pt x="88898" y="52904"/>
                  <a:pt x="93145" y="57150"/>
                  <a:pt x="98424" y="57150"/>
                </a:cubicBezTo>
                <a:lnTo>
                  <a:pt x="101599" y="57150"/>
                </a:lnTo>
                <a:lnTo>
                  <a:pt x="101599" y="69850"/>
                </a:lnTo>
                <a:lnTo>
                  <a:pt x="63498" y="69850"/>
                </a:lnTo>
                <a:lnTo>
                  <a:pt x="63498" y="57150"/>
                </a:lnTo>
                <a:lnTo>
                  <a:pt x="66673" y="57150"/>
                </a:lnTo>
                <a:cubicBezTo>
                  <a:pt x="71952" y="57150"/>
                  <a:pt x="76199" y="52904"/>
                  <a:pt x="76199" y="47625"/>
                </a:cubicBezTo>
                <a:cubicBezTo>
                  <a:pt x="76199" y="42347"/>
                  <a:pt x="71952" y="38101"/>
                  <a:pt x="66673" y="38101"/>
                </a:cubicBezTo>
                <a:lnTo>
                  <a:pt x="63498" y="38101"/>
                </a:lnTo>
                <a:lnTo>
                  <a:pt x="63498" y="19051"/>
                </a:lnTo>
                <a:lnTo>
                  <a:pt x="101599" y="19051"/>
                </a:lnTo>
                <a:lnTo>
                  <a:pt x="101599" y="38101"/>
                </a:lnTo>
                <a:moveTo>
                  <a:pt x="50799" y="38101"/>
                </a:moveTo>
                <a:lnTo>
                  <a:pt x="47624" y="38101"/>
                </a:lnTo>
                <a:cubicBezTo>
                  <a:pt x="42346" y="38101"/>
                  <a:pt x="38098" y="42347"/>
                  <a:pt x="38098" y="47625"/>
                </a:cubicBezTo>
                <a:cubicBezTo>
                  <a:pt x="38098" y="52904"/>
                  <a:pt x="42346" y="57150"/>
                  <a:pt x="47624" y="57150"/>
                </a:cubicBezTo>
                <a:lnTo>
                  <a:pt x="50799" y="57150"/>
                </a:lnTo>
                <a:lnTo>
                  <a:pt x="50799" y="69850"/>
                </a:lnTo>
                <a:lnTo>
                  <a:pt x="19049" y="69850"/>
                </a:lnTo>
                <a:lnTo>
                  <a:pt x="19049" y="25400"/>
                </a:lnTo>
                <a:cubicBezTo>
                  <a:pt x="19049" y="21908"/>
                  <a:pt x="21907" y="19051"/>
                  <a:pt x="25400" y="19051"/>
                </a:cubicBezTo>
                <a:lnTo>
                  <a:pt x="50799" y="19051"/>
                </a:lnTo>
                <a:lnTo>
                  <a:pt x="50799" y="38101"/>
                </a:lnTo>
                <a:moveTo>
                  <a:pt x="19049" y="152400"/>
                </a:moveTo>
                <a:lnTo>
                  <a:pt x="19049" y="82549"/>
                </a:lnTo>
                <a:lnTo>
                  <a:pt x="50799" y="82549"/>
                </a:lnTo>
                <a:lnTo>
                  <a:pt x="50799" y="92074"/>
                </a:lnTo>
                <a:lnTo>
                  <a:pt x="47624" y="92074"/>
                </a:lnTo>
                <a:cubicBezTo>
                  <a:pt x="42346" y="92074"/>
                  <a:pt x="38098" y="96320"/>
                  <a:pt x="38098" y="101598"/>
                </a:cubicBezTo>
                <a:cubicBezTo>
                  <a:pt x="38098" y="106877"/>
                  <a:pt x="42346" y="111123"/>
                  <a:pt x="47624" y="111123"/>
                </a:cubicBezTo>
                <a:lnTo>
                  <a:pt x="50799" y="111123"/>
                </a:lnTo>
                <a:lnTo>
                  <a:pt x="50799" y="120648"/>
                </a:lnTo>
                <a:lnTo>
                  <a:pt x="47624" y="120648"/>
                </a:lnTo>
                <a:cubicBezTo>
                  <a:pt x="42346" y="120648"/>
                  <a:pt x="38098" y="124894"/>
                  <a:pt x="38098" y="130173"/>
                </a:cubicBezTo>
                <a:cubicBezTo>
                  <a:pt x="38098" y="135451"/>
                  <a:pt x="42346" y="139697"/>
                  <a:pt x="47624" y="139697"/>
                </a:cubicBezTo>
                <a:lnTo>
                  <a:pt x="50799" y="139697"/>
                </a:lnTo>
                <a:lnTo>
                  <a:pt x="50799" y="158747"/>
                </a:lnTo>
                <a:lnTo>
                  <a:pt x="25400" y="158747"/>
                </a:lnTo>
                <a:cubicBezTo>
                  <a:pt x="21907" y="158747"/>
                  <a:pt x="19049" y="155890"/>
                  <a:pt x="19049" y="152398"/>
                </a:cubicBezTo>
                <a:lnTo>
                  <a:pt x="19049" y="152400"/>
                </a:lnTo>
                <a:moveTo>
                  <a:pt x="63501" y="139699"/>
                </a:moveTo>
                <a:lnTo>
                  <a:pt x="66676" y="139699"/>
                </a:lnTo>
                <a:cubicBezTo>
                  <a:pt x="71954" y="139699"/>
                  <a:pt x="76202" y="135453"/>
                  <a:pt x="76202" y="130175"/>
                </a:cubicBezTo>
                <a:cubicBezTo>
                  <a:pt x="76202" y="124896"/>
                  <a:pt x="71954" y="120650"/>
                  <a:pt x="66676" y="120650"/>
                </a:cubicBezTo>
                <a:lnTo>
                  <a:pt x="63501" y="120650"/>
                </a:lnTo>
                <a:lnTo>
                  <a:pt x="63501" y="111125"/>
                </a:lnTo>
                <a:lnTo>
                  <a:pt x="66676" y="111125"/>
                </a:lnTo>
                <a:cubicBezTo>
                  <a:pt x="71954" y="111125"/>
                  <a:pt x="76202" y="106879"/>
                  <a:pt x="76202" y="101600"/>
                </a:cubicBezTo>
                <a:cubicBezTo>
                  <a:pt x="76202" y="96322"/>
                  <a:pt x="71954" y="92076"/>
                  <a:pt x="66676" y="92076"/>
                </a:cubicBezTo>
                <a:lnTo>
                  <a:pt x="63501" y="92076"/>
                </a:lnTo>
                <a:lnTo>
                  <a:pt x="63501" y="82551"/>
                </a:lnTo>
                <a:lnTo>
                  <a:pt x="101601" y="82551"/>
                </a:lnTo>
                <a:lnTo>
                  <a:pt x="101601" y="92076"/>
                </a:lnTo>
                <a:lnTo>
                  <a:pt x="98426" y="92076"/>
                </a:lnTo>
                <a:cubicBezTo>
                  <a:pt x="93148" y="92076"/>
                  <a:pt x="88900" y="96322"/>
                  <a:pt x="88900" y="101600"/>
                </a:cubicBezTo>
                <a:cubicBezTo>
                  <a:pt x="88900" y="106879"/>
                  <a:pt x="93148" y="111125"/>
                  <a:pt x="98426" y="111125"/>
                </a:cubicBezTo>
                <a:lnTo>
                  <a:pt x="101601" y="111125"/>
                </a:lnTo>
                <a:lnTo>
                  <a:pt x="101601" y="120650"/>
                </a:lnTo>
                <a:lnTo>
                  <a:pt x="98426" y="120650"/>
                </a:lnTo>
                <a:cubicBezTo>
                  <a:pt x="93148" y="120650"/>
                  <a:pt x="88900" y="124896"/>
                  <a:pt x="88900" y="130175"/>
                </a:cubicBezTo>
                <a:cubicBezTo>
                  <a:pt x="88900" y="135453"/>
                  <a:pt x="93148" y="139699"/>
                  <a:pt x="98426" y="139699"/>
                </a:cubicBezTo>
                <a:lnTo>
                  <a:pt x="101601" y="139699"/>
                </a:lnTo>
                <a:lnTo>
                  <a:pt x="101601" y="158749"/>
                </a:lnTo>
                <a:lnTo>
                  <a:pt x="63501" y="158749"/>
                </a:lnTo>
                <a:lnTo>
                  <a:pt x="63501" y="139699"/>
                </a:lnTo>
                <a:moveTo>
                  <a:pt x="114300" y="111125"/>
                </a:moveTo>
                <a:lnTo>
                  <a:pt x="117475" y="111125"/>
                </a:lnTo>
                <a:cubicBezTo>
                  <a:pt x="122754" y="111125"/>
                  <a:pt x="127001" y="106879"/>
                  <a:pt x="127001" y="101600"/>
                </a:cubicBezTo>
                <a:cubicBezTo>
                  <a:pt x="127001" y="96321"/>
                  <a:pt x="122754" y="92076"/>
                  <a:pt x="117475" y="92076"/>
                </a:cubicBezTo>
                <a:lnTo>
                  <a:pt x="114300" y="92076"/>
                </a:lnTo>
                <a:lnTo>
                  <a:pt x="114300" y="82551"/>
                </a:lnTo>
                <a:lnTo>
                  <a:pt x="165099" y="82551"/>
                </a:lnTo>
                <a:lnTo>
                  <a:pt x="165099" y="120652"/>
                </a:lnTo>
                <a:lnTo>
                  <a:pt x="161924" y="120652"/>
                </a:lnTo>
                <a:cubicBezTo>
                  <a:pt x="156646" y="120652"/>
                  <a:pt x="152398" y="124898"/>
                  <a:pt x="152398" y="130176"/>
                </a:cubicBezTo>
                <a:cubicBezTo>
                  <a:pt x="152398" y="135455"/>
                  <a:pt x="156646" y="139701"/>
                  <a:pt x="161924" y="139701"/>
                </a:cubicBezTo>
                <a:lnTo>
                  <a:pt x="165099" y="139701"/>
                </a:lnTo>
                <a:lnTo>
                  <a:pt x="165099" y="158751"/>
                </a:lnTo>
                <a:lnTo>
                  <a:pt x="114300" y="158751"/>
                </a:lnTo>
                <a:lnTo>
                  <a:pt x="114300" y="139701"/>
                </a:lnTo>
                <a:lnTo>
                  <a:pt x="117475" y="139701"/>
                </a:lnTo>
                <a:cubicBezTo>
                  <a:pt x="122754" y="139701"/>
                  <a:pt x="127001" y="135455"/>
                  <a:pt x="127001" y="130176"/>
                </a:cubicBezTo>
                <a:cubicBezTo>
                  <a:pt x="127001" y="124898"/>
                  <a:pt x="122754" y="120652"/>
                  <a:pt x="117475" y="120652"/>
                </a:cubicBezTo>
                <a:lnTo>
                  <a:pt x="114300" y="120652"/>
                </a:lnTo>
                <a:lnTo>
                  <a:pt x="114300" y="111125"/>
                </a:lnTo>
                <a:moveTo>
                  <a:pt x="177801" y="139699"/>
                </a:moveTo>
                <a:lnTo>
                  <a:pt x="180976" y="139699"/>
                </a:lnTo>
                <a:cubicBezTo>
                  <a:pt x="186254" y="139699"/>
                  <a:pt x="190502" y="135453"/>
                  <a:pt x="190502" y="130175"/>
                </a:cubicBezTo>
                <a:cubicBezTo>
                  <a:pt x="190502" y="124896"/>
                  <a:pt x="186254" y="120650"/>
                  <a:pt x="180976" y="120650"/>
                </a:cubicBezTo>
                <a:lnTo>
                  <a:pt x="177801" y="120650"/>
                </a:lnTo>
                <a:lnTo>
                  <a:pt x="177801" y="82549"/>
                </a:lnTo>
                <a:lnTo>
                  <a:pt x="209551" y="82549"/>
                </a:lnTo>
                <a:lnTo>
                  <a:pt x="209551" y="152400"/>
                </a:lnTo>
                <a:cubicBezTo>
                  <a:pt x="209551" y="155892"/>
                  <a:pt x="206693" y="158749"/>
                  <a:pt x="203200" y="158749"/>
                </a:cubicBezTo>
                <a:lnTo>
                  <a:pt x="177801" y="158749"/>
                </a:lnTo>
                <a:lnTo>
                  <a:pt x="177801" y="139699"/>
                </a:lnTo>
                <a:moveTo>
                  <a:pt x="25400" y="0"/>
                </a:moveTo>
                <a:cubicBezTo>
                  <a:pt x="11391" y="0"/>
                  <a:pt x="0" y="11390"/>
                  <a:pt x="0" y="25401"/>
                </a:cubicBezTo>
                <a:lnTo>
                  <a:pt x="0" y="152401"/>
                </a:lnTo>
                <a:cubicBezTo>
                  <a:pt x="0" y="166410"/>
                  <a:pt x="11391" y="177802"/>
                  <a:pt x="25400" y="177802"/>
                </a:cubicBezTo>
                <a:lnTo>
                  <a:pt x="203200" y="177802"/>
                </a:lnTo>
                <a:cubicBezTo>
                  <a:pt x="217209" y="177802"/>
                  <a:pt x="228600" y="166412"/>
                  <a:pt x="228600" y="152401"/>
                </a:cubicBezTo>
                <a:lnTo>
                  <a:pt x="228600" y="25401"/>
                </a:lnTo>
                <a:cubicBezTo>
                  <a:pt x="228600" y="11392"/>
                  <a:pt x="217209" y="0"/>
                  <a:pt x="203200" y="0"/>
                </a:cubicBezTo>
                <a:lnTo>
                  <a:pt x="2540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73090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708344"/>
            <a:ext cx="228600" cy="182904"/>
          </a:xfrm>
          <a:custGeom>
            <a:avLst/>
            <a:gdLst/>
            <a:ahLst/>
            <a:cxnLst/>
            <a:rect l="l" t="t" r="r" b="b"/>
            <a:pathLst>
              <a:path w="228600" h="182904">
                <a:moveTo>
                  <a:pt x="87403" y="17500"/>
                </a:moveTo>
                <a:cubicBezTo>
                  <a:pt x="88724" y="16750"/>
                  <a:pt x="90404" y="17178"/>
                  <a:pt x="91154" y="18501"/>
                </a:cubicBezTo>
                <a:lnTo>
                  <a:pt x="150805" y="121836"/>
                </a:lnTo>
                <a:cubicBezTo>
                  <a:pt x="151555" y="123158"/>
                  <a:pt x="151127" y="124836"/>
                  <a:pt x="149804" y="125587"/>
                </a:cubicBezTo>
                <a:lnTo>
                  <a:pt x="80902" y="165378"/>
                </a:lnTo>
                <a:cubicBezTo>
                  <a:pt x="79580" y="166128"/>
                  <a:pt x="77900" y="165700"/>
                  <a:pt x="77150" y="164377"/>
                </a:cubicBezTo>
                <a:lnTo>
                  <a:pt x="17499" y="61042"/>
                </a:lnTo>
                <a:cubicBezTo>
                  <a:pt x="16750" y="59720"/>
                  <a:pt x="17177" y="58043"/>
                  <a:pt x="18501" y="57291"/>
                </a:cubicBezTo>
                <a:lnTo>
                  <a:pt x="87403" y="17500"/>
                </a:lnTo>
                <a:moveTo>
                  <a:pt x="9928" y="42432"/>
                </a:moveTo>
                <a:cubicBezTo>
                  <a:pt x="427" y="47932"/>
                  <a:pt x="-2823" y="60077"/>
                  <a:pt x="2677" y="69613"/>
                </a:cubicBezTo>
                <a:lnTo>
                  <a:pt x="62328" y="172948"/>
                </a:lnTo>
                <a:cubicBezTo>
                  <a:pt x="67828" y="182450"/>
                  <a:pt x="79973" y="185735"/>
                  <a:pt x="89511" y="180235"/>
                </a:cubicBezTo>
                <a:lnTo>
                  <a:pt x="158376" y="140445"/>
                </a:lnTo>
                <a:cubicBezTo>
                  <a:pt x="167877" y="134945"/>
                  <a:pt x="171164" y="122800"/>
                  <a:pt x="165664" y="113263"/>
                </a:cubicBezTo>
                <a:lnTo>
                  <a:pt x="106013" y="9928"/>
                </a:lnTo>
                <a:cubicBezTo>
                  <a:pt x="100513" y="426"/>
                  <a:pt x="88333" y="-2824"/>
                  <a:pt x="78830" y="2678"/>
                </a:cubicBezTo>
                <a:lnTo>
                  <a:pt x="9928" y="42432"/>
                </a:lnTo>
                <a:moveTo>
                  <a:pt x="115763" y="178236"/>
                </a:moveTo>
                <a:cubicBezTo>
                  <a:pt x="119229" y="181130"/>
                  <a:pt x="123693" y="182880"/>
                  <a:pt x="128585" y="182880"/>
                </a:cubicBezTo>
                <a:lnTo>
                  <a:pt x="208595" y="182880"/>
                </a:lnTo>
                <a:cubicBezTo>
                  <a:pt x="219632" y="182880"/>
                  <a:pt x="228598" y="173914"/>
                  <a:pt x="228598" y="162878"/>
                </a:cubicBezTo>
                <a:lnTo>
                  <a:pt x="228598" y="42862"/>
                </a:lnTo>
                <a:cubicBezTo>
                  <a:pt x="228598" y="31825"/>
                  <a:pt x="219632" y="22859"/>
                  <a:pt x="208595" y="22859"/>
                </a:cubicBezTo>
                <a:lnTo>
                  <a:pt x="128585" y="22859"/>
                </a:lnTo>
                <a:cubicBezTo>
                  <a:pt x="127943" y="22859"/>
                  <a:pt x="127335" y="22896"/>
                  <a:pt x="126692" y="22930"/>
                </a:cubicBezTo>
                <a:lnTo>
                  <a:pt x="175556" y="107549"/>
                </a:lnTo>
                <a:cubicBezTo>
                  <a:pt x="184199" y="122516"/>
                  <a:pt x="179056" y="141697"/>
                  <a:pt x="164089" y="150341"/>
                </a:cubicBezTo>
                <a:lnTo>
                  <a:pt x="115763" y="178236"/>
                </a:lnTo>
                <a:moveTo>
                  <a:pt x="207882" y="67007"/>
                </a:moveTo>
                <a:lnTo>
                  <a:pt x="190666" y="84831"/>
                </a:lnTo>
                <a:cubicBezTo>
                  <a:pt x="189523" y="85974"/>
                  <a:pt x="187630" y="85974"/>
                  <a:pt x="186558" y="84831"/>
                </a:cubicBezTo>
                <a:lnTo>
                  <a:pt x="169269" y="67007"/>
                </a:lnTo>
                <a:cubicBezTo>
                  <a:pt x="164267" y="61827"/>
                  <a:pt x="164553" y="53254"/>
                  <a:pt x="170163" y="48468"/>
                </a:cubicBezTo>
                <a:cubicBezTo>
                  <a:pt x="174984" y="44288"/>
                  <a:pt x="182379" y="45075"/>
                  <a:pt x="186844" y="49611"/>
                </a:cubicBezTo>
                <a:lnTo>
                  <a:pt x="188629" y="51469"/>
                </a:lnTo>
                <a:lnTo>
                  <a:pt x="190307" y="49611"/>
                </a:lnTo>
                <a:cubicBezTo>
                  <a:pt x="194772" y="45075"/>
                  <a:pt x="202094" y="44254"/>
                  <a:pt x="207059" y="48468"/>
                </a:cubicBezTo>
                <a:cubicBezTo>
                  <a:pt x="212596" y="53289"/>
                  <a:pt x="212845" y="61862"/>
                  <a:pt x="207845" y="67007"/>
                </a:cubicBezTo>
                <a:lnTo>
                  <a:pt x="207882" y="67007"/>
                </a:lnTo>
                <a:moveTo>
                  <a:pt x="61219" y="62257"/>
                </a:moveTo>
                <a:lnTo>
                  <a:pt x="58647" y="71865"/>
                </a:lnTo>
                <a:lnTo>
                  <a:pt x="51360" y="99046"/>
                </a:lnTo>
                <a:cubicBezTo>
                  <a:pt x="48859" y="108334"/>
                  <a:pt x="54395" y="117871"/>
                  <a:pt x="63647" y="120371"/>
                </a:cubicBezTo>
                <a:cubicBezTo>
                  <a:pt x="72898" y="122871"/>
                  <a:pt x="82470" y="117335"/>
                  <a:pt x="84971" y="108083"/>
                </a:cubicBezTo>
                <a:lnTo>
                  <a:pt x="85828" y="104939"/>
                </a:lnTo>
                <a:cubicBezTo>
                  <a:pt x="85864" y="104797"/>
                  <a:pt x="85899" y="104654"/>
                  <a:pt x="85935" y="104546"/>
                </a:cubicBezTo>
                <a:lnTo>
                  <a:pt x="92258" y="115511"/>
                </a:lnTo>
                <a:lnTo>
                  <a:pt x="87936" y="118011"/>
                </a:lnTo>
                <a:cubicBezTo>
                  <a:pt x="85542" y="119369"/>
                  <a:pt x="84756" y="122441"/>
                  <a:pt x="86114" y="124797"/>
                </a:cubicBezTo>
                <a:cubicBezTo>
                  <a:pt x="87472" y="127155"/>
                  <a:pt x="90544" y="127976"/>
                  <a:pt x="92901" y="126619"/>
                </a:cubicBezTo>
                <a:lnTo>
                  <a:pt x="110117" y="116689"/>
                </a:lnTo>
                <a:cubicBezTo>
                  <a:pt x="112510" y="115332"/>
                  <a:pt x="113296" y="112259"/>
                  <a:pt x="111939" y="109903"/>
                </a:cubicBezTo>
                <a:cubicBezTo>
                  <a:pt x="110581" y="107546"/>
                  <a:pt x="107508" y="106724"/>
                  <a:pt x="105151" y="108082"/>
                </a:cubicBezTo>
                <a:lnTo>
                  <a:pt x="100829" y="110582"/>
                </a:lnTo>
                <a:lnTo>
                  <a:pt x="94506" y="99617"/>
                </a:lnTo>
                <a:cubicBezTo>
                  <a:pt x="94650" y="99653"/>
                  <a:pt x="94791" y="99688"/>
                  <a:pt x="94899" y="99725"/>
                </a:cubicBezTo>
                <a:lnTo>
                  <a:pt x="98042" y="100583"/>
                </a:lnTo>
                <a:cubicBezTo>
                  <a:pt x="107330" y="103083"/>
                  <a:pt x="116865" y="97546"/>
                  <a:pt x="119366" y="88295"/>
                </a:cubicBezTo>
                <a:cubicBezTo>
                  <a:pt x="121867" y="79044"/>
                  <a:pt x="116330" y="69471"/>
                  <a:pt x="107079" y="66970"/>
                </a:cubicBezTo>
                <a:lnTo>
                  <a:pt x="79896" y="59683"/>
                </a:lnTo>
                <a:lnTo>
                  <a:pt x="70359" y="57004"/>
                </a:lnTo>
                <a:cubicBezTo>
                  <a:pt x="66395" y="55932"/>
                  <a:pt x="62287" y="58290"/>
                  <a:pt x="61215" y="62290"/>
                </a:cubicBezTo>
                <a:lnTo>
                  <a:pt x="61219" y="6225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Block Design Challenge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Motivate students to describe their designs using mathematical terms.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importance of precise language in explaining patterns and shapes.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Vocabulary Emphasis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work together to explore creative possibilities.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teamwork and the integration of patterns and shapes in their designs.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Design Activity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a set of blocks and a challenge card.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work in pairs to create a design using the blocks, incorporating patterns and shapes.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Challenge Setup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3508" y="39188"/>
                </a:moveTo>
                <a:cubicBezTo>
                  <a:pt x="320691" y="39188"/>
                  <a:pt x="326569" y="45065"/>
                  <a:pt x="326569" y="52249"/>
                </a:cubicBezTo>
                <a:lnTo>
                  <a:pt x="326569" y="313508"/>
                </a:lnTo>
                <a:cubicBezTo>
                  <a:pt x="326569" y="320691"/>
                  <a:pt x="320691" y="326569"/>
                  <a:pt x="313508" y="326569"/>
                </a:cubicBezTo>
                <a:lnTo>
                  <a:pt x="52249" y="326569"/>
                </a:lnTo>
                <a:cubicBezTo>
                  <a:pt x="45065" y="326569"/>
                  <a:pt x="39188" y="320691"/>
                  <a:pt x="39188" y="313508"/>
                </a:cubicBezTo>
                <a:lnTo>
                  <a:pt x="39188" y="52249"/>
                </a:lnTo>
                <a:cubicBezTo>
                  <a:pt x="39188" y="45065"/>
                  <a:pt x="45065" y="39188"/>
                  <a:pt x="52249" y="39188"/>
                </a:cubicBezTo>
                <a:lnTo>
                  <a:pt x="313508" y="39188"/>
                </a:lnTo>
                <a:moveTo>
                  <a:pt x="52252" y="0"/>
                </a:moveTo>
                <a:cubicBezTo>
                  <a:pt x="23434" y="0"/>
                  <a:pt x="0" y="23431"/>
                  <a:pt x="0" y="52252"/>
                </a:cubicBezTo>
                <a:lnTo>
                  <a:pt x="0" y="313511"/>
                </a:lnTo>
                <a:cubicBezTo>
                  <a:pt x="0" y="342329"/>
                  <a:pt x="23431" y="365764"/>
                  <a:pt x="52252" y="365764"/>
                </a:cubicBezTo>
                <a:lnTo>
                  <a:pt x="313511" y="365764"/>
                </a:lnTo>
                <a:cubicBezTo>
                  <a:pt x="342329" y="365764"/>
                  <a:pt x="365764" y="342333"/>
                  <a:pt x="365764" y="313511"/>
                </a:cubicBezTo>
                <a:lnTo>
                  <a:pt x="365764" y="52252"/>
                </a:lnTo>
                <a:cubicBezTo>
                  <a:pt x="365764" y="23434"/>
                  <a:pt x="342333" y="0"/>
                  <a:pt x="313511" y="0"/>
                </a:cubicBezTo>
                <a:lnTo>
                  <a:pt x="52252" y="0"/>
                </a:lnTo>
                <a:moveTo>
                  <a:pt x="91440" y="71846"/>
                </a:moveTo>
                <a:cubicBezTo>
                  <a:pt x="91440" y="61023"/>
                  <a:pt x="82669" y="52252"/>
                  <a:pt x="71846" y="52252"/>
                </a:cubicBezTo>
                <a:cubicBezTo>
                  <a:pt x="61023" y="52252"/>
                  <a:pt x="52252" y="61023"/>
                  <a:pt x="52252" y="71846"/>
                </a:cubicBezTo>
                <a:cubicBezTo>
                  <a:pt x="52252" y="82669"/>
                  <a:pt x="61023" y="91440"/>
                  <a:pt x="71846" y="91440"/>
                </a:cubicBezTo>
                <a:cubicBezTo>
                  <a:pt x="82669" y="91440"/>
                  <a:pt x="91440" y="82669"/>
                  <a:pt x="91440" y="71846"/>
                </a:cubicBezTo>
                <a:lnTo>
                  <a:pt x="91440" y="71846"/>
                </a:lnTo>
                <a:moveTo>
                  <a:pt x="293914" y="91440"/>
                </a:moveTo>
                <a:cubicBezTo>
                  <a:pt x="304737" y="91440"/>
                  <a:pt x="313508" y="82669"/>
                  <a:pt x="313508" y="71846"/>
                </a:cubicBezTo>
                <a:cubicBezTo>
                  <a:pt x="313508" y="61023"/>
                  <a:pt x="304737" y="52252"/>
                  <a:pt x="293914" y="52252"/>
                </a:cubicBezTo>
                <a:cubicBezTo>
                  <a:pt x="283091" y="52252"/>
                  <a:pt x="274320" y="61023"/>
                  <a:pt x="274320" y="71846"/>
                </a:cubicBezTo>
                <a:cubicBezTo>
                  <a:pt x="274320" y="82669"/>
                  <a:pt x="283091" y="91440"/>
                  <a:pt x="293914" y="91440"/>
                </a:cubicBezTo>
                <a:lnTo>
                  <a:pt x="293914" y="91440"/>
                </a:lnTo>
                <a:moveTo>
                  <a:pt x="91440" y="293914"/>
                </a:moveTo>
                <a:cubicBezTo>
                  <a:pt x="91440" y="283091"/>
                  <a:pt x="82669" y="274320"/>
                  <a:pt x="71846" y="274320"/>
                </a:cubicBezTo>
                <a:cubicBezTo>
                  <a:pt x="61023" y="274320"/>
                  <a:pt x="52252" y="283091"/>
                  <a:pt x="52252" y="293914"/>
                </a:cubicBezTo>
                <a:cubicBezTo>
                  <a:pt x="52252" y="304737"/>
                  <a:pt x="61023" y="313508"/>
                  <a:pt x="71846" y="313508"/>
                </a:cubicBezTo>
                <a:cubicBezTo>
                  <a:pt x="82669" y="313508"/>
                  <a:pt x="91440" y="304737"/>
                  <a:pt x="91440" y="293914"/>
                </a:cubicBezTo>
                <a:lnTo>
                  <a:pt x="91440" y="293914"/>
                </a:lnTo>
                <a:moveTo>
                  <a:pt x="293914" y="313508"/>
                </a:moveTo>
                <a:cubicBezTo>
                  <a:pt x="304737" y="313508"/>
                  <a:pt x="313508" y="304737"/>
                  <a:pt x="313508" y="293914"/>
                </a:cubicBezTo>
                <a:cubicBezTo>
                  <a:pt x="313508" y="283091"/>
                  <a:pt x="304737" y="274320"/>
                  <a:pt x="293914" y="274320"/>
                </a:cubicBezTo>
                <a:cubicBezTo>
                  <a:pt x="283091" y="274320"/>
                  <a:pt x="274320" y="283091"/>
                  <a:pt x="274320" y="293914"/>
                </a:cubicBezTo>
                <a:cubicBezTo>
                  <a:pt x="274320" y="304737"/>
                  <a:pt x="283091" y="313508"/>
                  <a:pt x="293914" y="313508"/>
                </a:cubicBezTo>
                <a:lnTo>
                  <a:pt x="293914" y="313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Patterns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 is essential for problem-solving and critical thinking in real-life situations.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individuals to identify solutions and make informed decisions.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Problem-Solving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help us understand relationships between objects and make predictions.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ability is crucial for analyzing trends and anticipating outcomes.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Understanding and Prediction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are used in art, design, architecture, and engineering.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a foundation for creating visually appealing and functional designs.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Creative Fields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5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7745" y="30699"/>
                </a:moveTo>
                <a:cubicBezTo>
                  <a:pt x="103995" y="33486"/>
                  <a:pt x="102870" y="36432"/>
                  <a:pt x="102870" y="38575"/>
                </a:cubicBezTo>
                <a:cubicBezTo>
                  <a:pt x="102870" y="40824"/>
                  <a:pt x="104157" y="43987"/>
                  <a:pt x="108441" y="46933"/>
                </a:cubicBezTo>
                <a:cubicBezTo>
                  <a:pt x="112619" y="49773"/>
                  <a:pt x="115727" y="54757"/>
                  <a:pt x="115727" y="60649"/>
                </a:cubicBezTo>
                <a:cubicBezTo>
                  <a:pt x="115727" y="69757"/>
                  <a:pt x="108334" y="77098"/>
                  <a:pt x="99279" y="77098"/>
                </a:cubicBezTo>
                <a:lnTo>
                  <a:pt x="30002" y="77153"/>
                </a:lnTo>
                <a:cubicBezTo>
                  <a:pt x="27646" y="77153"/>
                  <a:pt x="25717" y="79081"/>
                  <a:pt x="25717" y="81440"/>
                </a:cubicBezTo>
                <a:lnTo>
                  <a:pt x="25717" y="109569"/>
                </a:lnTo>
                <a:cubicBezTo>
                  <a:pt x="29681" y="108016"/>
                  <a:pt x="34021" y="107158"/>
                  <a:pt x="38578" y="107158"/>
                </a:cubicBezTo>
                <a:cubicBezTo>
                  <a:pt x="61670" y="107158"/>
                  <a:pt x="77155" y="128267"/>
                  <a:pt x="77155" y="150020"/>
                </a:cubicBezTo>
                <a:cubicBezTo>
                  <a:pt x="77155" y="171774"/>
                  <a:pt x="61670" y="192883"/>
                  <a:pt x="38580" y="192883"/>
                </a:cubicBezTo>
                <a:cubicBezTo>
                  <a:pt x="34027" y="192883"/>
                  <a:pt x="29687" y="192024"/>
                  <a:pt x="25723" y="190471"/>
                </a:cubicBezTo>
                <a:lnTo>
                  <a:pt x="25723" y="244318"/>
                </a:lnTo>
                <a:cubicBezTo>
                  <a:pt x="25723" y="246674"/>
                  <a:pt x="27651" y="248605"/>
                  <a:pt x="30010" y="248605"/>
                </a:cubicBezTo>
                <a:lnTo>
                  <a:pt x="83857" y="248605"/>
                </a:lnTo>
                <a:cubicBezTo>
                  <a:pt x="82304" y="244641"/>
                  <a:pt x="81445" y="240302"/>
                  <a:pt x="81445" y="235748"/>
                </a:cubicBezTo>
                <a:cubicBezTo>
                  <a:pt x="81445" y="212656"/>
                  <a:pt x="102554" y="197173"/>
                  <a:pt x="124308" y="197173"/>
                </a:cubicBezTo>
                <a:cubicBezTo>
                  <a:pt x="146061" y="197173"/>
                  <a:pt x="167170" y="212658"/>
                  <a:pt x="167170" y="235751"/>
                </a:cubicBezTo>
                <a:cubicBezTo>
                  <a:pt x="167170" y="240304"/>
                  <a:pt x="166312" y="244644"/>
                  <a:pt x="164759" y="248611"/>
                </a:cubicBezTo>
                <a:lnTo>
                  <a:pt x="192888" y="248611"/>
                </a:lnTo>
                <a:cubicBezTo>
                  <a:pt x="195244" y="248611"/>
                  <a:pt x="197176" y="246682"/>
                  <a:pt x="197176" y="244326"/>
                </a:cubicBezTo>
                <a:lnTo>
                  <a:pt x="197176" y="175049"/>
                </a:lnTo>
                <a:cubicBezTo>
                  <a:pt x="197176" y="165942"/>
                  <a:pt x="204568" y="158601"/>
                  <a:pt x="213624" y="158601"/>
                </a:cubicBezTo>
                <a:cubicBezTo>
                  <a:pt x="219571" y="158601"/>
                  <a:pt x="224501" y="161709"/>
                  <a:pt x="227340" y="165887"/>
                </a:cubicBezTo>
                <a:cubicBezTo>
                  <a:pt x="230286" y="170174"/>
                  <a:pt x="233449" y="171458"/>
                  <a:pt x="235698" y="171458"/>
                </a:cubicBezTo>
                <a:cubicBezTo>
                  <a:pt x="237841" y="171458"/>
                  <a:pt x="240787" y="170333"/>
                  <a:pt x="243574" y="166583"/>
                </a:cubicBezTo>
                <a:cubicBezTo>
                  <a:pt x="246361" y="162833"/>
                  <a:pt x="248556" y="156993"/>
                  <a:pt x="248556" y="150028"/>
                </a:cubicBezTo>
                <a:cubicBezTo>
                  <a:pt x="248556" y="143063"/>
                  <a:pt x="246413" y="137278"/>
                  <a:pt x="243574" y="133473"/>
                </a:cubicBezTo>
                <a:cubicBezTo>
                  <a:pt x="240735" y="129668"/>
                  <a:pt x="237841" y="128598"/>
                  <a:pt x="235698" y="128598"/>
                </a:cubicBezTo>
                <a:cubicBezTo>
                  <a:pt x="233449" y="128598"/>
                  <a:pt x="230286" y="129885"/>
                  <a:pt x="227340" y="134170"/>
                </a:cubicBezTo>
                <a:cubicBezTo>
                  <a:pt x="224501" y="138348"/>
                  <a:pt x="219516" y="141456"/>
                  <a:pt x="213624" y="141456"/>
                </a:cubicBezTo>
                <a:cubicBezTo>
                  <a:pt x="204516" y="141456"/>
                  <a:pt x="197176" y="134063"/>
                  <a:pt x="197176" y="125007"/>
                </a:cubicBezTo>
                <a:lnTo>
                  <a:pt x="197176" y="81448"/>
                </a:lnTo>
                <a:cubicBezTo>
                  <a:pt x="197176" y="79092"/>
                  <a:pt x="195247" y="77163"/>
                  <a:pt x="192891" y="77163"/>
                </a:cubicBezTo>
                <a:lnTo>
                  <a:pt x="149331" y="77163"/>
                </a:lnTo>
                <a:cubicBezTo>
                  <a:pt x="140224" y="77163"/>
                  <a:pt x="132883" y="69770"/>
                  <a:pt x="132883" y="60715"/>
                </a:cubicBezTo>
                <a:cubicBezTo>
                  <a:pt x="132883" y="54768"/>
                  <a:pt x="135991" y="49838"/>
                  <a:pt x="140169" y="46999"/>
                </a:cubicBezTo>
                <a:cubicBezTo>
                  <a:pt x="144457" y="44053"/>
                  <a:pt x="145741" y="40890"/>
                  <a:pt x="145741" y="38640"/>
                </a:cubicBezTo>
                <a:cubicBezTo>
                  <a:pt x="145741" y="36498"/>
                  <a:pt x="144616" y="33552"/>
                  <a:pt x="140866" y="30765"/>
                </a:cubicBezTo>
                <a:cubicBezTo>
                  <a:pt x="137116" y="27978"/>
                  <a:pt x="131276" y="25728"/>
                  <a:pt x="124311" y="25728"/>
                </a:cubicBezTo>
                <a:cubicBezTo>
                  <a:pt x="117346" y="25728"/>
                  <a:pt x="111560" y="27871"/>
                  <a:pt x="107755" y="30710"/>
                </a:cubicBezTo>
                <a:lnTo>
                  <a:pt x="107745" y="30699"/>
                </a:lnTo>
                <a:moveTo>
                  <a:pt x="92314" y="10125"/>
                </a:moveTo>
                <a:cubicBezTo>
                  <a:pt x="100994" y="3643"/>
                  <a:pt x="112298" y="0"/>
                  <a:pt x="124300" y="0"/>
                </a:cubicBezTo>
                <a:cubicBezTo>
                  <a:pt x="136301" y="0"/>
                  <a:pt x="147606" y="3643"/>
                  <a:pt x="156286" y="10125"/>
                </a:cubicBezTo>
                <a:cubicBezTo>
                  <a:pt x="164965" y="16607"/>
                  <a:pt x="171447" y="26521"/>
                  <a:pt x="171447" y="38575"/>
                </a:cubicBezTo>
                <a:cubicBezTo>
                  <a:pt x="171447" y="43183"/>
                  <a:pt x="170482" y="47523"/>
                  <a:pt x="168822" y="51435"/>
                </a:cubicBezTo>
                <a:lnTo>
                  <a:pt x="192880" y="51435"/>
                </a:lnTo>
                <a:cubicBezTo>
                  <a:pt x="209435" y="51435"/>
                  <a:pt x="222885" y="64882"/>
                  <a:pt x="222885" y="81440"/>
                </a:cubicBezTo>
                <a:lnTo>
                  <a:pt x="222885" y="105498"/>
                </a:lnTo>
                <a:cubicBezTo>
                  <a:pt x="226797" y="103838"/>
                  <a:pt x="231137" y="102873"/>
                  <a:pt x="235745" y="102873"/>
                </a:cubicBezTo>
                <a:cubicBezTo>
                  <a:pt x="247801" y="102873"/>
                  <a:pt x="257713" y="109410"/>
                  <a:pt x="264195" y="118034"/>
                </a:cubicBezTo>
                <a:cubicBezTo>
                  <a:pt x="270677" y="126662"/>
                  <a:pt x="274320" y="138019"/>
                  <a:pt x="274320" y="150020"/>
                </a:cubicBezTo>
                <a:cubicBezTo>
                  <a:pt x="274320" y="162022"/>
                  <a:pt x="270677" y="173326"/>
                  <a:pt x="264195" y="182006"/>
                </a:cubicBezTo>
                <a:cubicBezTo>
                  <a:pt x="257713" y="190685"/>
                  <a:pt x="247799" y="197167"/>
                  <a:pt x="235745" y="197167"/>
                </a:cubicBezTo>
                <a:cubicBezTo>
                  <a:pt x="231137" y="197167"/>
                  <a:pt x="226797" y="196202"/>
                  <a:pt x="222888" y="194542"/>
                </a:cubicBezTo>
                <a:lnTo>
                  <a:pt x="222888" y="244318"/>
                </a:lnTo>
                <a:cubicBezTo>
                  <a:pt x="222888" y="260873"/>
                  <a:pt x="209440" y="274323"/>
                  <a:pt x="192885" y="274323"/>
                </a:cubicBezTo>
                <a:lnTo>
                  <a:pt x="151040" y="274323"/>
                </a:lnTo>
                <a:cubicBezTo>
                  <a:pt x="141022" y="274323"/>
                  <a:pt x="132878" y="266178"/>
                  <a:pt x="132878" y="256160"/>
                </a:cubicBezTo>
                <a:cubicBezTo>
                  <a:pt x="132878" y="250748"/>
                  <a:pt x="135289" y="246249"/>
                  <a:pt x="138183" y="243193"/>
                </a:cubicBezTo>
                <a:cubicBezTo>
                  <a:pt x="140433" y="240888"/>
                  <a:pt x="141450" y="238263"/>
                  <a:pt x="141450" y="235745"/>
                </a:cubicBezTo>
                <a:cubicBezTo>
                  <a:pt x="141450" y="230440"/>
                  <a:pt x="135717" y="222888"/>
                  <a:pt x="124305" y="222888"/>
                </a:cubicBezTo>
                <a:cubicBezTo>
                  <a:pt x="112894" y="222888"/>
                  <a:pt x="107160" y="230442"/>
                  <a:pt x="107160" y="235748"/>
                </a:cubicBezTo>
                <a:cubicBezTo>
                  <a:pt x="107160" y="238266"/>
                  <a:pt x="108178" y="240836"/>
                  <a:pt x="110427" y="243195"/>
                </a:cubicBezTo>
                <a:cubicBezTo>
                  <a:pt x="113374" y="246249"/>
                  <a:pt x="115733" y="250750"/>
                  <a:pt x="115733" y="256163"/>
                </a:cubicBezTo>
                <a:cubicBezTo>
                  <a:pt x="115733" y="266181"/>
                  <a:pt x="107588" y="274325"/>
                  <a:pt x="97570" y="274325"/>
                </a:cubicBezTo>
                <a:lnTo>
                  <a:pt x="30008" y="274325"/>
                </a:lnTo>
                <a:cubicBezTo>
                  <a:pt x="13453" y="274325"/>
                  <a:pt x="5" y="260878"/>
                  <a:pt x="5" y="244323"/>
                </a:cubicBezTo>
                <a:lnTo>
                  <a:pt x="5" y="176761"/>
                </a:lnTo>
                <a:cubicBezTo>
                  <a:pt x="5" y="166742"/>
                  <a:pt x="8150" y="158598"/>
                  <a:pt x="18168" y="158598"/>
                </a:cubicBezTo>
                <a:cubicBezTo>
                  <a:pt x="23580" y="158598"/>
                  <a:pt x="28079" y="161009"/>
                  <a:pt x="31135" y="163903"/>
                </a:cubicBezTo>
                <a:cubicBezTo>
                  <a:pt x="33440" y="166153"/>
                  <a:pt x="36065" y="167170"/>
                  <a:pt x="38583" y="167170"/>
                </a:cubicBezTo>
                <a:cubicBezTo>
                  <a:pt x="43888" y="167170"/>
                  <a:pt x="51443" y="161437"/>
                  <a:pt x="51443" y="150025"/>
                </a:cubicBezTo>
                <a:cubicBezTo>
                  <a:pt x="51443" y="138614"/>
                  <a:pt x="43888" y="132880"/>
                  <a:pt x="38586" y="132880"/>
                </a:cubicBezTo>
                <a:cubicBezTo>
                  <a:pt x="36067" y="132880"/>
                  <a:pt x="33497" y="133898"/>
                  <a:pt x="31138" y="136148"/>
                </a:cubicBezTo>
                <a:cubicBezTo>
                  <a:pt x="28085" y="139042"/>
                  <a:pt x="23583" y="141453"/>
                  <a:pt x="18171" y="141453"/>
                </a:cubicBezTo>
                <a:cubicBezTo>
                  <a:pt x="8153" y="141453"/>
                  <a:pt x="8" y="133308"/>
                  <a:pt x="8" y="123290"/>
                </a:cubicBezTo>
                <a:lnTo>
                  <a:pt x="8" y="81445"/>
                </a:lnTo>
                <a:cubicBezTo>
                  <a:pt x="8" y="64890"/>
                  <a:pt x="13455" y="51443"/>
                  <a:pt x="30013" y="51443"/>
                </a:cubicBezTo>
                <a:lnTo>
                  <a:pt x="79788" y="51443"/>
                </a:lnTo>
                <a:cubicBezTo>
                  <a:pt x="78129" y="47531"/>
                  <a:pt x="77163" y="43191"/>
                  <a:pt x="77163" y="38586"/>
                </a:cubicBezTo>
                <a:cubicBezTo>
                  <a:pt x="77163" y="26529"/>
                  <a:pt x="83700" y="16618"/>
                  <a:pt x="92325" y="10136"/>
                </a:cubicBezTo>
                <a:lnTo>
                  <a:pt x="92314" y="1012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45"/>
            <a:ext cx="274320" cy="274266"/>
          </a:xfrm>
          <a:custGeom>
            <a:avLst/>
            <a:gdLst/>
            <a:ahLst/>
            <a:cxnLst/>
            <a:rect l="l" t="t" r="r" b="b"/>
            <a:pathLst>
              <a:path w="274320" h="274266">
                <a:moveTo>
                  <a:pt x="248553" y="138313"/>
                </a:moveTo>
                <a:cubicBezTo>
                  <a:pt x="248553" y="139758"/>
                  <a:pt x="248018" y="141099"/>
                  <a:pt x="246304" y="142599"/>
                </a:cubicBezTo>
                <a:cubicBezTo>
                  <a:pt x="244268" y="144259"/>
                  <a:pt x="240894" y="145707"/>
                  <a:pt x="236768" y="145707"/>
                </a:cubicBezTo>
                <a:lnTo>
                  <a:pt x="184272" y="145707"/>
                </a:lnTo>
                <a:cubicBezTo>
                  <a:pt x="155880" y="145707"/>
                  <a:pt x="132848" y="168740"/>
                  <a:pt x="132848" y="197132"/>
                </a:cubicBezTo>
                <a:cubicBezTo>
                  <a:pt x="132848" y="200774"/>
                  <a:pt x="133224" y="204309"/>
                  <a:pt x="133972" y="207738"/>
                </a:cubicBezTo>
                <a:cubicBezTo>
                  <a:pt x="135739" y="216147"/>
                  <a:pt x="139437" y="224397"/>
                  <a:pt x="141686" y="229487"/>
                </a:cubicBezTo>
                <a:lnTo>
                  <a:pt x="141686" y="229487"/>
                </a:lnTo>
                <a:cubicBezTo>
                  <a:pt x="142062" y="230345"/>
                  <a:pt x="142435" y="231094"/>
                  <a:pt x="142704" y="231791"/>
                </a:cubicBezTo>
                <a:cubicBezTo>
                  <a:pt x="145381" y="237951"/>
                  <a:pt x="145705" y="240041"/>
                  <a:pt x="145705" y="240951"/>
                </a:cubicBezTo>
                <a:cubicBezTo>
                  <a:pt x="145705" y="243790"/>
                  <a:pt x="144687" y="246039"/>
                  <a:pt x="143670" y="247273"/>
                </a:cubicBezTo>
                <a:cubicBezTo>
                  <a:pt x="143187" y="247863"/>
                  <a:pt x="142814" y="248132"/>
                  <a:pt x="142597" y="248239"/>
                </a:cubicBezTo>
                <a:cubicBezTo>
                  <a:pt x="142435" y="248346"/>
                  <a:pt x="142169" y="248400"/>
                  <a:pt x="141741" y="248452"/>
                </a:cubicBezTo>
                <a:cubicBezTo>
                  <a:pt x="140188" y="248507"/>
                  <a:pt x="138688" y="248559"/>
                  <a:pt x="137135" y="248559"/>
                </a:cubicBezTo>
                <a:cubicBezTo>
                  <a:pt x="75586" y="248559"/>
                  <a:pt x="25715" y="198687"/>
                  <a:pt x="25715" y="137139"/>
                </a:cubicBezTo>
                <a:cubicBezTo>
                  <a:pt x="25715" y="75590"/>
                  <a:pt x="75586" y="25718"/>
                  <a:pt x="137135" y="25718"/>
                </a:cubicBezTo>
                <a:cubicBezTo>
                  <a:pt x="198684" y="25718"/>
                  <a:pt x="248556" y="75590"/>
                  <a:pt x="248556" y="137139"/>
                </a:cubicBezTo>
                <a:cubicBezTo>
                  <a:pt x="248556" y="137514"/>
                  <a:pt x="248556" y="137887"/>
                  <a:pt x="248556" y="138318"/>
                </a:cubicBezTo>
                <a:lnTo>
                  <a:pt x="248553" y="138313"/>
                </a:lnTo>
                <a:moveTo>
                  <a:pt x="274265" y="138579"/>
                </a:moveTo>
                <a:cubicBezTo>
                  <a:pt x="274265" y="138096"/>
                  <a:pt x="274265" y="137613"/>
                  <a:pt x="274265" y="137133"/>
                </a:cubicBezTo>
                <a:cubicBezTo>
                  <a:pt x="274265" y="61389"/>
                  <a:pt x="212878" y="0"/>
                  <a:pt x="137133" y="0"/>
                </a:cubicBezTo>
                <a:cubicBezTo>
                  <a:pt x="61387" y="0"/>
                  <a:pt x="0" y="61389"/>
                  <a:pt x="0" y="137133"/>
                </a:cubicBezTo>
                <a:cubicBezTo>
                  <a:pt x="0" y="212877"/>
                  <a:pt x="61387" y="274266"/>
                  <a:pt x="137133" y="274266"/>
                </a:cubicBezTo>
                <a:cubicBezTo>
                  <a:pt x="139006" y="274266"/>
                  <a:pt x="140935" y="274212"/>
                  <a:pt x="142811" y="274159"/>
                </a:cubicBezTo>
                <a:cubicBezTo>
                  <a:pt x="159846" y="273463"/>
                  <a:pt x="171417" y="258035"/>
                  <a:pt x="171417" y="240948"/>
                </a:cubicBezTo>
                <a:cubicBezTo>
                  <a:pt x="171417" y="233181"/>
                  <a:pt x="168150" y="225790"/>
                  <a:pt x="164935" y="218450"/>
                </a:cubicBezTo>
                <a:cubicBezTo>
                  <a:pt x="162631" y="213201"/>
                  <a:pt x="160274" y="207897"/>
                  <a:pt x="159150" y="202433"/>
                </a:cubicBezTo>
                <a:cubicBezTo>
                  <a:pt x="158774" y="200719"/>
                  <a:pt x="158615" y="198950"/>
                  <a:pt x="158615" y="197129"/>
                </a:cubicBezTo>
                <a:cubicBezTo>
                  <a:pt x="158615" y="182933"/>
                  <a:pt x="170131" y="171417"/>
                  <a:pt x="184327" y="171417"/>
                </a:cubicBezTo>
                <a:lnTo>
                  <a:pt x="236768" y="171417"/>
                </a:lnTo>
                <a:cubicBezTo>
                  <a:pt x="256322" y="171417"/>
                  <a:pt x="274106" y="158131"/>
                  <a:pt x="274320" y="138579"/>
                </a:cubicBezTo>
                <a:lnTo>
                  <a:pt x="274265" y="138579"/>
                </a:lnTo>
                <a:moveTo>
                  <a:pt x="85709" y="137133"/>
                </a:moveTo>
                <a:cubicBezTo>
                  <a:pt x="85709" y="127666"/>
                  <a:pt x="78033" y="119992"/>
                  <a:pt x="68566" y="119992"/>
                </a:cubicBezTo>
                <a:cubicBezTo>
                  <a:pt x="59099" y="119992"/>
                  <a:pt x="51424" y="127666"/>
                  <a:pt x="51424" y="137133"/>
                </a:cubicBezTo>
                <a:cubicBezTo>
                  <a:pt x="51424" y="146601"/>
                  <a:pt x="59099" y="154275"/>
                  <a:pt x="68566" y="154275"/>
                </a:cubicBezTo>
                <a:cubicBezTo>
                  <a:pt x="78033" y="154275"/>
                  <a:pt x="85709" y="146601"/>
                  <a:pt x="85709" y="137133"/>
                </a:cubicBezTo>
                <a:lnTo>
                  <a:pt x="85709" y="137133"/>
                </a:lnTo>
                <a:moveTo>
                  <a:pt x="85709" y="102850"/>
                </a:moveTo>
                <a:cubicBezTo>
                  <a:pt x="95175" y="102850"/>
                  <a:pt x="102851" y="95176"/>
                  <a:pt x="102851" y="85708"/>
                </a:cubicBezTo>
                <a:cubicBezTo>
                  <a:pt x="102851" y="76241"/>
                  <a:pt x="95175" y="68567"/>
                  <a:pt x="85709" y="68567"/>
                </a:cubicBezTo>
                <a:cubicBezTo>
                  <a:pt x="76242" y="68567"/>
                  <a:pt x="68566" y="76241"/>
                  <a:pt x="68566" y="85708"/>
                </a:cubicBezTo>
                <a:cubicBezTo>
                  <a:pt x="68566" y="95176"/>
                  <a:pt x="76242" y="102850"/>
                  <a:pt x="85709" y="102850"/>
                </a:cubicBezTo>
                <a:moveTo>
                  <a:pt x="154275" y="68567"/>
                </a:moveTo>
                <a:cubicBezTo>
                  <a:pt x="154275" y="59099"/>
                  <a:pt x="146599" y="51425"/>
                  <a:pt x="137133" y="51425"/>
                </a:cubicBezTo>
                <a:cubicBezTo>
                  <a:pt x="127666" y="51425"/>
                  <a:pt x="119990" y="59099"/>
                  <a:pt x="119990" y="68567"/>
                </a:cubicBezTo>
                <a:cubicBezTo>
                  <a:pt x="119990" y="78034"/>
                  <a:pt x="127666" y="85708"/>
                  <a:pt x="137133" y="85708"/>
                </a:cubicBezTo>
                <a:cubicBezTo>
                  <a:pt x="146599" y="85708"/>
                  <a:pt x="154275" y="78034"/>
                  <a:pt x="154275" y="68567"/>
                </a:cubicBezTo>
                <a:lnTo>
                  <a:pt x="154275" y="68567"/>
                </a:lnTo>
                <a:moveTo>
                  <a:pt x="188559" y="102850"/>
                </a:moveTo>
                <a:cubicBezTo>
                  <a:pt x="198026" y="102850"/>
                  <a:pt x="205702" y="95176"/>
                  <a:pt x="205702" y="85708"/>
                </a:cubicBezTo>
                <a:cubicBezTo>
                  <a:pt x="205702" y="76241"/>
                  <a:pt x="198026" y="68567"/>
                  <a:pt x="188559" y="68567"/>
                </a:cubicBezTo>
                <a:cubicBezTo>
                  <a:pt x="179093" y="68567"/>
                  <a:pt x="171417" y="76241"/>
                  <a:pt x="171417" y="85708"/>
                </a:cubicBezTo>
                <a:cubicBezTo>
                  <a:pt x="171417" y="95176"/>
                  <a:pt x="179093" y="102850"/>
                  <a:pt x="188559" y="10285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Rubrics and Criteria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rubrics and criteria to assess student work and provide feedback.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consistency and clarity in evaluation.</a:t>
            </a:r>
            <a:endParaRPr lang="en-US" sz="1252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Guidance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and guidance to students to improve their understanding.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can address their weaknesses effectively.</a:t>
            </a:r>
            <a:endParaRPr lang="en-US" sz="1252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and Summative Assessments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formative and summative assessments to evaluate student understanding.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in identifying areas where students excel or need improvement.</a:t>
            </a:r>
            <a:endParaRPr lang="en-US" sz="1252" dirty="0"/>
          </a:p>
        </p:txBody>
      </p:sp>
      <p:sp>
        <p:nvSpPr>
          <p:cNvPr id="15" name="Text 13"/>
          <p:cNvSpPr/>
          <p:nvPr/>
        </p:nvSpPr>
        <p:spPr>
          <a:xfrm>
            <a:off x="910975" y="499967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4517" y="171717"/>
                </a:moveTo>
                <a:cubicBezTo>
                  <a:pt x="21630" y="168830"/>
                  <a:pt x="21630" y="164080"/>
                  <a:pt x="24517" y="161193"/>
                </a:cubicBezTo>
                <a:lnTo>
                  <a:pt x="42865" y="142845"/>
                </a:lnTo>
                <a:lnTo>
                  <a:pt x="56883" y="156863"/>
                </a:lnTo>
                <a:cubicBezTo>
                  <a:pt x="59770" y="159750"/>
                  <a:pt x="64520" y="159750"/>
                  <a:pt x="67407" y="156863"/>
                </a:cubicBezTo>
                <a:cubicBezTo>
                  <a:pt x="70295" y="153976"/>
                  <a:pt x="70295" y="149226"/>
                  <a:pt x="67407" y="146338"/>
                </a:cubicBezTo>
                <a:lnTo>
                  <a:pt x="53390" y="132321"/>
                </a:lnTo>
                <a:lnTo>
                  <a:pt x="72667" y="113043"/>
                </a:lnTo>
                <a:lnTo>
                  <a:pt x="86685" y="127060"/>
                </a:lnTo>
                <a:cubicBezTo>
                  <a:pt x="89572" y="129948"/>
                  <a:pt x="94323" y="129948"/>
                  <a:pt x="97210" y="127060"/>
                </a:cubicBezTo>
                <a:cubicBezTo>
                  <a:pt x="100097" y="124173"/>
                  <a:pt x="100097" y="119423"/>
                  <a:pt x="97210" y="116536"/>
                </a:cubicBezTo>
                <a:lnTo>
                  <a:pt x="83192" y="102518"/>
                </a:lnTo>
                <a:lnTo>
                  <a:pt x="102470" y="83240"/>
                </a:lnTo>
                <a:lnTo>
                  <a:pt x="116488" y="97258"/>
                </a:lnTo>
                <a:cubicBezTo>
                  <a:pt x="119375" y="100145"/>
                  <a:pt x="124125" y="100145"/>
                  <a:pt x="127012" y="97258"/>
                </a:cubicBezTo>
                <a:cubicBezTo>
                  <a:pt x="129900" y="94371"/>
                  <a:pt x="129900" y="89620"/>
                  <a:pt x="127012" y="86733"/>
                </a:cubicBezTo>
                <a:lnTo>
                  <a:pt x="112995" y="72715"/>
                </a:lnTo>
                <a:lnTo>
                  <a:pt x="132273" y="53438"/>
                </a:lnTo>
                <a:lnTo>
                  <a:pt x="146290" y="67455"/>
                </a:lnTo>
                <a:cubicBezTo>
                  <a:pt x="149178" y="70343"/>
                  <a:pt x="153928" y="70343"/>
                  <a:pt x="156815" y="67455"/>
                </a:cubicBezTo>
                <a:cubicBezTo>
                  <a:pt x="159702" y="64568"/>
                  <a:pt x="159702" y="59818"/>
                  <a:pt x="156815" y="56931"/>
                </a:cubicBezTo>
                <a:lnTo>
                  <a:pt x="142797" y="42913"/>
                </a:lnTo>
                <a:lnTo>
                  <a:pt x="161145" y="24565"/>
                </a:lnTo>
                <a:cubicBezTo>
                  <a:pt x="164032" y="21678"/>
                  <a:pt x="168782" y="21678"/>
                  <a:pt x="171669" y="24565"/>
                </a:cubicBezTo>
                <a:lnTo>
                  <a:pt x="204035" y="56931"/>
                </a:lnTo>
                <a:cubicBezTo>
                  <a:pt x="206922" y="59818"/>
                  <a:pt x="206922" y="64568"/>
                  <a:pt x="204035" y="67455"/>
                </a:cubicBezTo>
                <a:lnTo>
                  <a:pt x="67405" y="204085"/>
                </a:lnTo>
                <a:cubicBezTo>
                  <a:pt x="64518" y="206972"/>
                  <a:pt x="59767" y="206972"/>
                  <a:pt x="56880" y="204085"/>
                </a:cubicBezTo>
                <a:lnTo>
                  <a:pt x="24517" y="171717"/>
                </a:lnTo>
                <a:moveTo>
                  <a:pt x="41050" y="219867"/>
                </a:moveTo>
                <a:cubicBezTo>
                  <a:pt x="52692" y="231510"/>
                  <a:pt x="71552" y="231510"/>
                  <a:pt x="83194" y="219867"/>
                </a:cubicBezTo>
                <a:lnTo>
                  <a:pt x="219870" y="83238"/>
                </a:lnTo>
                <a:cubicBezTo>
                  <a:pt x="231512" y="71595"/>
                  <a:pt x="231512" y="52736"/>
                  <a:pt x="219870" y="41093"/>
                </a:cubicBezTo>
                <a:lnTo>
                  <a:pt x="187553" y="8728"/>
                </a:lnTo>
                <a:cubicBezTo>
                  <a:pt x="175910" y="-2915"/>
                  <a:pt x="157050" y="-2915"/>
                  <a:pt x="145408" y="8728"/>
                </a:cubicBezTo>
                <a:lnTo>
                  <a:pt x="8733" y="145358"/>
                </a:lnTo>
                <a:cubicBezTo>
                  <a:pt x="-2910" y="157000"/>
                  <a:pt x="-2910" y="175860"/>
                  <a:pt x="8733" y="187502"/>
                </a:cubicBezTo>
                <a:lnTo>
                  <a:pt x="41098" y="219867"/>
                </a:lnTo>
                <a:lnTo>
                  <a:pt x="41050" y="2198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41892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39550" y="1844682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enhance their ability to recognize and create patterns.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both creativity and analytical thinking.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Foundation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 is essential for success in mathematics.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plays a significant role in real-life situations.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with blocks and shapes is a fun and interactive way to introduce students to the concept of patterns.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develop problem-solving skills, critical thinking, and hand-eye coordination.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30698" y="494996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54827" y="27469"/>
                </a:moveTo>
                <a:cubicBezTo>
                  <a:pt x="54149" y="29897"/>
                  <a:pt x="52399" y="31898"/>
                  <a:pt x="50113" y="32933"/>
                </a:cubicBezTo>
                <a:cubicBezTo>
                  <a:pt x="44184" y="35612"/>
                  <a:pt x="40040" y="41541"/>
                  <a:pt x="40005" y="48471"/>
                </a:cubicBezTo>
                <a:cubicBezTo>
                  <a:pt x="39968" y="51720"/>
                  <a:pt x="38147" y="54650"/>
                  <a:pt x="35254" y="56078"/>
                </a:cubicBezTo>
                <a:cubicBezTo>
                  <a:pt x="29575" y="58900"/>
                  <a:pt x="25717" y="64723"/>
                  <a:pt x="25717" y="71437"/>
                </a:cubicBezTo>
                <a:cubicBezTo>
                  <a:pt x="25717" y="73973"/>
                  <a:pt x="26252" y="76330"/>
                  <a:pt x="27216" y="78474"/>
                </a:cubicBezTo>
                <a:cubicBezTo>
                  <a:pt x="28787" y="81939"/>
                  <a:pt x="27895" y="85976"/>
                  <a:pt x="25038" y="88476"/>
                </a:cubicBezTo>
                <a:cubicBezTo>
                  <a:pt x="20181" y="92654"/>
                  <a:pt x="17145" y="98834"/>
                  <a:pt x="17145" y="105729"/>
                </a:cubicBezTo>
                <a:cubicBezTo>
                  <a:pt x="17145" y="112943"/>
                  <a:pt x="20466" y="119337"/>
                  <a:pt x="25682" y="123552"/>
                </a:cubicBezTo>
                <a:cubicBezTo>
                  <a:pt x="28076" y="125481"/>
                  <a:pt x="29254" y="128552"/>
                  <a:pt x="28789" y="131590"/>
                </a:cubicBezTo>
                <a:cubicBezTo>
                  <a:pt x="28646" y="132482"/>
                  <a:pt x="28575" y="133376"/>
                  <a:pt x="28575" y="134304"/>
                </a:cubicBezTo>
                <a:cubicBezTo>
                  <a:pt x="28575" y="143627"/>
                  <a:pt x="36004" y="151198"/>
                  <a:pt x="45256" y="151449"/>
                </a:cubicBezTo>
                <a:cubicBezTo>
                  <a:pt x="48542" y="151556"/>
                  <a:pt x="51470" y="153484"/>
                  <a:pt x="52829" y="156485"/>
                </a:cubicBezTo>
                <a:cubicBezTo>
                  <a:pt x="55294" y="161950"/>
                  <a:pt x="60793" y="165737"/>
                  <a:pt x="67152" y="165737"/>
                </a:cubicBezTo>
                <a:cubicBezTo>
                  <a:pt x="75831" y="165737"/>
                  <a:pt x="82868" y="158700"/>
                  <a:pt x="82868" y="150020"/>
                </a:cubicBezTo>
                <a:lnTo>
                  <a:pt x="82868" y="31434"/>
                </a:lnTo>
                <a:cubicBezTo>
                  <a:pt x="82868" y="23540"/>
                  <a:pt x="76475" y="17147"/>
                  <a:pt x="68582" y="17147"/>
                </a:cubicBezTo>
                <a:cubicBezTo>
                  <a:pt x="62081" y="17147"/>
                  <a:pt x="56545" y="21505"/>
                  <a:pt x="54829" y="27471"/>
                </a:cubicBezTo>
                <a:lnTo>
                  <a:pt x="54827" y="27469"/>
                </a:lnTo>
                <a:moveTo>
                  <a:pt x="91440" y="172165"/>
                </a:moveTo>
                <a:cubicBezTo>
                  <a:pt x="85440" y="178773"/>
                  <a:pt x="76760" y="182880"/>
                  <a:pt x="67152" y="182880"/>
                </a:cubicBezTo>
                <a:cubicBezTo>
                  <a:pt x="55650" y="182880"/>
                  <a:pt x="45543" y="176986"/>
                  <a:pt x="39683" y="168058"/>
                </a:cubicBezTo>
                <a:cubicBezTo>
                  <a:pt x="23610" y="165201"/>
                  <a:pt x="11430" y="151163"/>
                  <a:pt x="11430" y="134303"/>
                </a:cubicBezTo>
                <a:cubicBezTo>
                  <a:pt x="11430" y="134124"/>
                  <a:pt x="11430" y="133910"/>
                  <a:pt x="11430" y="133731"/>
                </a:cubicBezTo>
                <a:cubicBezTo>
                  <a:pt x="4358" y="126516"/>
                  <a:pt x="0" y="116623"/>
                  <a:pt x="0" y="105728"/>
                </a:cubicBezTo>
                <a:cubicBezTo>
                  <a:pt x="0" y="95798"/>
                  <a:pt x="3608" y="86725"/>
                  <a:pt x="9572" y="79761"/>
                </a:cubicBezTo>
                <a:cubicBezTo>
                  <a:pt x="8928" y="77082"/>
                  <a:pt x="8572" y="74297"/>
                  <a:pt x="8572" y="71438"/>
                </a:cubicBezTo>
                <a:cubicBezTo>
                  <a:pt x="8572" y="59795"/>
                  <a:pt x="14395" y="49471"/>
                  <a:pt x="23251" y="43291"/>
                </a:cubicBezTo>
                <a:cubicBezTo>
                  <a:pt x="24859" y="32968"/>
                  <a:pt x="31038" y="24182"/>
                  <a:pt x="39647" y="19074"/>
                </a:cubicBezTo>
                <a:cubicBezTo>
                  <a:pt x="44469" y="7858"/>
                  <a:pt x="55612" y="0"/>
                  <a:pt x="68578" y="0"/>
                </a:cubicBezTo>
                <a:cubicBezTo>
                  <a:pt x="77580" y="0"/>
                  <a:pt x="85723" y="3786"/>
                  <a:pt x="91438" y="9859"/>
                </a:cubicBezTo>
                <a:cubicBezTo>
                  <a:pt x="97153" y="3788"/>
                  <a:pt x="105297" y="0"/>
                  <a:pt x="114298" y="0"/>
                </a:cubicBezTo>
                <a:cubicBezTo>
                  <a:pt x="127264" y="0"/>
                  <a:pt x="138409" y="7858"/>
                  <a:pt x="143195" y="19074"/>
                </a:cubicBezTo>
                <a:cubicBezTo>
                  <a:pt x="151803" y="24182"/>
                  <a:pt x="158017" y="32970"/>
                  <a:pt x="159590" y="43291"/>
                </a:cubicBezTo>
                <a:cubicBezTo>
                  <a:pt x="168484" y="49471"/>
                  <a:pt x="174307" y="59793"/>
                  <a:pt x="174307" y="71438"/>
                </a:cubicBezTo>
                <a:cubicBezTo>
                  <a:pt x="174307" y="74297"/>
                  <a:pt x="173950" y="77082"/>
                  <a:pt x="173306" y="79761"/>
                </a:cubicBezTo>
                <a:cubicBezTo>
                  <a:pt x="179272" y="86762"/>
                  <a:pt x="182878" y="95835"/>
                  <a:pt x="182878" y="105728"/>
                </a:cubicBezTo>
                <a:cubicBezTo>
                  <a:pt x="182878" y="116623"/>
                  <a:pt x="178520" y="126516"/>
                  <a:pt x="171448" y="133731"/>
                </a:cubicBezTo>
                <a:cubicBezTo>
                  <a:pt x="171448" y="133910"/>
                  <a:pt x="171448" y="134124"/>
                  <a:pt x="171448" y="134303"/>
                </a:cubicBezTo>
                <a:cubicBezTo>
                  <a:pt x="171448" y="151198"/>
                  <a:pt x="159268" y="165201"/>
                  <a:pt x="143195" y="168058"/>
                </a:cubicBezTo>
                <a:cubicBezTo>
                  <a:pt x="137337" y="176988"/>
                  <a:pt x="127230" y="182880"/>
                  <a:pt x="115726" y="182880"/>
                </a:cubicBezTo>
                <a:cubicBezTo>
                  <a:pt x="106118" y="182880"/>
                  <a:pt x="97438" y="178736"/>
                  <a:pt x="91438" y="172165"/>
                </a:cubicBezTo>
                <a:lnTo>
                  <a:pt x="91440" y="172165"/>
                </a:lnTo>
                <a:moveTo>
                  <a:pt x="100013" y="150018"/>
                </a:moveTo>
                <a:cubicBezTo>
                  <a:pt x="100013" y="158698"/>
                  <a:pt x="107051" y="165735"/>
                  <a:pt x="115730" y="165735"/>
                </a:cubicBezTo>
                <a:cubicBezTo>
                  <a:pt x="122089" y="165735"/>
                  <a:pt x="127588" y="161949"/>
                  <a:pt x="130053" y="156483"/>
                </a:cubicBezTo>
                <a:cubicBezTo>
                  <a:pt x="131410" y="153482"/>
                  <a:pt x="134340" y="151518"/>
                  <a:pt x="137626" y="151447"/>
                </a:cubicBezTo>
                <a:cubicBezTo>
                  <a:pt x="146878" y="151196"/>
                  <a:pt x="154307" y="143625"/>
                  <a:pt x="154307" y="134302"/>
                </a:cubicBezTo>
                <a:cubicBezTo>
                  <a:pt x="154307" y="133372"/>
                  <a:pt x="154235" y="132444"/>
                  <a:pt x="154093" y="131588"/>
                </a:cubicBezTo>
                <a:cubicBezTo>
                  <a:pt x="153594" y="128552"/>
                  <a:pt x="154808" y="125479"/>
                  <a:pt x="157200" y="123550"/>
                </a:cubicBezTo>
                <a:cubicBezTo>
                  <a:pt x="162416" y="119335"/>
                  <a:pt x="165737" y="112941"/>
                  <a:pt x="165737" y="105727"/>
                </a:cubicBezTo>
                <a:cubicBezTo>
                  <a:pt x="165737" y="98832"/>
                  <a:pt x="162701" y="92654"/>
                  <a:pt x="157844" y="88474"/>
                </a:cubicBezTo>
                <a:cubicBezTo>
                  <a:pt x="154987" y="86008"/>
                  <a:pt x="154093" y="81937"/>
                  <a:pt x="155666" y="78472"/>
                </a:cubicBezTo>
                <a:cubicBezTo>
                  <a:pt x="156629" y="76329"/>
                  <a:pt x="157165" y="73971"/>
                  <a:pt x="157165" y="71435"/>
                </a:cubicBezTo>
                <a:cubicBezTo>
                  <a:pt x="157165" y="64719"/>
                  <a:pt x="153308" y="58898"/>
                  <a:pt x="147628" y="56076"/>
                </a:cubicBezTo>
                <a:cubicBezTo>
                  <a:pt x="144735" y="54648"/>
                  <a:pt x="142877" y="51684"/>
                  <a:pt x="142877" y="48469"/>
                </a:cubicBezTo>
                <a:cubicBezTo>
                  <a:pt x="142840" y="41574"/>
                  <a:pt x="138698" y="35610"/>
                  <a:pt x="132769" y="32931"/>
                </a:cubicBezTo>
                <a:cubicBezTo>
                  <a:pt x="130483" y="31896"/>
                  <a:pt x="128733" y="29895"/>
                  <a:pt x="128054" y="27467"/>
                </a:cubicBezTo>
                <a:cubicBezTo>
                  <a:pt x="126341" y="21501"/>
                  <a:pt x="120803" y="17143"/>
                  <a:pt x="114302" y="17143"/>
                </a:cubicBezTo>
                <a:cubicBezTo>
                  <a:pt x="106409" y="17143"/>
                  <a:pt x="100015" y="23536"/>
                  <a:pt x="100015" y="31431"/>
                </a:cubicBezTo>
                <a:lnTo>
                  <a:pt x="100013" y="1500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337789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160020" y="0"/>
                </a:moveTo>
                <a:cubicBezTo>
                  <a:pt x="172630" y="0"/>
                  <a:pt x="182880" y="10250"/>
                  <a:pt x="182880" y="22860"/>
                </a:cubicBezTo>
                <a:lnTo>
                  <a:pt x="182880" y="68580"/>
                </a:lnTo>
                <a:cubicBezTo>
                  <a:pt x="182880" y="71724"/>
                  <a:pt x="180309" y="74295"/>
                  <a:pt x="177165" y="74295"/>
                </a:cubicBezTo>
                <a:lnTo>
                  <a:pt x="158592" y="74295"/>
                </a:lnTo>
                <a:cubicBezTo>
                  <a:pt x="156234" y="74295"/>
                  <a:pt x="154305" y="76224"/>
                  <a:pt x="154305" y="78582"/>
                </a:cubicBezTo>
                <a:lnTo>
                  <a:pt x="154305" y="80010"/>
                </a:lnTo>
                <a:cubicBezTo>
                  <a:pt x="154305" y="86332"/>
                  <a:pt x="149197" y="91440"/>
                  <a:pt x="142875" y="91440"/>
                </a:cubicBezTo>
                <a:cubicBezTo>
                  <a:pt x="136553" y="91440"/>
                  <a:pt x="131445" y="86332"/>
                  <a:pt x="131445" y="80010"/>
                </a:cubicBezTo>
                <a:lnTo>
                  <a:pt x="131445" y="78582"/>
                </a:lnTo>
                <a:cubicBezTo>
                  <a:pt x="131445" y="76224"/>
                  <a:pt x="129516" y="74295"/>
                  <a:pt x="127158" y="74295"/>
                </a:cubicBezTo>
                <a:lnTo>
                  <a:pt x="114300" y="74295"/>
                </a:lnTo>
                <a:cubicBezTo>
                  <a:pt x="111156" y="74295"/>
                  <a:pt x="108585" y="71724"/>
                  <a:pt x="108585" y="68580"/>
                </a:cubicBezTo>
                <a:lnTo>
                  <a:pt x="108585" y="57150"/>
                </a:lnTo>
                <a:cubicBezTo>
                  <a:pt x="108585" y="54006"/>
                  <a:pt x="111156" y="51435"/>
                  <a:pt x="114300" y="51435"/>
                </a:cubicBezTo>
                <a:lnTo>
                  <a:pt x="120015" y="51435"/>
                </a:lnTo>
                <a:cubicBezTo>
                  <a:pt x="126337" y="51435"/>
                  <a:pt x="131445" y="46327"/>
                  <a:pt x="131445" y="40005"/>
                </a:cubicBezTo>
                <a:cubicBezTo>
                  <a:pt x="131445" y="33683"/>
                  <a:pt x="126337" y="28575"/>
                  <a:pt x="120015" y="28575"/>
                </a:cubicBezTo>
                <a:lnTo>
                  <a:pt x="114300" y="28575"/>
                </a:lnTo>
                <a:cubicBezTo>
                  <a:pt x="111156" y="28575"/>
                  <a:pt x="108585" y="26004"/>
                  <a:pt x="108585" y="22860"/>
                </a:cubicBezTo>
                <a:lnTo>
                  <a:pt x="108585" y="5715"/>
                </a:lnTo>
                <a:cubicBezTo>
                  <a:pt x="108585" y="2571"/>
                  <a:pt x="111156" y="0"/>
                  <a:pt x="114300" y="0"/>
                </a:cubicBezTo>
                <a:lnTo>
                  <a:pt x="160020" y="0"/>
                </a:lnTo>
              </a:path>
              <a:path w="182880" h="182880">
                <a:moveTo>
                  <a:pt x="0" y="85725"/>
                </a:moveTo>
                <a:lnTo>
                  <a:pt x="0" y="45720"/>
                </a:lnTo>
                <a:cubicBezTo>
                  <a:pt x="0" y="33110"/>
                  <a:pt x="10250" y="22860"/>
                  <a:pt x="22860" y="22860"/>
                </a:cubicBezTo>
                <a:lnTo>
                  <a:pt x="74295" y="22860"/>
                </a:lnTo>
                <a:cubicBezTo>
                  <a:pt x="77439" y="22860"/>
                  <a:pt x="80010" y="25431"/>
                  <a:pt x="80010" y="28575"/>
                </a:cubicBezTo>
                <a:lnTo>
                  <a:pt x="80010" y="47148"/>
                </a:lnTo>
                <a:cubicBezTo>
                  <a:pt x="80010" y="49506"/>
                  <a:pt x="81939" y="51435"/>
                  <a:pt x="84297" y="51435"/>
                </a:cubicBezTo>
                <a:lnTo>
                  <a:pt x="85725" y="51435"/>
                </a:lnTo>
                <a:cubicBezTo>
                  <a:pt x="92047" y="51435"/>
                  <a:pt x="97155" y="56543"/>
                  <a:pt x="97155" y="62865"/>
                </a:cubicBezTo>
                <a:cubicBezTo>
                  <a:pt x="97155" y="69187"/>
                  <a:pt x="92047" y="74295"/>
                  <a:pt x="85725" y="74295"/>
                </a:cubicBezTo>
                <a:lnTo>
                  <a:pt x="84297" y="74295"/>
                </a:lnTo>
                <a:cubicBezTo>
                  <a:pt x="81939" y="74295"/>
                  <a:pt x="80010" y="76224"/>
                  <a:pt x="80010" y="78582"/>
                </a:cubicBezTo>
                <a:lnTo>
                  <a:pt x="80010" y="97155"/>
                </a:lnTo>
                <a:cubicBezTo>
                  <a:pt x="80010" y="100299"/>
                  <a:pt x="77439" y="102870"/>
                  <a:pt x="74295" y="102870"/>
                </a:cubicBezTo>
                <a:lnTo>
                  <a:pt x="62865" y="102870"/>
                </a:lnTo>
                <a:cubicBezTo>
                  <a:pt x="59721" y="102870"/>
                  <a:pt x="57150" y="100299"/>
                  <a:pt x="57150" y="97155"/>
                </a:cubicBezTo>
                <a:lnTo>
                  <a:pt x="57150" y="91440"/>
                </a:lnTo>
                <a:cubicBezTo>
                  <a:pt x="57150" y="85118"/>
                  <a:pt x="52042" y="80010"/>
                  <a:pt x="45720" y="80010"/>
                </a:cubicBezTo>
                <a:cubicBezTo>
                  <a:pt x="39398" y="80010"/>
                  <a:pt x="34290" y="85118"/>
                  <a:pt x="34290" y="91440"/>
                </a:cubicBezTo>
                <a:lnTo>
                  <a:pt x="34290" y="97155"/>
                </a:lnTo>
                <a:cubicBezTo>
                  <a:pt x="34290" y="100299"/>
                  <a:pt x="31719" y="102870"/>
                  <a:pt x="28575" y="102870"/>
                </a:cubicBezTo>
                <a:lnTo>
                  <a:pt x="17145" y="102870"/>
                </a:lnTo>
                <a:lnTo>
                  <a:pt x="17145" y="157163"/>
                </a:lnTo>
                <a:cubicBezTo>
                  <a:pt x="17145" y="161915"/>
                  <a:pt x="20967" y="165737"/>
                  <a:pt x="25718" y="165737"/>
                </a:cubicBezTo>
                <a:lnTo>
                  <a:pt x="80012" y="165737"/>
                </a:lnTo>
                <a:lnTo>
                  <a:pt x="80012" y="152879"/>
                </a:lnTo>
                <a:cubicBezTo>
                  <a:pt x="80012" y="150521"/>
                  <a:pt x="78083" y="148592"/>
                  <a:pt x="75725" y="148592"/>
                </a:cubicBezTo>
                <a:lnTo>
                  <a:pt x="74297" y="148592"/>
                </a:lnTo>
                <a:cubicBezTo>
                  <a:pt x="67975" y="148592"/>
                  <a:pt x="62867" y="143484"/>
                  <a:pt x="62867" y="137162"/>
                </a:cubicBezTo>
                <a:cubicBezTo>
                  <a:pt x="62867" y="130840"/>
                  <a:pt x="67975" y="125732"/>
                  <a:pt x="74297" y="125732"/>
                </a:cubicBezTo>
                <a:lnTo>
                  <a:pt x="75725" y="125732"/>
                </a:lnTo>
                <a:cubicBezTo>
                  <a:pt x="78083" y="125732"/>
                  <a:pt x="80012" y="123803"/>
                  <a:pt x="80012" y="121445"/>
                </a:cubicBezTo>
                <a:lnTo>
                  <a:pt x="80012" y="108587"/>
                </a:lnTo>
                <a:cubicBezTo>
                  <a:pt x="80012" y="105443"/>
                  <a:pt x="82583" y="102872"/>
                  <a:pt x="85727" y="102872"/>
                </a:cubicBezTo>
                <a:lnTo>
                  <a:pt x="102872" y="102872"/>
                </a:lnTo>
                <a:cubicBezTo>
                  <a:pt x="106016" y="102872"/>
                  <a:pt x="108587" y="105443"/>
                  <a:pt x="108587" y="108587"/>
                </a:cubicBezTo>
                <a:lnTo>
                  <a:pt x="108587" y="114302"/>
                </a:lnTo>
                <a:cubicBezTo>
                  <a:pt x="108587" y="120624"/>
                  <a:pt x="113695" y="125732"/>
                  <a:pt x="120017" y="125732"/>
                </a:cubicBezTo>
                <a:cubicBezTo>
                  <a:pt x="126339" y="125732"/>
                  <a:pt x="131447" y="120624"/>
                  <a:pt x="131447" y="114302"/>
                </a:cubicBezTo>
                <a:lnTo>
                  <a:pt x="131447" y="108587"/>
                </a:lnTo>
                <a:cubicBezTo>
                  <a:pt x="131447" y="105443"/>
                  <a:pt x="134018" y="102872"/>
                  <a:pt x="137162" y="102872"/>
                </a:cubicBezTo>
                <a:lnTo>
                  <a:pt x="154307" y="102872"/>
                </a:lnTo>
                <a:cubicBezTo>
                  <a:pt x="157451" y="102872"/>
                  <a:pt x="160022" y="105443"/>
                  <a:pt x="160022" y="108587"/>
                </a:cubicBezTo>
                <a:lnTo>
                  <a:pt x="160022" y="160022"/>
                </a:lnTo>
                <a:cubicBezTo>
                  <a:pt x="160022" y="172631"/>
                  <a:pt x="149771" y="182882"/>
                  <a:pt x="137162" y="182882"/>
                </a:cubicBezTo>
                <a:lnTo>
                  <a:pt x="91442" y="182882"/>
                </a:lnTo>
                <a:lnTo>
                  <a:pt x="85727" y="182882"/>
                </a:lnTo>
                <a:lnTo>
                  <a:pt x="25720" y="182882"/>
                </a:lnTo>
                <a:cubicBezTo>
                  <a:pt x="11505" y="182882"/>
                  <a:pt x="4" y="171381"/>
                  <a:pt x="4" y="157165"/>
                </a:cubicBezTo>
                <a:lnTo>
                  <a:pt x="4" y="97159"/>
                </a:lnTo>
                <a:lnTo>
                  <a:pt x="0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30698" y="1794972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156754" y="19594"/>
                </a:moveTo>
                <a:cubicBezTo>
                  <a:pt x="160346" y="19594"/>
                  <a:pt x="163284" y="22533"/>
                  <a:pt x="163284" y="26124"/>
                </a:cubicBezTo>
                <a:lnTo>
                  <a:pt x="163284" y="156754"/>
                </a:lnTo>
                <a:cubicBezTo>
                  <a:pt x="163284" y="160346"/>
                  <a:pt x="160346" y="163284"/>
                  <a:pt x="156754" y="163284"/>
                </a:cubicBezTo>
                <a:lnTo>
                  <a:pt x="26124" y="163284"/>
                </a:lnTo>
                <a:cubicBezTo>
                  <a:pt x="22533" y="163284"/>
                  <a:pt x="19594" y="160346"/>
                  <a:pt x="19594" y="156754"/>
                </a:cubicBezTo>
                <a:lnTo>
                  <a:pt x="19594" y="26124"/>
                </a:lnTo>
                <a:cubicBezTo>
                  <a:pt x="19594" y="22533"/>
                  <a:pt x="22533" y="19594"/>
                  <a:pt x="26124" y="19594"/>
                </a:cubicBezTo>
                <a:lnTo>
                  <a:pt x="156754" y="19594"/>
                </a:lnTo>
                <a:moveTo>
                  <a:pt x="26126" y="0"/>
                </a:moveTo>
                <a:cubicBezTo>
                  <a:pt x="11717" y="0"/>
                  <a:pt x="0" y="11715"/>
                  <a:pt x="0" y="26126"/>
                </a:cubicBezTo>
                <a:lnTo>
                  <a:pt x="0" y="156756"/>
                </a:lnTo>
                <a:cubicBezTo>
                  <a:pt x="0" y="171165"/>
                  <a:pt x="11715" y="182882"/>
                  <a:pt x="26126" y="182882"/>
                </a:cubicBezTo>
                <a:lnTo>
                  <a:pt x="156756" y="182882"/>
                </a:lnTo>
                <a:cubicBezTo>
                  <a:pt x="171165" y="182882"/>
                  <a:pt x="182882" y="171167"/>
                  <a:pt x="182882" y="156756"/>
                </a:cubicBezTo>
                <a:lnTo>
                  <a:pt x="182882" y="26126"/>
                </a:lnTo>
                <a:cubicBezTo>
                  <a:pt x="182882" y="11717"/>
                  <a:pt x="171167" y="0"/>
                  <a:pt x="156756" y="0"/>
                </a:cubicBezTo>
                <a:lnTo>
                  <a:pt x="26126" y="0"/>
                </a:lnTo>
                <a:moveTo>
                  <a:pt x="45720" y="35923"/>
                </a:moveTo>
                <a:cubicBezTo>
                  <a:pt x="45720" y="30512"/>
                  <a:pt x="41334" y="26126"/>
                  <a:pt x="35923" y="26126"/>
                </a:cubicBezTo>
                <a:cubicBezTo>
                  <a:pt x="30512" y="26126"/>
                  <a:pt x="26126" y="30512"/>
                  <a:pt x="26126" y="35923"/>
                </a:cubicBezTo>
                <a:cubicBezTo>
                  <a:pt x="26126" y="41335"/>
                  <a:pt x="30512" y="45720"/>
                  <a:pt x="35923" y="45720"/>
                </a:cubicBezTo>
                <a:cubicBezTo>
                  <a:pt x="41335" y="45720"/>
                  <a:pt x="45720" y="41334"/>
                  <a:pt x="45720" y="35923"/>
                </a:cubicBezTo>
                <a:moveTo>
                  <a:pt x="146957" y="45720"/>
                </a:moveTo>
                <a:cubicBezTo>
                  <a:pt x="152368" y="45720"/>
                  <a:pt x="156754" y="41334"/>
                  <a:pt x="156754" y="35923"/>
                </a:cubicBezTo>
                <a:cubicBezTo>
                  <a:pt x="156754" y="30512"/>
                  <a:pt x="152368" y="26126"/>
                  <a:pt x="146957" y="26126"/>
                </a:cubicBezTo>
                <a:cubicBezTo>
                  <a:pt x="141545" y="26126"/>
                  <a:pt x="137160" y="30512"/>
                  <a:pt x="137160" y="35923"/>
                </a:cubicBezTo>
                <a:cubicBezTo>
                  <a:pt x="137160" y="41335"/>
                  <a:pt x="141546" y="45720"/>
                  <a:pt x="146957" y="45720"/>
                </a:cubicBezTo>
                <a:lnTo>
                  <a:pt x="146957" y="45720"/>
                </a:lnTo>
                <a:moveTo>
                  <a:pt x="45720" y="146957"/>
                </a:moveTo>
                <a:cubicBezTo>
                  <a:pt x="45720" y="141545"/>
                  <a:pt x="41334" y="137160"/>
                  <a:pt x="35923" y="137160"/>
                </a:cubicBezTo>
                <a:cubicBezTo>
                  <a:pt x="30512" y="137160"/>
                  <a:pt x="26126" y="141546"/>
                  <a:pt x="26126" y="146957"/>
                </a:cubicBezTo>
                <a:cubicBezTo>
                  <a:pt x="26126" y="152368"/>
                  <a:pt x="30512" y="156754"/>
                  <a:pt x="35923" y="156754"/>
                </a:cubicBezTo>
                <a:cubicBezTo>
                  <a:pt x="41335" y="156754"/>
                  <a:pt x="45720" y="152368"/>
                  <a:pt x="45720" y="146957"/>
                </a:cubicBezTo>
                <a:lnTo>
                  <a:pt x="45720" y="146957"/>
                </a:lnTo>
                <a:moveTo>
                  <a:pt x="146957" y="156754"/>
                </a:moveTo>
                <a:cubicBezTo>
                  <a:pt x="152368" y="156754"/>
                  <a:pt x="156754" y="152368"/>
                  <a:pt x="156754" y="146957"/>
                </a:cubicBezTo>
                <a:cubicBezTo>
                  <a:pt x="156754" y="141546"/>
                  <a:pt x="152368" y="137160"/>
                  <a:pt x="146957" y="137160"/>
                </a:cubicBezTo>
                <a:cubicBezTo>
                  <a:pt x="141545" y="137160"/>
                  <a:pt x="137160" y="141546"/>
                  <a:pt x="137160" y="146957"/>
                </a:cubicBezTo>
                <a:cubicBezTo>
                  <a:pt x="137160" y="152368"/>
                  <a:pt x="141546" y="156754"/>
                  <a:pt x="146957" y="156754"/>
                </a:cubicBezTo>
                <a:lnTo>
                  <a:pt x="146957" y="15675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30403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critical thinking and problem-solving skills.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empowers students to analyze and address challenges effectively.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30403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Critical Thinking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960120" y="0"/>
                </a:moveTo>
                <a:cubicBezTo>
                  <a:pt x="1035777" y="0"/>
                  <a:pt x="1097280" y="61503"/>
                  <a:pt x="1097280" y="137160"/>
                </a:cubicBezTo>
                <a:lnTo>
                  <a:pt x="1097280" y="411480"/>
                </a:lnTo>
                <a:cubicBezTo>
                  <a:pt x="1097280" y="430342"/>
                  <a:pt x="1081852" y="445770"/>
                  <a:pt x="1062990" y="445770"/>
                </a:cubicBezTo>
                <a:lnTo>
                  <a:pt x="951550" y="445770"/>
                </a:lnTo>
                <a:cubicBezTo>
                  <a:pt x="937406" y="445770"/>
                  <a:pt x="925830" y="457346"/>
                  <a:pt x="925830" y="471490"/>
                </a:cubicBezTo>
                <a:lnTo>
                  <a:pt x="925830" y="480060"/>
                </a:lnTo>
                <a:cubicBezTo>
                  <a:pt x="925830" y="517993"/>
                  <a:pt x="895183" y="548640"/>
                  <a:pt x="857250" y="548640"/>
                </a:cubicBezTo>
                <a:cubicBezTo>
                  <a:pt x="819317" y="548640"/>
                  <a:pt x="788670" y="517993"/>
                  <a:pt x="788670" y="480060"/>
                </a:cubicBezTo>
                <a:lnTo>
                  <a:pt x="788670" y="471490"/>
                </a:lnTo>
                <a:cubicBezTo>
                  <a:pt x="788670" y="457346"/>
                  <a:pt x="777094" y="445770"/>
                  <a:pt x="762950" y="445770"/>
                </a:cubicBezTo>
                <a:lnTo>
                  <a:pt x="685800" y="445770"/>
                </a:lnTo>
                <a:cubicBezTo>
                  <a:pt x="666938" y="445770"/>
                  <a:pt x="651510" y="430342"/>
                  <a:pt x="651510" y="411480"/>
                </a:cubicBezTo>
                <a:lnTo>
                  <a:pt x="651510" y="342900"/>
                </a:lnTo>
                <a:cubicBezTo>
                  <a:pt x="651510" y="324038"/>
                  <a:pt x="666938" y="308610"/>
                  <a:pt x="685800" y="308610"/>
                </a:cubicBezTo>
                <a:lnTo>
                  <a:pt x="720090" y="308610"/>
                </a:lnTo>
                <a:cubicBezTo>
                  <a:pt x="758023" y="308610"/>
                  <a:pt x="788670" y="277963"/>
                  <a:pt x="788670" y="240030"/>
                </a:cubicBezTo>
                <a:cubicBezTo>
                  <a:pt x="788670" y="202097"/>
                  <a:pt x="758023" y="171450"/>
                  <a:pt x="720090" y="171450"/>
                </a:cubicBezTo>
                <a:lnTo>
                  <a:pt x="685800" y="171450"/>
                </a:lnTo>
                <a:cubicBezTo>
                  <a:pt x="666938" y="171450"/>
                  <a:pt x="651510" y="156022"/>
                  <a:pt x="651510" y="137160"/>
                </a:cubicBezTo>
                <a:lnTo>
                  <a:pt x="651510" y="34290"/>
                </a:lnTo>
                <a:cubicBezTo>
                  <a:pt x="651510" y="15428"/>
                  <a:pt x="666938" y="0"/>
                  <a:pt x="685800" y="0"/>
                </a:cubicBezTo>
                <a:lnTo>
                  <a:pt x="960120" y="0"/>
                </a:lnTo>
              </a:path>
              <a:path w="1097280" h="1097280">
                <a:moveTo>
                  <a:pt x="0" y="514350"/>
                </a:moveTo>
                <a:lnTo>
                  <a:pt x="0" y="274320"/>
                </a:lnTo>
                <a:cubicBezTo>
                  <a:pt x="0" y="198663"/>
                  <a:pt x="61503" y="137160"/>
                  <a:pt x="137160" y="137160"/>
                </a:cubicBezTo>
                <a:lnTo>
                  <a:pt x="445770" y="137160"/>
                </a:lnTo>
                <a:cubicBezTo>
                  <a:pt x="464632" y="137160"/>
                  <a:pt x="480060" y="152588"/>
                  <a:pt x="480060" y="171450"/>
                </a:cubicBezTo>
                <a:lnTo>
                  <a:pt x="480060" y="282890"/>
                </a:lnTo>
                <a:cubicBezTo>
                  <a:pt x="480060" y="297034"/>
                  <a:pt x="491636" y="308610"/>
                  <a:pt x="505780" y="308610"/>
                </a:cubicBezTo>
                <a:lnTo>
                  <a:pt x="514350" y="308610"/>
                </a:lnTo>
                <a:cubicBezTo>
                  <a:pt x="552283" y="308610"/>
                  <a:pt x="582930" y="339257"/>
                  <a:pt x="582930" y="377190"/>
                </a:cubicBezTo>
                <a:cubicBezTo>
                  <a:pt x="582930" y="415123"/>
                  <a:pt x="552283" y="445770"/>
                  <a:pt x="514350" y="445770"/>
                </a:cubicBezTo>
                <a:lnTo>
                  <a:pt x="505780" y="445770"/>
                </a:lnTo>
                <a:cubicBezTo>
                  <a:pt x="491636" y="445770"/>
                  <a:pt x="480060" y="457346"/>
                  <a:pt x="480060" y="471490"/>
                </a:cubicBezTo>
                <a:lnTo>
                  <a:pt x="480060" y="582930"/>
                </a:lnTo>
                <a:cubicBezTo>
                  <a:pt x="480060" y="601792"/>
                  <a:pt x="464632" y="617220"/>
                  <a:pt x="445770" y="617220"/>
                </a:cubicBezTo>
                <a:lnTo>
                  <a:pt x="377190" y="617220"/>
                </a:lnTo>
                <a:cubicBezTo>
                  <a:pt x="358328" y="617220"/>
                  <a:pt x="342900" y="601792"/>
                  <a:pt x="342900" y="582930"/>
                </a:cubicBezTo>
                <a:lnTo>
                  <a:pt x="342900" y="548640"/>
                </a:lnTo>
                <a:cubicBezTo>
                  <a:pt x="342900" y="510707"/>
                  <a:pt x="312253" y="480060"/>
                  <a:pt x="274320" y="480060"/>
                </a:cubicBezTo>
                <a:cubicBezTo>
                  <a:pt x="236387" y="480060"/>
                  <a:pt x="205740" y="510707"/>
                  <a:pt x="205740" y="548640"/>
                </a:cubicBezTo>
                <a:lnTo>
                  <a:pt x="205740" y="582930"/>
                </a:lnTo>
                <a:cubicBezTo>
                  <a:pt x="205740" y="601792"/>
                  <a:pt x="190312" y="617220"/>
                  <a:pt x="171450" y="617220"/>
                </a:cubicBezTo>
                <a:lnTo>
                  <a:pt x="102870" y="617220"/>
                </a:lnTo>
                <a:lnTo>
                  <a:pt x="102870" y="942981"/>
                </a:lnTo>
                <a:cubicBezTo>
                  <a:pt x="102870" y="971488"/>
                  <a:pt x="125803" y="994421"/>
                  <a:pt x="154311" y="994421"/>
                </a:cubicBezTo>
                <a:lnTo>
                  <a:pt x="480071" y="994421"/>
                </a:lnTo>
                <a:lnTo>
                  <a:pt x="480071" y="917271"/>
                </a:lnTo>
                <a:cubicBezTo>
                  <a:pt x="480071" y="903127"/>
                  <a:pt x="468495" y="891551"/>
                  <a:pt x="454351" y="891551"/>
                </a:cubicBezTo>
                <a:lnTo>
                  <a:pt x="445781" y="891551"/>
                </a:lnTo>
                <a:cubicBezTo>
                  <a:pt x="407848" y="891551"/>
                  <a:pt x="377201" y="860904"/>
                  <a:pt x="377201" y="822971"/>
                </a:cubicBezTo>
                <a:cubicBezTo>
                  <a:pt x="377201" y="785038"/>
                  <a:pt x="407848" y="754391"/>
                  <a:pt x="445781" y="754391"/>
                </a:cubicBezTo>
                <a:lnTo>
                  <a:pt x="454351" y="754391"/>
                </a:lnTo>
                <a:cubicBezTo>
                  <a:pt x="468495" y="754391"/>
                  <a:pt x="480071" y="742815"/>
                  <a:pt x="480071" y="728671"/>
                </a:cubicBezTo>
                <a:lnTo>
                  <a:pt x="480071" y="651521"/>
                </a:lnTo>
                <a:cubicBezTo>
                  <a:pt x="480071" y="632659"/>
                  <a:pt x="495499" y="617231"/>
                  <a:pt x="514361" y="617231"/>
                </a:cubicBezTo>
                <a:lnTo>
                  <a:pt x="617231" y="617231"/>
                </a:lnTo>
                <a:cubicBezTo>
                  <a:pt x="636093" y="617231"/>
                  <a:pt x="651521" y="632659"/>
                  <a:pt x="651521" y="651521"/>
                </a:cubicBezTo>
                <a:lnTo>
                  <a:pt x="651521" y="685811"/>
                </a:lnTo>
                <a:cubicBezTo>
                  <a:pt x="651521" y="723744"/>
                  <a:pt x="682168" y="754391"/>
                  <a:pt x="720101" y="754391"/>
                </a:cubicBezTo>
                <a:cubicBezTo>
                  <a:pt x="758034" y="754391"/>
                  <a:pt x="788681" y="723744"/>
                  <a:pt x="788681" y="685811"/>
                </a:cubicBezTo>
                <a:lnTo>
                  <a:pt x="788681" y="651521"/>
                </a:lnTo>
                <a:cubicBezTo>
                  <a:pt x="788681" y="632659"/>
                  <a:pt x="804109" y="617231"/>
                  <a:pt x="822971" y="617231"/>
                </a:cubicBezTo>
                <a:lnTo>
                  <a:pt x="925841" y="617231"/>
                </a:lnTo>
                <a:cubicBezTo>
                  <a:pt x="944703" y="617231"/>
                  <a:pt x="960131" y="632659"/>
                  <a:pt x="960131" y="651521"/>
                </a:cubicBezTo>
                <a:lnTo>
                  <a:pt x="960131" y="960131"/>
                </a:lnTo>
                <a:cubicBezTo>
                  <a:pt x="960131" y="1035789"/>
                  <a:pt x="898629" y="1097291"/>
                  <a:pt x="822971" y="1097291"/>
                </a:cubicBezTo>
                <a:lnTo>
                  <a:pt x="548651" y="1097291"/>
                </a:lnTo>
                <a:lnTo>
                  <a:pt x="514361" y="1097291"/>
                </a:lnTo>
                <a:lnTo>
                  <a:pt x="154322" y="1097291"/>
                </a:lnTo>
                <a:cubicBezTo>
                  <a:pt x="69030" y="1097291"/>
                  <a:pt x="22" y="1028283"/>
                  <a:pt x="22" y="942992"/>
                </a:cubicBezTo>
                <a:lnTo>
                  <a:pt x="22" y="582952"/>
                </a:lnTo>
                <a:lnTo>
                  <a:pt x="0" y="5143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1520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the lesson hands-on and interactive.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activities foster better understanding and retention of the material.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Experiences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05443" y="2157487"/>
            <a:ext cx="1097280" cy="853440"/>
          </a:xfrm>
          <a:custGeom>
            <a:avLst/>
            <a:gdLst/>
            <a:ahLst/>
            <a:cxnLst/>
            <a:rect l="l" t="t" r="r" b="b"/>
            <a:pathLst>
              <a:path w="1097280" h="853440">
                <a:moveTo>
                  <a:pt x="152401" y="106680"/>
                </a:moveTo>
                <a:cubicBezTo>
                  <a:pt x="152401" y="98299"/>
                  <a:pt x="159259" y="91438"/>
                  <a:pt x="167642" y="91438"/>
                </a:cubicBezTo>
                <a:lnTo>
                  <a:pt x="929638" y="91438"/>
                </a:lnTo>
                <a:cubicBezTo>
                  <a:pt x="938021" y="91438"/>
                  <a:pt x="944879" y="98299"/>
                  <a:pt x="944879" y="106680"/>
                </a:cubicBezTo>
                <a:lnTo>
                  <a:pt x="944879" y="701041"/>
                </a:lnTo>
                <a:lnTo>
                  <a:pt x="1036315" y="701041"/>
                </a:lnTo>
                <a:lnTo>
                  <a:pt x="1036315" y="106680"/>
                </a:lnTo>
                <a:cubicBezTo>
                  <a:pt x="1036315" y="47818"/>
                  <a:pt x="988496" y="0"/>
                  <a:pt x="929638" y="0"/>
                </a:cubicBezTo>
                <a:lnTo>
                  <a:pt x="167643" y="0"/>
                </a:lnTo>
                <a:cubicBezTo>
                  <a:pt x="108773" y="0"/>
                  <a:pt x="60965" y="47818"/>
                  <a:pt x="60965" y="106680"/>
                </a:cubicBezTo>
                <a:lnTo>
                  <a:pt x="60965" y="701041"/>
                </a:lnTo>
                <a:lnTo>
                  <a:pt x="152401" y="701041"/>
                </a:lnTo>
                <a:lnTo>
                  <a:pt x="152401" y="106680"/>
                </a:lnTo>
                <a:moveTo>
                  <a:pt x="426721" y="716284"/>
                </a:moveTo>
                <a:lnTo>
                  <a:pt x="426721" y="762002"/>
                </a:lnTo>
                <a:lnTo>
                  <a:pt x="45724" y="762002"/>
                </a:lnTo>
                <a:cubicBezTo>
                  <a:pt x="20388" y="762002"/>
                  <a:pt x="0" y="782383"/>
                  <a:pt x="0" y="807721"/>
                </a:cubicBezTo>
                <a:cubicBezTo>
                  <a:pt x="0" y="833060"/>
                  <a:pt x="20388" y="853440"/>
                  <a:pt x="45724" y="853440"/>
                </a:cubicBezTo>
                <a:lnTo>
                  <a:pt x="426721" y="853440"/>
                </a:lnTo>
                <a:lnTo>
                  <a:pt x="472445" y="853440"/>
                </a:lnTo>
                <a:lnTo>
                  <a:pt x="746765" y="853440"/>
                </a:lnTo>
                <a:lnTo>
                  <a:pt x="792488" y="853440"/>
                </a:lnTo>
                <a:lnTo>
                  <a:pt x="1051567" y="853440"/>
                </a:lnTo>
                <a:cubicBezTo>
                  <a:pt x="1076903" y="853440"/>
                  <a:pt x="1097291" y="833060"/>
                  <a:pt x="1097291" y="807721"/>
                </a:cubicBezTo>
                <a:cubicBezTo>
                  <a:pt x="1097291" y="782383"/>
                  <a:pt x="1076903" y="762002"/>
                  <a:pt x="1051567" y="762002"/>
                </a:cubicBezTo>
                <a:lnTo>
                  <a:pt x="792488" y="762002"/>
                </a:lnTo>
                <a:lnTo>
                  <a:pt x="792488" y="716284"/>
                </a:lnTo>
                <a:cubicBezTo>
                  <a:pt x="792488" y="657422"/>
                  <a:pt x="744669" y="609604"/>
                  <a:pt x="685811" y="609604"/>
                </a:cubicBezTo>
                <a:lnTo>
                  <a:pt x="533410" y="609604"/>
                </a:lnTo>
                <a:cubicBezTo>
                  <a:pt x="474541" y="609604"/>
                  <a:pt x="426732" y="657422"/>
                  <a:pt x="426732" y="716284"/>
                </a:cubicBezTo>
                <a:lnTo>
                  <a:pt x="426721" y="716284"/>
                </a:lnTo>
                <a:moveTo>
                  <a:pt x="701041" y="716284"/>
                </a:moveTo>
                <a:lnTo>
                  <a:pt x="701041" y="762002"/>
                </a:lnTo>
                <a:lnTo>
                  <a:pt x="518158" y="762002"/>
                </a:lnTo>
                <a:lnTo>
                  <a:pt x="518158" y="716284"/>
                </a:lnTo>
                <a:cubicBezTo>
                  <a:pt x="518158" y="707903"/>
                  <a:pt x="525016" y="701041"/>
                  <a:pt x="533399" y="701041"/>
                </a:cubicBezTo>
                <a:lnTo>
                  <a:pt x="685800" y="701041"/>
                </a:lnTo>
                <a:cubicBezTo>
                  <a:pt x="694183" y="701041"/>
                  <a:pt x="701041" y="707903"/>
                  <a:pt x="701041" y="716284"/>
                </a:cubicBezTo>
                <a:lnTo>
                  <a:pt x="701041" y="71628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to make the concept more relatable.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connect theoretical knowledge to practical applications.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2637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Relating Concepts to Real Life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2029927" y="2035567"/>
            <a:ext cx="754380" cy="1097280"/>
          </a:xfrm>
          <a:custGeom>
            <a:avLst/>
            <a:gdLst/>
            <a:ahLst/>
            <a:cxnLst/>
            <a:rect l="l" t="t" r="r" b="b"/>
            <a:pathLst>
              <a:path w="754380" h="1097280">
                <a:moveTo>
                  <a:pt x="602644" y="533421"/>
                </a:moveTo>
                <a:cubicBezTo>
                  <a:pt x="633506" y="489277"/>
                  <a:pt x="651505" y="435478"/>
                  <a:pt x="651505" y="377190"/>
                </a:cubicBezTo>
                <a:cubicBezTo>
                  <a:pt x="651505" y="225667"/>
                  <a:pt x="528707" y="102870"/>
                  <a:pt x="377182" y="102870"/>
                </a:cubicBezTo>
                <a:cubicBezTo>
                  <a:pt x="225665" y="102870"/>
                  <a:pt x="102860" y="225667"/>
                  <a:pt x="102860" y="377190"/>
                </a:cubicBezTo>
                <a:cubicBezTo>
                  <a:pt x="102860" y="435477"/>
                  <a:pt x="120859" y="489277"/>
                  <a:pt x="151721" y="533421"/>
                </a:cubicBezTo>
                <a:cubicBezTo>
                  <a:pt x="159649" y="544778"/>
                  <a:pt x="169079" y="557638"/>
                  <a:pt x="179150" y="571354"/>
                </a:cubicBezTo>
                <a:lnTo>
                  <a:pt x="179150" y="571354"/>
                </a:lnTo>
                <a:cubicBezTo>
                  <a:pt x="206798" y="609287"/>
                  <a:pt x="239802" y="654725"/>
                  <a:pt x="264448" y="699516"/>
                </a:cubicBezTo>
                <a:cubicBezTo>
                  <a:pt x="286740" y="740236"/>
                  <a:pt x="298093" y="782668"/>
                  <a:pt x="303668" y="822741"/>
                </a:cubicBezTo>
                <a:lnTo>
                  <a:pt x="199299" y="822960"/>
                </a:lnTo>
                <a:cubicBezTo>
                  <a:pt x="194585" y="797240"/>
                  <a:pt x="186656" y="772167"/>
                  <a:pt x="174013" y="749025"/>
                </a:cubicBezTo>
                <a:cubicBezTo>
                  <a:pt x="152792" y="710445"/>
                  <a:pt x="126434" y="674235"/>
                  <a:pt x="100076" y="638013"/>
                </a:cubicBezTo>
                <a:lnTo>
                  <a:pt x="100076" y="638013"/>
                </a:lnTo>
                <a:lnTo>
                  <a:pt x="100076" y="638013"/>
                </a:lnTo>
                <a:cubicBezTo>
                  <a:pt x="88934" y="622794"/>
                  <a:pt x="77784" y="607586"/>
                  <a:pt x="67072" y="592147"/>
                </a:cubicBezTo>
                <a:cubicBezTo>
                  <a:pt x="24849" y="531281"/>
                  <a:pt x="-8" y="457127"/>
                  <a:pt x="-8" y="377190"/>
                </a:cubicBezTo>
                <a:cubicBezTo>
                  <a:pt x="-8" y="168882"/>
                  <a:pt x="168868" y="0"/>
                  <a:pt x="377182" y="0"/>
                </a:cubicBezTo>
                <a:cubicBezTo>
                  <a:pt x="585497" y="0"/>
                  <a:pt x="754372" y="168882"/>
                  <a:pt x="754372" y="377190"/>
                </a:cubicBezTo>
                <a:cubicBezTo>
                  <a:pt x="754372" y="457127"/>
                  <a:pt x="729516" y="531281"/>
                  <a:pt x="687082" y="592147"/>
                </a:cubicBezTo>
                <a:cubicBezTo>
                  <a:pt x="676369" y="607575"/>
                  <a:pt x="665220" y="622794"/>
                  <a:pt x="654078" y="638013"/>
                </a:cubicBezTo>
                <a:lnTo>
                  <a:pt x="654078" y="638013"/>
                </a:lnTo>
                <a:lnTo>
                  <a:pt x="654078" y="638013"/>
                </a:lnTo>
                <a:cubicBezTo>
                  <a:pt x="627720" y="674015"/>
                  <a:pt x="601354" y="710236"/>
                  <a:pt x="580141" y="749025"/>
                </a:cubicBezTo>
                <a:cubicBezTo>
                  <a:pt x="567497" y="772167"/>
                  <a:pt x="559569" y="797251"/>
                  <a:pt x="554854" y="822960"/>
                </a:cubicBezTo>
                <a:lnTo>
                  <a:pt x="450697" y="822960"/>
                </a:lnTo>
                <a:cubicBezTo>
                  <a:pt x="456272" y="782887"/>
                  <a:pt x="467625" y="740236"/>
                  <a:pt x="489917" y="699735"/>
                </a:cubicBezTo>
                <a:cubicBezTo>
                  <a:pt x="514563" y="654945"/>
                  <a:pt x="547567" y="609506"/>
                  <a:pt x="575215" y="571573"/>
                </a:cubicBezTo>
                <a:lnTo>
                  <a:pt x="575215" y="571573"/>
                </a:lnTo>
                <a:lnTo>
                  <a:pt x="575215" y="571573"/>
                </a:lnTo>
                <a:lnTo>
                  <a:pt x="575215" y="571573"/>
                </a:lnTo>
                <a:cubicBezTo>
                  <a:pt x="585286" y="557857"/>
                  <a:pt x="594504" y="544997"/>
                  <a:pt x="602433" y="533640"/>
                </a:cubicBezTo>
                <a:lnTo>
                  <a:pt x="602644" y="533421"/>
                </a:lnTo>
              </a:path>
              <a:path w="754380" h="1097280">
                <a:moveTo>
                  <a:pt x="377190" y="274320"/>
                </a:moveTo>
                <a:cubicBezTo>
                  <a:pt x="320400" y="274320"/>
                  <a:pt x="274323" y="320395"/>
                  <a:pt x="274323" y="377190"/>
                </a:cubicBezTo>
                <a:cubicBezTo>
                  <a:pt x="274323" y="396052"/>
                  <a:pt x="258896" y="411480"/>
                  <a:pt x="240036" y="411480"/>
                </a:cubicBezTo>
                <a:cubicBezTo>
                  <a:pt x="221177" y="411480"/>
                  <a:pt x="205750" y="396052"/>
                  <a:pt x="205750" y="377190"/>
                </a:cubicBezTo>
                <a:cubicBezTo>
                  <a:pt x="205750" y="282462"/>
                  <a:pt x="282470" y="205740"/>
                  <a:pt x="377198" y="205740"/>
                </a:cubicBezTo>
                <a:cubicBezTo>
                  <a:pt x="396057" y="205740"/>
                  <a:pt x="411484" y="221168"/>
                  <a:pt x="411484" y="240030"/>
                </a:cubicBezTo>
                <a:cubicBezTo>
                  <a:pt x="411484" y="258892"/>
                  <a:pt x="396057" y="274320"/>
                  <a:pt x="377198" y="274320"/>
                </a:cubicBezTo>
                <a:lnTo>
                  <a:pt x="377190" y="274320"/>
                </a:lnTo>
              </a:path>
              <a:path w="754380" h="1097280">
                <a:moveTo>
                  <a:pt x="377190" y="1097280"/>
                </a:moveTo>
                <a:cubicBezTo>
                  <a:pt x="282463" y="1097280"/>
                  <a:pt x="205742" y="1020558"/>
                  <a:pt x="205742" y="925830"/>
                </a:cubicBezTo>
                <a:lnTo>
                  <a:pt x="205742" y="891540"/>
                </a:lnTo>
                <a:lnTo>
                  <a:pt x="548646" y="891540"/>
                </a:lnTo>
                <a:lnTo>
                  <a:pt x="548646" y="925830"/>
                </a:lnTo>
                <a:cubicBezTo>
                  <a:pt x="548646" y="1020558"/>
                  <a:pt x="471925" y="1097280"/>
                  <a:pt x="377198" y="1097280"/>
                </a:cubicBezTo>
                <a:lnTo>
                  <a:pt x="377190" y="10972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technology to create and explore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provides innovative tools and platforms for students to visualize and experiment with patterns effectively.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Patterns with Technology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45721" y="34290"/>
                </a:moveTo>
                <a:cubicBezTo>
                  <a:pt x="39435" y="34290"/>
                  <a:pt x="34292" y="39433"/>
                  <a:pt x="34292" y="45720"/>
                </a:cubicBezTo>
                <a:lnTo>
                  <a:pt x="34292" y="320040"/>
                </a:lnTo>
                <a:cubicBezTo>
                  <a:pt x="34292" y="326327"/>
                  <a:pt x="39435" y="331470"/>
                  <a:pt x="45721" y="331470"/>
                </a:cubicBezTo>
                <a:lnTo>
                  <a:pt x="274322" y="331470"/>
                </a:lnTo>
                <a:cubicBezTo>
                  <a:pt x="280608" y="331470"/>
                  <a:pt x="285751" y="326327"/>
                  <a:pt x="285751" y="320040"/>
                </a:cubicBezTo>
                <a:lnTo>
                  <a:pt x="285751" y="45720"/>
                </a:lnTo>
                <a:cubicBezTo>
                  <a:pt x="285751" y="39433"/>
                  <a:pt x="280608" y="34290"/>
                  <a:pt x="274322" y="34290"/>
                </a:cubicBezTo>
                <a:lnTo>
                  <a:pt x="45721" y="34290"/>
                </a:lnTo>
                <a:moveTo>
                  <a:pt x="0" y="45720"/>
                </a:moveTo>
                <a:cubicBezTo>
                  <a:pt x="0" y="20501"/>
                  <a:pt x="20502" y="0"/>
                  <a:pt x="45721" y="0"/>
                </a:cubicBezTo>
                <a:lnTo>
                  <a:pt x="274322" y="0"/>
                </a:lnTo>
                <a:cubicBezTo>
                  <a:pt x="299538" y="0"/>
                  <a:pt x="320043" y="20501"/>
                  <a:pt x="320043" y="45720"/>
                </a:cubicBezTo>
                <a:lnTo>
                  <a:pt x="320043" y="320040"/>
                </a:lnTo>
                <a:cubicBezTo>
                  <a:pt x="320043" y="345259"/>
                  <a:pt x="299541" y="365760"/>
                  <a:pt x="274322" y="365760"/>
                </a:cubicBezTo>
                <a:lnTo>
                  <a:pt x="45721" y="365760"/>
                </a:lnTo>
                <a:cubicBezTo>
                  <a:pt x="20505" y="365760"/>
                  <a:pt x="0" y="345259"/>
                  <a:pt x="0" y="320040"/>
                </a:cubicBezTo>
                <a:lnTo>
                  <a:pt x="0" y="45720"/>
                </a:lnTo>
                <a:moveTo>
                  <a:pt x="137160" y="285750"/>
                </a:moveTo>
                <a:lnTo>
                  <a:pt x="182880" y="285750"/>
                </a:lnTo>
                <a:cubicBezTo>
                  <a:pt x="189166" y="285750"/>
                  <a:pt x="194309" y="290893"/>
                  <a:pt x="194309" y="297180"/>
                </a:cubicBezTo>
                <a:cubicBezTo>
                  <a:pt x="194309" y="303467"/>
                  <a:pt x="189166" y="308610"/>
                  <a:pt x="182880" y="308610"/>
                </a:cubicBezTo>
                <a:lnTo>
                  <a:pt x="137160" y="308610"/>
                </a:lnTo>
                <a:cubicBezTo>
                  <a:pt x="130874" y="308610"/>
                  <a:pt x="125731" y="303467"/>
                  <a:pt x="125731" y="297180"/>
                </a:cubicBezTo>
                <a:cubicBezTo>
                  <a:pt x="125731" y="290893"/>
                  <a:pt x="130874" y="285750"/>
                  <a:pt x="137160" y="2857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create and solve pattern puzzles.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creativity and critical thinking skills while reinforcing their understanding of patterns.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and Solving Pattern Puzzles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39501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apply their knowledge of patterns in real-life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them understand the practical relevance and utility of patterns in everyday situations.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 of Patterns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Learning Resources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resources and tips with parents to support their child's learning at home.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parents are equipped to reinforce educational concepts outside the classroom.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Pattern Activities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parents to work with their child on pattern activities.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hands-on approach to learning and strengthens parent-child bonds.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Parental Participation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participate in the lesson and provide feedback.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a collaborative learning environment for the child.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99958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2799" y="1757598"/>
            <a:ext cx="214343" cy="228600"/>
          </a:xfrm>
          <a:custGeom>
            <a:avLst/>
            <a:gdLst/>
            <a:ahLst/>
            <a:cxnLst/>
            <a:rect l="l" t="t" r="r" b="b"/>
            <a:pathLst>
              <a:path w="214343" h="228600">
                <a:moveTo>
                  <a:pt x="76094" y="28575"/>
                </a:moveTo>
                <a:cubicBezTo>
                  <a:pt x="76094" y="12792"/>
                  <a:pt x="63300" y="0"/>
                  <a:pt x="47520" y="0"/>
                </a:cubicBezTo>
                <a:cubicBezTo>
                  <a:pt x="31738" y="0"/>
                  <a:pt x="18946" y="12792"/>
                  <a:pt x="18946" y="28575"/>
                </a:cubicBezTo>
                <a:cubicBezTo>
                  <a:pt x="18946" y="44358"/>
                  <a:pt x="31740" y="57150"/>
                  <a:pt x="47520" y="57150"/>
                </a:cubicBezTo>
                <a:cubicBezTo>
                  <a:pt x="63302" y="57150"/>
                  <a:pt x="76094" y="44358"/>
                  <a:pt x="76094" y="28575"/>
                </a:cubicBezTo>
                <a:lnTo>
                  <a:pt x="76094" y="28575"/>
                </a:lnTo>
                <a:moveTo>
                  <a:pt x="37518" y="92869"/>
                </a:moveTo>
                <a:lnTo>
                  <a:pt x="47520" y="92869"/>
                </a:lnTo>
                <a:lnTo>
                  <a:pt x="57521" y="92869"/>
                </a:lnTo>
                <a:lnTo>
                  <a:pt x="71942" y="92869"/>
                </a:lnTo>
                <a:cubicBezTo>
                  <a:pt x="70021" y="88493"/>
                  <a:pt x="68950" y="83672"/>
                  <a:pt x="68950" y="78581"/>
                </a:cubicBezTo>
                <a:cubicBezTo>
                  <a:pt x="68950" y="76839"/>
                  <a:pt x="69083" y="75100"/>
                  <a:pt x="69308" y="73447"/>
                </a:cubicBezTo>
                <a:cubicBezTo>
                  <a:pt x="65602" y="72153"/>
                  <a:pt x="61628" y="71438"/>
                  <a:pt x="57521" y="71438"/>
                </a:cubicBezTo>
                <a:lnTo>
                  <a:pt x="37519" y="71438"/>
                </a:lnTo>
                <a:cubicBezTo>
                  <a:pt x="18946" y="71438"/>
                  <a:pt x="3451" y="85679"/>
                  <a:pt x="1933" y="104210"/>
                </a:cubicBezTo>
                <a:lnTo>
                  <a:pt x="103" y="126221"/>
                </a:lnTo>
                <a:cubicBezTo>
                  <a:pt x="-1014" y="139526"/>
                  <a:pt x="7112" y="151269"/>
                  <a:pt x="18944" y="155510"/>
                </a:cubicBezTo>
                <a:lnTo>
                  <a:pt x="18944" y="217883"/>
                </a:lnTo>
                <a:cubicBezTo>
                  <a:pt x="18944" y="223822"/>
                  <a:pt x="23721" y="228600"/>
                  <a:pt x="29659" y="228600"/>
                </a:cubicBezTo>
                <a:cubicBezTo>
                  <a:pt x="35596" y="228600"/>
                  <a:pt x="40374" y="223822"/>
                  <a:pt x="40374" y="217886"/>
                </a:cubicBezTo>
                <a:lnTo>
                  <a:pt x="40374" y="157165"/>
                </a:lnTo>
                <a:lnTo>
                  <a:pt x="54662" y="157165"/>
                </a:lnTo>
                <a:lnTo>
                  <a:pt x="54662" y="150021"/>
                </a:lnTo>
                <a:cubicBezTo>
                  <a:pt x="54662" y="145065"/>
                  <a:pt x="55375" y="140244"/>
                  <a:pt x="56715" y="135734"/>
                </a:cubicBezTo>
                <a:lnTo>
                  <a:pt x="29659" y="135734"/>
                </a:lnTo>
                <a:lnTo>
                  <a:pt x="28587" y="135734"/>
                </a:lnTo>
                <a:cubicBezTo>
                  <a:pt x="24390" y="135734"/>
                  <a:pt x="21130" y="132163"/>
                  <a:pt x="21488" y="128009"/>
                </a:cubicBezTo>
                <a:lnTo>
                  <a:pt x="23318" y="105997"/>
                </a:lnTo>
                <a:cubicBezTo>
                  <a:pt x="23899" y="98586"/>
                  <a:pt x="30105" y="92871"/>
                  <a:pt x="37516" y="92871"/>
                </a:cubicBezTo>
                <a:lnTo>
                  <a:pt x="37518" y="92869"/>
                </a:lnTo>
                <a:moveTo>
                  <a:pt x="140388" y="78581"/>
                </a:moveTo>
                <a:cubicBezTo>
                  <a:pt x="140388" y="83672"/>
                  <a:pt x="139316" y="88493"/>
                  <a:pt x="137396" y="92869"/>
                </a:cubicBezTo>
                <a:lnTo>
                  <a:pt x="154764" y="92869"/>
                </a:lnTo>
                <a:lnTo>
                  <a:pt x="161773" y="92869"/>
                </a:lnTo>
                <a:lnTo>
                  <a:pt x="168782" y="92869"/>
                </a:lnTo>
                <a:cubicBezTo>
                  <a:pt x="171952" y="92869"/>
                  <a:pt x="174764" y="94967"/>
                  <a:pt x="175658" y="98049"/>
                </a:cubicBezTo>
                <a:lnTo>
                  <a:pt x="190570" y="150019"/>
                </a:lnTo>
                <a:lnTo>
                  <a:pt x="154672" y="150019"/>
                </a:lnTo>
                <a:lnTo>
                  <a:pt x="154672" y="157163"/>
                </a:lnTo>
                <a:cubicBezTo>
                  <a:pt x="154672" y="162162"/>
                  <a:pt x="153823" y="166985"/>
                  <a:pt x="152215" y="171450"/>
                </a:cubicBezTo>
                <a:lnTo>
                  <a:pt x="168957" y="171450"/>
                </a:lnTo>
                <a:lnTo>
                  <a:pt x="168957" y="217886"/>
                </a:lnTo>
                <a:cubicBezTo>
                  <a:pt x="168957" y="223825"/>
                  <a:pt x="173735" y="228602"/>
                  <a:pt x="179672" y="228602"/>
                </a:cubicBezTo>
                <a:cubicBezTo>
                  <a:pt x="185610" y="228602"/>
                  <a:pt x="190387" y="223825"/>
                  <a:pt x="190387" y="217888"/>
                </a:cubicBezTo>
                <a:lnTo>
                  <a:pt x="190387" y="171455"/>
                </a:lnTo>
                <a:lnTo>
                  <a:pt x="200031" y="171455"/>
                </a:lnTo>
                <a:cubicBezTo>
                  <a:pt x="209541" y="171455"/>
                  <a:pt x="216372" y="162391"/>
                  <a:pt x="213783" y="153237"/>
                </a:cubicBezTo>
                <a:lnTo>
                  <a:pt x="196325" y="92158"/>
                </a:lnTo>
                <a:cubicBezTo>
                  <a:pt x="192842" y="79880"/>
                  <a:pt x="181591" y="71440"/>
                  <a:pt x="168865" y="71440"/>
                </a:cubicBezTo>
                <a:lnTo>
                  <a:pt x="154845" y="71440"/>
                </a:lnTo>
                <a:cubicBezTo>
                  <a:pt x="149577" y="71440"/>
                  <a:pt x="144576" y="72869"/>
                  <a:pt x="140289" y="75413"/>
                </a:cubicBezTo>
                <a:cubicBezTo>
                  <a:pt x="140379" y="76439"/>
                  <a:pt x="140422" y="77511"/>
                  <a:pt x="140422" y="78584"/>
                </a:cubicBezTo>
                <a:lnTo>
                  <a:pt x="140388" y="78581"/>
                </a:lnTo>
                <a:moveTo>
                  <a:pt x="190394" y="28575"/>
                </a:moveTo>
                <a:cubicBezTo>
                  <a:pt x="190394" y="12792"/>
                  <a:pt x="177600" y="0"/>
                  <a:pt x="161820" y="0"/>
                </a:cubicBezTo>
                <a:cubicBezTo>
                  <a:pt x="146038" y="0"/>
                  <a:pt x="133246" y="12792"/>
                  <a:pt x="133246" y="28575"/>
                </a:cubicBezTo>
                <a:cubicBezTo>
                  <a:pt x="133246" y="44358"/>
                  <a:pt x="146040" y="57150"/>
                  <a:pt x="161820" y="57150"/>
                </a:cubicBezTo>
                <a:cubicBezTo>
                  <a:pt x="177602" y="57150"/>
                  <a:pt x="190394" y="44358"/>
                  <a:pt x="190394" y="28575"/>
                </a:cubicBezTo>
                <a:moveTo>
                  <a:pt x="104670" y="100013"/>
                </a:moveTo>
                <a:cubicBezTo>
                  <a:pt x="116506" y="100013"/>
                  <a:pt x="126102" y="90418"/>
                  <a:pt x="126102" y="78581"/>
                </a:cubicBezTo>
                <a:cubicBezTo>
                  <a:pt x="126102" y="66744"/>
                  <a:pt x="116506" y="57150"/>
                  <a:pt x="104670" y="57150"/>
                </a:cubicBezTo>
                <a:cubicBezTo>
                  <a:pt x="92834" y="57150"/>
                  <a:pt x="83238" y="66744"/>
                  <a:pt x="83238" y="78581"/>
                </a:cubicBezTo>
                <a:cubicBezTo>
                  <a:pt x="83238" y="90418"/>
                  <a:pt x="92834" y="100013"/>
                  <a:pt x="104670" y="100013"/>
                </a:cubicBezTo>
                <a:moveTo>
                  <a:pt x="118956" y="150019"/>
                </a:moveTo>
                <a:lnTo>
                  <a:pt x="118956" y="157163"/>
                </a:lnTo>
                <a:cubicBezTo>
                  <a:pt x="118956" y="161092"/>
                  <a:pt x="115741" y="164306"/>
                  <a:pt x="111812" y="164306"/>
                </a:cubicBezTo>
                <a:lnTo>
                  <a:pt x="104668" y="164306"/>
                </a:lnTo>
                <a:lnTo>
                  <a:pt x="97524" y="164306"/>
                </a:lnTo>
                <a:cubicBezTo>
                  <a:pt x="93595" y="164306"/>
                  <a:pt x="90380" y="161092"/>
                  <a:pt x="90380" y="157163"/>
                </a:cubicBezTo>
                <a:lnTo>
                  <a:pt x="90380" y="150019"/>
                </a:lnTo>
                <a:cubicBezTo>
                  <a:pt x="90380" y="142116"/>
                  <a:pt x="96765" y="135731"/>
                  <a:pt x="104668" y="135731"/>
                </a:cubicBezTo>
                <a:cubicBezTo>
                  <a:pt x="112571" y="135731"/>
                  <a:pt x="118956" y="142116"/>
                  <a:pt x="118956" y="150019"/>
                </a:cubicBezTo>
                <a:lnTo>
                  <a:pt x="118956" y="150019"/>
                </a:lnTo>
                <a:moveTo>
                  <a:pt x="140388" y="157163"/>
                </a:moveTo>
                <a:lnTo>
                  <a:pt x="140388" y="150019"/>
                </a:lnTo>
                <a:cubicBezTo>
                  <a:pt x="140388" y="130284"/>
                  <a:pt x="124404" y="114300"/>
                  <a:pt x="104670" y="114300"/>
                </a:cubicBezTo>
                <a:cubicBezTo>
                  <a:pt x="84935" y="114300"/>
                  <a:pt x="68952" y="130284"/>
                  <a:pt x="68952" y="150019"/>
                </a:cubicBezTo>
                <a:lnTo>
                  <a:pt x="68952" y="157163"/>
                </a:lnTo>
                <a:cubicBezTo>
                  <a:pt x="68952" y="167879"/>
                  <a:pt x="74846" y="177211"/>
                  <a:pt x="83553" y="182075"/>
                </a:cubicBezTo>
                <a:cubicBezTo>
                  <a:pt x="83330" y="183280"/>
                  <a:pt x="83240" y="184487"/>
                  <a:pt x="83240" y="185738"/>
                </a:cubicBezTo>
                <a:lnTo>
                  <a:pt x="83240" y="214313"/>
                </a:lnTo>
                <a:cubicBezTo>
                  <a:pt x="83240" y="222215"/>
                  <a:pt x="89625" y="228600"/>
                  <a:pt x="97528" y="228600"/>
                </a:cubicBezTo>
                <a:lnTo>
                  <a:pt x="111816" y="228600"/>
                </a:lnTo>
                <a:cubicBezTo>
                  <a:pt x="119719" y="228600"/>
                  <a:pt x="126104" y="222215"/>
                  <a:pt x="126104" y="214313"/>
                </a:cubicBezTo>
                <a:lnTo>
                  <a:pt x="126104" y="185738"/>
                </a:lnTo>
                <a:cubicBezTo>
                  <a:pt x="126104" y="184487"/>
                  <a:pt x="126014" y="183282"/>
                  <a:pt x="125791" y="182075"/>
                </a:cubicBezTo>
                <a:cubicBezTo>
                  <a:pt x="134498" y="177208"/>
                  <a:pt x="140392" y="167877"/>
                  <a:pt x="140392" y="157163"/>
                </a:cubicBezTo>
                <a:lnTo>
                  <a:pt x="140388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apply their knowledge of patterns in new and challenging ways.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activities that challenge students to use patterns creatively and critically.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Application of Knowledge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 next steps and future lessons to build on the concept of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strategies to deepen students' understanding and engagement with patterns.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Planning Future Lessons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effectiveness of the lesson and identify areas for improvement.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well students grasped the concept of patterns and pinpoint areas needing enhancement.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Lesson Effectiveness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8678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Importance of Patterns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21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 is essential for success in mathematics and real-life situations.</a:t>
            </a:r>
            <a:endParaRPr lang="en-US" sz="1010" dirty="0"/>
          </a:p>
          <a:p>
            <a:pPr algn="l" marL="0" indent="0">
              <a:lnSpc>
                <a:spcPct val="90000"/>
              </a:lnSpc>
              <a:spcBef>
                <a:spcPts val="721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 helps in making predictions and solving complex problems.</a:t>
            </a:r>
            <a:endParaRPr lang="en-US" sz="101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through Patterns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21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develop problem-solving skills, critical thinking, and hand-eye coordination.</a:t>
            </a:r>
            <a:endParaRPr lang="en-US" sz="1010" dirty="0"/>
          </a:p>
          <a:p>
            <a:pPr algn="l" marL="0" indent="0">
              <a:lnSpc>
                <a:spcPct val="90000"/>
              </a:lnSpc>
              <a:spcBef>
                <a:spcPts val="721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foundational for academic and personal growth.</a:t>
            </a:r>
            <a:endParaRPr lang="en-US" sz="101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with Patterns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21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with blocks and shapes is a fun and interactive way to introduce students to the concept of patterns.</a:t>
            </a:r>
            <a:endParaRPr lang="en-US" sz="1010" dirty="0"/>
          </a:p>
          <a:p>
            <a:pPr algn="l" marL="0" indent="0">
              <a:lnSpc>
                <a:spcPct val="90000"/>
              </a:lnSpc>
              <a:spcBef>
                <a:spcPts val="721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approach engages students and makes learning enjoyable.</a:t>
            </a:r>
            <a:endParaRPr lang="en-US" sz="1010" dirty="0"/>
          </a:p>
        </p:txBody>
      </p:sp>
      <p:sp>
        <p:nvSpPr>
          <p:cNvPr id="21" name="Text 19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4517" y="171717"/>
                </a:moveTo>
                <a:cubicBezTo>
                  <a:pt x="21630" y="168830"/>
                  <a:pt x="21630" y="164080"/>
                  <a:pt x="24517" y="161193"/>
                </a:cubicBezTo>
                <a:lnTo>
                  <a:pt x="42865" y="142845"/>
                </a:lnTo>
                <a:lnTo>
                  <a:pt x="56883" y="156863"/>
                </a:lnTo>
                <a:cubicBezTo>
                  <a:pt x="59770" y="159750"/>
                  <a:pt x="64520" y="159750"/>
                  <a:pt x="67407" y="156863"/>
                </a:cubicBezTo>
                <a:cubicBezTo>
                  <a:pt x="70295" y="153976"/>
                  <a:pt x="70295" y="149226"/>
                  <a:pt x="67407" y="146338"/>
                </a:cubicBezTo>
                <a:lnTo>
                  <a:pt x="53390" y="132321"/>
                </a:lnTo>
                <a:lnTo>
                  <a:pt x="72667" y="113043"/>
                </a:lnTo>
                <a:lnTo>
                  <a:pt x="86685" y="127060"/>
                </a:lnTo>
                <a:cubicBezTo>
                  <a:pt x="89572" y="129948"/>
                  <a:pt x="94323" y="129948"/>
                  <a:pt x="97210" y="127060"/>
                </a:cubicBezTo>
                <a:cubicBezTo>
                  <a:pt x="100097" y="124173"/>
                  <a:pt x="100097" y="119423"/>
                  <a:pt x="97210" y="116536"/>
                </a:cubicBezTo>
                <a:lnTo>
                  <a:pt x="83192" y="102518"/>
                </a:lnTo>
                <a:lnTo>
                  <a:pt x="102470" y="83240"/>
                </a:lnTo>
                <a:lnTo>
                  <a:pt x="116488" y="97258"/>
                </a:lnTo>
                <a:cubicBezTo>
                  <a:pt x="119375" y="100145"/>
                  <a:pt x="124125" y="100145"/>
                  <a:pt x="127012" y="97258"/>
                </a:cubicBezTo>
                <a:cubicBezTo>
                  <a:pt x="129900" y="94371"/>
                  <a:pt x="129900" y="89620"/>
                  <a:pt x="127012" y="86733"/>
                </a:cubicBezTo>
                <a:lnTo>
                  <a:pt x="112995" y="72715"/>
                </a:lnTo>
                <a:lnTo>
                  <a:pt x="132273" y="53438"/>
                </a:lnTo>
                <a:lnTo>
                  <a:pt x="146290" y="67455"/>
                </a:lnTo>
                <a:cubicBezTo>
                  <a:pt x="149178" y="70343"/>
                  <a:pt x="153928" y="70343"/>
                  <a:pt x="156815" y="67455"/>
                </a:cubicBezTo>
                <a:cubicBezTo>
                  <a:pt x="159702" y="64568"/>
                  <a:pt x="159702" y="59818"/>
                  <a:pt x="156815" y="56931"/>
                </a:cubicBezTo>
                <a:lnTo>
                  <a:pt x="142797" y="42913"/>
                </a:lnTo>
                <a:lnTo>
                  <a:pt x="161145" y="24565"/>
                </a:lnTo>
                <a:cubicBezTo>
                  <a:pt x="164032" y="21678"/>
                  <a:pt x="168782" y="21678"/>
                  <a:pt x="171669" y="24565"/>
                </a:cubicBezTo>
                <a:lnTo>
                  <a:pt x="204035" y="56931"/>
                </a:lnTo>
                <a:cubicBezTo>
                  <a:pt x="206922" y="59818"/>
                  <a:pt x="206922" y="64568"/>
                  <a:pt x="204035" y="67455"/>
                </a:cubicBezTo>
                <a:lnTo>
                  <a:pt x="67405" y="204085"/>
                </a:lnTo>
                <a:cubicBezTo>
                  <a:pt x="64518" y="206972"/>
                  <a:pt x="59767" y="206972"/>
                  <a:pt x="56880" y="204085"/>
                </a:cubicBezTo>
                <a:lnTo>
                  <a:pt x="24517" y="171717"/>
                </a:lnTo>
                <a:moveTo>
                  <a:pt x="41050" y="219867"/>
                </a:moveTo>
                <a:cubicBezTo>
                  <a:pt x="52692" y="231510"/>
                  <a:pt x="71552" y="231510"/>
                  <a:pt x="83194" y="219867"/>
                </a:cubicBezTo>
                <a:lnTo>
                  <a:pt x="219870" y="83238"/>
                </a:lnTo>
                <a:cubicBezTo>
                  <a:pt x="231512" y="71595"/>
                  <a:pt x="231512" y="52736"/>
                  <a:pt x="219870" y="41093"/>
                </a:cubicBezTo>
                <a:lnTo>
                  <a:pt x="187553" y="8728"/>
                </a:lnTo>
                <a:cubicBezTo>
                  <a:pt x="175910" y="-2915"/>
                  <a:pt x="157050" y="-2915"/>
                  <a:pt x="145408" y="8728"/>
                </a:cubicBezTo>
                <a:lnTo>
                  <a:pt x="8733" y="145358"/>
                </a:lnTo>
                <a:cubicBezTo>
                  <a:pt x="-2910" y="157000"/>
                  <a:pt x="-2910" y="175860"/>
                  <a:pt x="8733" y="187502"/>
                </a:cubicBezTo>
                <a:lnTo>
                  <a:pt x="41098" y="219867"/>
                </a:lnTo>
                <a:lnTo>
                  <a:pt x="41050" y="2198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95942" y="24492"/>
                </a:moveTo>
                <a:cubicBezTo>
                  <a:pt x="200432" y="24492"/>
                  <a:pt x="204106" y="28166"/>
                  <a:pt x="204106" y="32656"/>
                </a:cubicBezTo>
                <a:lnTo>
                  <a:pt x="204106" y="195942"/>
                </a:lnTo>
                <a:cubicBezTo>
                  <a:pt x="204106" y="200432"/>
                  <a:pt x="200432" y="204106"/>
                  <a:pt x="195942" y="204106"/>
                </a:cubicBezTo>
                <a:lnTo>
                  <a:pt x="32656" y="204106"/>
                </a:lnTo>
                <a:cubicBezTo>
                  <a:pt x="28166" y="204106"/>
                  <a:pt x="24492" y="200432"/>
                  <a:pt x="24492" y="195942"/>
                </a:cubicBezTo>
                <a:lnTo>
                  <a:pt x="24492" y="32656"/>
                </a:lnTo>
                <a:cubicBezTo>
                  <a:pt x="24492" y="28166"/>
                  <a:pt x="28166" y="24492"/>
                  <a:pt x="32656" y="24492"/>
                </a:cubicBezTo>
                <a:lnTo>
                  <a:pt x="195942" y="24492"/>
                </a:lnTo>
                <a:moveTo>
                  <a:pt x="32658" y="0"/>
                </a:moveTo>
                <a:cubicBezTo>
                  <a:pt x="14646" y="0"/>
                  <a:pt x="0" y="14644"/>
                  <a:pt x="0" y="32658"/>
                </a:cubicBezTo>
                <a:lnTo>
                  <a:pt x="0" y="195944"/>
                </a:lnTo>
                <a:cubicBezTo>
                  <a:pt x="0" y="213956"/>
                  <a:pt x="14644" y="228602"/>
                  <a:pt x="32658" y="228602"/>
                </a:cubicBezTo>
                <a:lnTo>
                  <a:pt x="195944" y="228602"/>
                </a:lnTo>
                <a:cubicBezTo>
                  <a:pt x="213956" y="228602"/>
                  <a:pt x="228602" y="213958"/>
                  <a:pt x="228602" y="195944"/>
                </a:cubicBezTo>
                <a:lnTo>
                  <a:pt x="228602" y="32658"/>
                </a:lnTo>
                <a:cubicBezTo>
                  <a:pt x="228602" y="14646"/>
                  <a:pt x="213958" y="0"/>
                  <a:pt x="195944" y="0"/>
                </a:cubicBezTo>
                <a:lnTo>
                  <a:pt x="32658" y="0"/>
                </a:lnTo>
                <a:moveTo>
                  <a:pt x="57150" y="44904"/>
                </a:moveTo>
                <a:cubicBezTo>
                  <a:pt x="57150" y="38140"/>
                  <a:pt x="51668" y="32658"/>
                  <a:pt x="44904" y="32658"/>
                </a:cubicBezTo>
                <a:cubicBezTo>
                  <a:pt x="38140" y="32658"/>
                  <a:pt x="32658" y="38140"/>
                  <a:pt x="32658" y="44904"/>
                </a:cubicBezTo>
                <a:cubicBezTo>
                  <a:pt x="32658" y="51668"/>
                  <a:pt x="38140" y="57150"/>
                  <a:pt x="44904" y="57150"/>
                </a:cubicBezTo>
                <a:cubicBezTo>
                  <a:pt x="51668" y="57150"/>
                  <a:pt x="57150" y="51668"/>
                  <a:pt x="57150" y="44904"/>
                </a:cubicBezTo>
                <a:moveTo>
                  <a:pt x="183696" y="57150"/>
                </a:moveTo>
                <a:cubicBezTo>
                  <a:pt x="190460" y="57150"/>
                  <a:pt x="195942" y="51668"/>
                  <a:pt x="195942" y="44904"/>
                </a:cubicBezTo>
                <a:cubicBezTo>
                  <a:pt x="195942" y="38140"/>
                  <a:pt x="190460" y="32658"/>
                  <a:pt x="183696" y="32658"/>
                </a:cubicBezTo>
                <a:cubicBezTo>
                  <a:pt x="176932" y="32658"/>
                  <a:pt x="171450" y="38140"/>
                  <a:pt x="171450" y="44904"/>
                </a:cubicBezTo>
                <a:cubicBezTo>
                  <a:pt x="171450" y="51668"/>
                  <a:pt x="176932" y="57150"/>
                  <a:pt x="183696" y="57150"/>
                </a:cubicBezTo>
                <a:moveTo>
                  <a:pt x="57150" y="183696"/>
                </a:moveTo>
                <a:cubicBezTo>
                  <a:pt x="57150" y="176932"/>
                  <a:pt x="51668" y="171450"/>
                  <a:pt x="44904" y="171450"/>
                </a:cubicBezTo>
                <a:cubicBezTo>
                  <a:pt x="38140" y="171450"/>
                  <a:pt x="32658" y="176932"/>
                  <a:pt x="32658" y="183696"/>
                </a:cubicBezTo>
                <a:cubicBezTo>
                  <a:pt x="32658" y="190460"/>
                  <a:pt x="38140" y="195942"/>
                  <a:pt x="44904" y="195942"/>
                </a:cubicBezTo>
                <a:cubicBezTo>
                  <a:pt x="51668" y="195942"/>
                  <a:pt x="57150" y="190460"/>
                  <a:pt x="57150" y="183696"/>
                </a:cubicBezTo>
                <a:moveTo>
                  <a:pt x="183696" y="195942"/>
                </a:moveTo>
                <a:cubicBezTo>
                  <a:pt x="190460" y="195942"/>
                  <a:pt x="195942" y="190460"/>
                  <a:pt x="195942" y="183696"/>
                </a:cubicBezTo>
                <a:cubicBezTo>
                  <a:pt x="195942" y="176932"/>
                  <a:pt x="190460" y="171450"/>
                  <a:pt x="183696" y="171450"/>
                </a:cubicBezTo>
                <a:cubicBezTo>
                  <a:pt x="176932" y="171450"/>
                  <a:pt x="171450" y="176932"/>
                  <a:pt x="171450" y="183696"/>
                </a:cubicBezTo>
                <a:cubicBezTo>
                  <a:pt x="171450" y="190460"/>
                  <a:pt x="176932" y="195942"/>
                  <a:pt x="183696" y="19594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explore and learn more about patterns and mathematics.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resources and tips with parents to support their child's learning at home.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Exploration of Mathematics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resources and tips with parents to support their child's learning at home.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additional resources and support for students who need extra help.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Parental Guidance Tips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additional resources and support for students who need extra help.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explore and learn more about patterns and mathematics.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Support Resources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2001798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74732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11705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102870" y="25718"/>
                </a:moveTo>
                <a:lnTo>
                  <a:pt x="137160" y="25718"/>
                </a:lnTo>
                <a:cubicBezTo>
                  <a:pt x="139517" y="25718"/>
                  <a:pt x="141447" y="27646"/>
                  <a:pt x="141447" y="30005"/>
                </a:cubicBezTo>
                <a:lnTo>
                  <a:pt x="141447" y="42865"/>
                </a:lnTo>
                <a:lnTo>
                  <a:pt x="98585" y="42865"/>
                </a:lnTo>
                <a:lnTo>
                  <a:pt x="98585" y="30008"/>
                </a:lnTo>
                <a:cubicBezTo>
                  <a:pt x="98585" y="27651"/>
                  <a:pt x="100515" y="25723"/>
                  <a:pt x="102872" y="25723"/>
                </a:cubicBezTo>
                <a:lnTo>
                  <a:pt x="102870" y="25718"/>
                </a:lnTo>
                <a:moveTo>
                  <a:pt x="72866" y="30005"/>
                </a:moveTo>
                <a:lnTo>
                  <a:pt x="72866" y="42865"/>
                </a:lnTo>
                <a:lnTo>
                  <a:pt x="68579" y="42865"/>
                </a:lnTo>
                <a:cubicBezTo>
                  <a:pt x="30700" y="42865"/>
                  <a:pt x="0" y="73564"/>
                  <a:pt x="0" y="111445"/>
                </a:cubicBezTo>
                <a:lnTo>
                  <a:pt x="0" y="240033"/>
                </a:lnTo>
                <a:cubicBezTo>
                  <a:pt x="0" y="258947"/>
                  <a:pt x="15376" y="274323"/>
                  <a:pt x="34291" y="274323"/>
                </a:cubicBezTo>
                <a:lnTo>
                  <a:pt x="55723" y="274323"/>
                </a:lnTo>
                <a:lnTo>
                  <a:pt x="184309" y="274323"/>
                </a:lnTo>
                <a:lnTo>
                  <a:pt x="205742" y="274323"/>
                </a:lnTo>
                <a:cubicBezTo>
                  <a:pt x="224654" y="274323"/>
                  <a:pt x="240032" y="258947"/>
                  <a:pt x="240032" y="240033"/>
                </a:cubicBezTo>
                <a:lnTo>
                  <a:pt x="240032" y="111445"/>
                </a:lnTo>
                <a:cubicBezTo>
                  <a:pt x="240032" y="73564"/>
                  <a:pt x="209333" y="42865"/>
                  <a:pt x="171453" y="42865"/>
                </a:cubicBezTo>
                <a:lnTo>
                  <a:pt x="167167" y="42865"/>
                </a:lnTo>
                <a:lnTo>
                  <a:pt x="167167" y="30008"/>
                </a:lnTo>
                <a:cubicBezTo>
                  <a:pt x="167167" y="13453"/>
                  <a:pt x="153718" y="5"/>
                  <a:pt x="137163" y="5"/>
                </a:cubicBezTo>
                <a:lnTo>
                  <a:pt x="102872" y="5"/>
                </a:lnTo>
                <a:cubicBezTo>
                  <a:pt x="86317" y="5"/>
                  <a:pt x="72868" y="13453"/>
                  <a:pt x="72868" y="30010"/>
                </a:cubicBezTo>
                <a:lnTo>
                  <a:pt x="72866" y="30005"/>
                </a:lnTo>
                <a:moveTo>
                  <a:pt x="197168" y="248603"/>
                </a:moveTo>
                <a:lnTo>
                  <a:pt x="197168" y="201455"/>
                </a:lnTo>
                <a:lnTo>
                  <a:pt x="197168" y="167165"/>
                </a:lnTo>
                <a:cubicBezTo>
                  <a:pt x="197168" y="145842"/>
                  <a:pt x="179914" y="128590"/>
                  <a:pt x="158593" y="128590"/>
                </a:cubicBezTo>
                <a:lnTo>
                  <a:pt x="81440" y="128590"/>
                </a:lnTo>
                <a:cubicBezTo>
                  <a:pt x="60116" y="128590"/>
                  <a:pt x="42865" y="145842"/>
                  <a:pt x="42865" y="167168"/>
                </a:cubicBezTo>
                <a:lnTo>
                  <a:pt x="42865" y="201458"/>
                </a:lnTo>
                <a:lnTo>
                  <a:pt x="42865" y="248608"/>
                </a:lnTo>
                <a:lnTo>
                  <a:pt x="34293" y="248608"/>
                </a:lnTo>
                <a:cubicBezTo>
                  <a:pt x="29579" y="248608"/>
                  <a:pt x="25722" y="244751"/>
                  <a:pt x="25722" y="240035"/>
                </a:cubicBezTo>
                <a:lnTo>
                  <a:pt x="25722" y="111448"/>
                </a:lnTo>
                <a:cubicBezTo>
                  <a:pt x="25722" y="87766"/>
                  <a:pt x="44902" y="68585"/>
                  <a:pt x="68584" y="68585"/>
                </a:cubicBezTo>
                <a:lnTo>
                  <a:pt x="85729" y="68585"/>
                </a:lnTo>
                <a:lnTo>
                  <a:pt x="154308" y="68585"/>
                </a:lnTo>
                <a:lnTo>
                  <a:pt x="171454" y="68585"/>
                </a:lnTo>
                <a:cubicBezTo>
                  <a:pt x="195135" y="68585"/>
                  <a:pt x="214316" y="87766"/>
                  <a:pt x="214316" y="111448"/>
                </a:cubicBezTo>
                <a:lnTo>
                  <a:pt x="214316" y="240035"/>
                </a:lnTo>
                <a:cubicBezTo>
                  <a:pt x="214316" y="244751"/>
                  <a:pt x="210458" y="248608"/>
                  <a:pt x="205744" y="248608"/>
                </a:cubicBezTo>
                <a:lnTo>
                  <a:pt x="197168" y="248603"/>
                </a:lnTo>
                <a:moveTo>
                  <a:pt x="68579" y="248603"/>
                </a:moveTo>
                <a:lnTo>
                  <a:pt x="68579" y="214313"/>
                </a:lnTo>
                <a:lnTo>
                  <a:pt x="171449" y="214313"/>
                </a:lnTo>
                <a:lnTo>
                  <a:pt x="171449" y="248603"/>
                </a:lnTo>
                <a:lnTo>
                  <a:pt x="68579" y="248603"/>
                </a:lnTo>
                <a:moveTo>
                  <a:pt x="77153" y="85725"/>
                </a:moveTo>
                <a:cubicBezTo>
                  <a:pt x="70026" y="85725"/>
                  <a:pt x="64295" y="91458"/>
                  <a:pt x="64295" y="98585"/>
                </a:cubicBezTo>
                <a:cubicBezTo>
                  <a:pt x="64295" y="105712"/>
                  <a:pt x="70026" y="111445"/>
                  <a:pt x="77153" y="111445"/>
                </a:cubicBezTo>
                <a:lnTo>
                  <a:pt x="162877" y="111445"/>
                </a:lnTo>
                <a:cubicBezTo>
                  <a:pt x="170004" y="111445"/>
                  <a:pt x="175736" y="105712"/>
                  <a:pt x="175736" y="98588"/>
                </a:cubicBezTo>
                <a:cubicBezTo>
                  <a:pt x="175736" y="91461"/>
                  <a:pt x="170004" y="85730"/>
                  <a:pt x="162877" y="85730"/>
                </a:cubicBezTo>
                <a:lnTo>
                  <a:pt x="77153" y="85725"/>
                </a:lnTo>
                <a:moveTo>
                  <a:pt x="171451" y="188595"/>
                </a:moveTo>
                <a:lnTo>
                  <a:pt x="68581" y="188595"/>
                </a:lnTo>
                <a:lnTo>
                  <a:pt x="68581" y="167165"/>
                </a:lnTo>
                <a:cubicBezTo>
                  <a:pt x="68581" y="160038"/>
                  <a:pt x="74313" y="154308"/>
                  <a:pt x="81440" y="154308"/>
                </a:cubicBezTo>
                <a:lnTo>
                  <a:pt x="158593" y="154308"/>
                </a:lnTo>
                <a:cubicBezTo>
                  <a:pt x="165719" y="154308"/>
                  <a:pt x="171451" y="160041"/>
                  <a:pt x="171451" y="167168"/>
                </a:cubicBezTo>
                <a:lnTo>
                  <a:pt x="171451" y="18859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Education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with blocks and shapes is a valuable and enjoyable experience for students.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continue exploring and learning about patterns and mathematics.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continue exploring and learning about patterns and mathematics.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 is essential for success in mathematics and real-life situations.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Joy of Patterns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with blocks and shapes is a valuable and enjoyable experience for students.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 is essential for success in mathematics and real-life situations.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910975" y="499967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588" y="28173"/>
                </a:moveTo>
                <a:lnTo>
                  <a:pt x="98360" y="78581"/>
                </a:lnTo>
                <a:lnTo>
                  <a:pt x="158859" y="78581"/>
                </a:lnTo>
                <a:lnTo>
                  <a:pt x="128588" y="28173"/>
                </a:lnTo>
                <a:moveTo>
                  <a:pt x="183685" y="78357"/>
                </a:moveTo>
                <a:cubicBezTo>
                  <a:pt x="186318" y="82778"/>
                  <a:pt x="186407" y="88269"/>
                  <a:pt x="183863" y="92734"/>
                </a:cubicBezTo>
                <a:cubicBezTo>
                  <a:pt x="181319" y="97198"/>
                  <a:pt x="176584" y="99967"/>
                  <a:pt x="171450" y="99967"/>
                </a:cubicBezTo>
                <a:lnTo>
                  <a:pt x="85725" y="99967"/>
                </a:lnTo>
                <a:cubicBezTo>
                  <a:pt x="80591" y="99967"/>
                  <a:pt x="75813" y="97198"/>
                  <a:pt x="73312" y="92734"/>
                </a:cubicBezTo>
                <a:cubicBezTo>
                  <a:pt x="70811" y="88269"/>
                  <a:pt x="70857" y="82778"/>
                  <a:pt x="73490" y="78357"/>
                </a:cubicBezTo>
                <a:lnTo>
                  <a:pt x="116353" y="6920"/>
                </a:lnTo>
                <a:cubicBezTo>
                  <a:pt x="118897" y="2633"/>
                  <a:pt x="123586" y="0"/>
                  <a:pt x="128587" y="0"/>
                </a:cubicBezTo>
                <a:cubicBezTo>
                  <a:pt x="133587" y="0"/>
                  <a:pt x="138276" y="2633"/>
                  <a:pt x="140822" y="6920"/>
                </a:cubicBezTo>
                <a:lnTo>
                  <a:pt x="183685" y="78357"/>
                </a:lnTo>
                <a:moveTo>
                  <a:pt x="207169" y="142875"/>
                </a:moveTo>
                <a:lnTo>
                  <a:pt x="150019" y="142875"/>
                </a:lnTo>
                <a:lnTo>
                  <a:pt x="150019" y="200025"/>
                </a:lnTo>
                <a:lnTo>
                  <a:pt x="207169" y="200025"/>
                </a:lnTo>
                <a:lnTo>
                  <a:pt x="207169" y="142875"/>
                </a:lnTo>
                <a:moveTo>
                  <a:pt x="146448" y="121444"/>
                </a:moveTo>
                <a:lnTo>
                  <a:pt x="210742" y="121444"/>
                </a:lnTo>
                <a:cubicBezTo>
                  <a:pt x="220608" y="121444"/>
                  <a:pt x="228602" y="129436"/>
                  <a:pt x="228602" y="139304"/>
                </a:cubicBezTo>
                <a:lnTo>
                  <a:pt x="228602" y="203598"/>
                </a:lnTo>
                <a:cubicBezTo>
                  <a:pt x="228602" y="213464"/>
                  <a:pt x="220610" y="221459"/>
                  <a:pt x="210744" y="221459"/>
                </a:cubicBezTo>
                <a:lnTo>
                  <a:pt x="146450" y="221459"/>
                </a:lnTo>
                <a:cubicBezTo>
                  <a:pt x="136584" y="221459"/>
                  <a:pt x="128592" y="213467"/>
                  <a:pt x="128592" y="203600"/>
                </a:cubicBezTo>
                <a:lnTo>
                  <a:pt x="128592" y="139307"/>
                </a:lnTo>
                <a:cubicBezTo>
                  <a:pt x="128592" y="129440"/>
                  <a:pt x="136584" y="121448"/>
                  <a:pt x="146453" y="121448"/>
                </a:cubicBezTo>
                <a:lnTo>
                  <a:pt x="146448" y="121444"/>
                </a:lnTo>
                <a:moveTo>
                  <a:pt x="92869" y="171450"/>
                </a:moveTo>
                <a:cubicBezTo>
                  <a:pt x="92869" y="151724"/>
                  <a:pt x="76876" y="135731"/>
                  <a:pt x="57150" y="135731"/>
                </a:cubicBezTo>
                <a:cubicBezTo>
                  <a:pt x="37424" y="135731"/>
                  <a:pt x="21431" y="151724"/>
                  <a:pt x="21431" y="171450"/>
                </a:cubicBezTo>
                <a:cubicBezTo>
                  <a:pt x="21431" y="191176"/>
                  <a:pt x="37424" y="207169"/>
                  <a:pt x="57150" y="207169"/>
                </a:cubicBezTo>
                <a:cubicBezTo>
                  <a:pt x="76876" y="207169"/>
                  <a:pt x="92869" y="191176"/>
                  <a:pt x="92869" y="171450"/>
                </a:cubicBezTo>
                <a:moveTo>
                  <a:pt x="0" y="171450"/>
                </a:moveTo>
                <a:cubicBezTo>
                  <a:pt x="0" y="139887"/>
                  <a:pt x="25587" y="114300"/>
                  <a:pt x="57150" y="114300"/>
                </a:cubicBezTo>
                <a:cubicBezTo>
                  <a:pt x="88713" y="114300"/>
                  <a:pt x="114300" y="139887"/>
                  <a:pt x="114300" y="171450"/>
                </a:cubicBezTo>
                <a:cubicBezTo>
                  <a:pt x="114300" y="203013"/>
                  <a:pt x="88713" y="228600"/>
                  <a:pt x="57150" y="228600"/>
                </a:cubicBezTo>
                <a:cubicBezTo>
                  <a:pt x="25587" y="228600"/>
                  <a:pt x="0" y="203013"/>
                  <a:pt x="0" y="1714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27632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0975" y="184468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95942" y="24492"/>
                </a:moveTo>
                <a:cubicBezTo>
                  <a:pt x="200432" y="24492"/>
                  <a:pt x="204106" y="28166"/>
                  <a:pt x="204106" y="32656"/>
                </a:cubicBezTo>
                <a:lnTo>
                  <a:pt x="204106" y="195942"/>
                </a:lnTo>
                <a:cubicBezTo>
                  <a:pt x="204106" y="200432"/>
                  <a:pt x="200432" y="204106"/>
                  <a:pt x="195942" y="204106"/>
                </a:cubicBezTo>
                <a:lnTo>
                  <a:pt x="32656" y="204106"/>
                </a:lnTo>
                <a:cubicBezTo>
                  <a:pt x="28166" y="204106"/>
                  <a:pt x="24492" y="200432"/>
                  <a:pt x="24492" y="195942"/>
                </a:cubicBezTo>
                <a:lnTo>
                  <a:pt x="24492" y="32656"/>
                </a:lnTo>
                <a:cubicBezTo>
                  <a:pt x="24492" y="28166"/>
                  <a:pt x="28166" y="24492"/>
                  <a:pt x="32656" y="24492"/>
                </a:cubicBezTo>
                <a:lnTo>
                  <a:pt x="195942" y="24492"/>
                </a:lnTo>
                <a:moveTo>
                  <a:pt x="32658" y="0"/>
                </a:moveTo>
                <a:cubicBezTo>
                  <a:pt x="14646" y="0"/>
                  <a:pt x="0" y="14644"/>
                  <a:pt x="0" y="32658"/>
                </a:cubicBezTo>
                <a:lnTo>
                  <a:pt x="0" y="195944"/>
                </a:lnTo>
                <a:cubicBezTo>
                  <a:pt x="0" y="213956"/>
                  <a:pt x="14644" y="228602"/>
                  <a:pt x="32658" y="228602"/>
                </a:cubicBezTo>
                <a:lnTo>
                  <a:pt x="195944" y="228602"/>
                </a:lnTo>
                <a:cubicBezTo>
                  <a:pt x="213956" y="228602"/>
                  <a:pt x="228602" y="213958"/>
                  <a:pt x="228602" y="195944"/>
                </a:cubicBezTo>
                <a:lnTo>
                  <a:pt x="228602" y="32658"/>
                </a:lnTo>
                <a:cubicBezTo>
                  <a:pt x="228602" y="14646"/>
                  <a:pt x="213958" y="0"/>
                  <a:pt x="195944" y="0"/>
                </a:cubicBezTo>
                <a:lnTo>
                  <a:pt x="32658" y="0"/>
                </a:lnTo>
                <a:moveTo>
                  <a:pt x="57150" y="44904"/>
                </a:moveTo>
                <a:cubicBezTo>
                  <a:pt x="57150" y="38140"/>
                  <a:pt x="51668" y="32658"/>
                  <a:pt x="44904" y="32658"/>
                </a:cubicBezTo>
                <a:cubicBezTo>
                  <a:pt x="38140" y="32658"/>
                  <a:pt x="32658" y="38140"/>
                  <a:pt x="32658" y="44904"/>
                </a:cubicBezTo>
                <a:cubicBezTo>
                  <a:pt x="32658" y="51668"/>
                  <a:pt x="38140" y="57150"/>
                  <a:pt x="44904" y="57150"/>
                </a:cubicBezTo>
                <a:cubicBezTo>
                  <a:pt x="51668" y="57150"/>
                  <a:pt x="57150" y="51668"/>
                  <a:pt x="57150" y="44904"/>
                </a:cubicBezTo>
                <a:moveTo>
                  <a:pt x="183696" y="57150"/>
                </a:moveTo>
                <a:cubicBezTo>
                  <a:pt x="190460" y="57150"/>
                  <a:pt x="195942" y="51668"/>
                  <a:pt x="195942" y="44904"/>
                </a:cubicBezTo>
                <a:cubicBezTo>
                  <a:pt x="195942" y="38140"/>
                  <a:pt x="190460" y="32658"/>
                  <a:pt x="183696" y="32658"/>
                </a:cubicBezTo>
                <a:cubicBezTo>
                  <a:pt x="176932" y="32658"/>
                  <a:pt x="171450" y="38140"/>
                  <a:pt x="171450" y="44904"/>
                </a:cubicBezTo>
                <a:cubicBezTo>
                  <a:pt x="171450" y="51668"/>
                  <a:pt x="176932" y="57150"/>
                  <a:pt x="183696" y="57150"/>
                </a:cubicBezTo>
                <a:moveTo>
                  <a:pt x="57150" y="183696"/>
                </a:moveTo>
                <a:cubicBezTo>
                  <a:pt x="57150" y="176932"/>
                  <a:pt x="51668" y="171450"/>
                  <a:pt x="44904" y="171450"/>
                </a:cubicBezTo>
                <a:cubicBezTo>
                  <a:pt x="38140" y="171450"/>
                  <a:pt x="32658" y="176932"/>
                  <a:pt x="32658" y="183696"/>
                </a:cubicBezTo>
                <a:cubicBezTo>
                  <a:pt x="32658" y="190460"/>
                  <a:pt x="38140" y="195942"/>
                  <a:pt x="44904" y="195942"/>
                </a:cubicBezTo>
                <a:cubicBezTo>
                  <a:pt x="51668" y="195942"/>
                  <a:pt x="57150" y="190460"/>
                  <a:pt x="57150" y="183696"/>
                </a:cubicBezTo>
                <a:moveTo>
                  <a:pt x="183696" y="195942"/>
                </a:moveTo>
                <a:cubicBezTo>
                  <a:pt x="190460" y="195942"/>
                  <a:pt x="195942" y="190460"/>
                  <a:pt x="195942" y="183696"/>
                </a:cubicBezTo>
                <a:cubicBezTo>
                  <a:pt x="195942" y="176932"/>
                  <a:pt x="190460" y="171450"/>
                  <a:pt x="183696" y="171450"/>
                </a:cubicBezTo>
                <a:cubicBezTo>
                  <a:pt x="176932" y="171450"/>
                  <a:pt x="171450" y="176932"/>
                  <a:pt x="171450" y="183696"/>
                </a:cubicBezTo>
                <a:cubicBezTo>
                  <a:pt x="171450" y="190460"/>
                  <a:pt x="176932" y="195942"/>
                  <a:pt x="183696" y="19594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Recommendations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Credits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Learning Resources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Acknowledge sources and inspirations for the lesson.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information for further learning and exploration.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Acknowledging Contributions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information for further learning and exploration.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references and credits for the lesson and activities.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Credits Overview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references and credits for the lesson and activities.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Acknowledge sources and inspirations for the lesson.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30698" y="494996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165735"/>
                </a:moveTo>
                <a:cubicBezTo>
                  <a:pt x="94083" y="165735"/>
                  <a:pt x="101083" y="163164"/>
                  <a:pt x="108442" y="148447"/>
                </a:cubicBezTo>
                <a:cubicBezTo>
                  <a:pt x="111586" y="142125"/>
                  <a:pt x="114300" y="134446"/>
                  <a:pt x="116301" y="125730"/>
                </a:cubicBezTo>
                <a:lnTo>
                  <a:pt x="66581" y="125730"/>
                </a:lnTo>
                <a:cubicBezTo>
                  <a:pt x="68582" y="134446"/>
                  <a:pt x="71296" y="142125"/>
                  <a:pt x="74439" y="148447"/>
                </a:cubicBezTo>
                <a:cubicBezTo>
                  <a:pt x="81797" y="163164"/>
                  <a:pt x="88799" y="165735"/>
                  <a:pt x="91442" y="165735"/>
                </a:cubicBezTo>
                <a:lnTo>
                  <a:pt x="91440" y="165735"/>
                </a:lnTo>
                <a:moveTo>
                  <a:pt x="63757" y="108585"/>
                </a:moveTo>
                <a:lnTo>
                  <a:pt x="119121" y="108585"/>
                </a:lnTo>
                <a:cubicBezTo>
                  <a:pt x="119693" y="103121"/>
                  <a:pt x="120013" y="97369"/>
                  <a:pt x="120013" y="91440"/>
                </a:cubicBezTo>
                <a:cubicBezTo>
                  <a:pt x="120013" y="85511"/>
                  <a:pt x="119691" y="79759"/>
                  <a:pt x="119121" y="74295"/>
                </a:cubicBezTo>
                <a:lnTo>
                  <a:pt x="63757" y="74295"/>
                </a:lnTo>
                <a:cubicBezTo>
                  <a:pt x="63187" y="79759"/>
                  <a:pt x="62865" y="85511"/>
                  <a:pt x="62865" y="91440"/>
                </a:cubicBezTo>
                <a:cubicBezTo>
                  <a:pt x="62865" y="97369"/>
                  <a:pt x="63187" y="103121"/>
                  <a:pt x="63757" y="108585"/>
                </a:cubicBezTo>
                <a:lnTo>
                  <a:pt x="63757" y="108585"/>
                </a:lnTo>
                <a:moveTo>
                  <a:pt x="66579" y="57150"/>
                </a:moveTo>
                <a:lnTo>
                  <a:pt x="116301" y="57150"/>
                </a:lnTo>
                <a:cubicBezTo>
                  <a:pt x="114300" y="48434"/>
                  <a:pt x="111586" y="40755"/>
                  <a:pt x="108442" y="34433"/>
                </a:cubicBezTo>
                <a:cubicBezTo>
                  <a:pt x="101085" y="19716"/>
                  <a:pt x="94083" y="17145"/>
                  <a:pt x="91440" y="17145"/>
                </a:cubicBezTo>
                <a:cubicBezTo>
                  <a:pt x="88797" y="17145"/>
                  <a:pt x="81797" y="19716"/>
                  <a:pt x="74438" y="34433"/>
                </a:cubicBezTo>
                <a:cubicBezTo>
                  <a:pt x="71294" y="40755"/>
                  <a:pt x="68580" y="48434"/>
                  <a:pt x="66579" y="57150"/>
                </a:cubicBezTo>
                <a:lnTo>
                  <a:pt x="66579" y="57150"/>
                </a:lnTo>
                <a:moveTo>
                  <a:pt x="136339" y="74295"/>
                </a:moveTo>
                <a:cubicBezTo>
                  <a:pt x="136875" y="79831"/>
                  <a:pt x="137125" y="85582"/>
                  <a:pt x="137125" y="91440"/>
                </a:cubicBezTo>
                <a:cubicBezTo>
                  <a:pt x="137125" y="97298"/>
                  <a:pt x="136840" y="103049"/>
                  <a:pt x="136339" y="108585"/>
                </a:cubicBezTo>
                <a:lnTo>
                  <a:pt x="163734" y="108585"/>
                </a:lnTo>
                <a:cubicBezTo>
                  <a:pt x="165020" y="103084"/>
                  <a:pt x="165735" y="97334"/>
                  <a:pt x="165735" y="91440"/>
                </a:cubicBezTo>
                <a:cubicBezTo>
                  <a:pt x="165735" y="85546"/>
                  <a:pt x="165057" y="79796"/>
                  <a:pt x="163734" y="74295"/>
                </a:cubicBezTo>
                <a:lnTo>
                  <a:pt x="136339" y="74295"/>
                </a:lnTo>
                <a:moveTo>
                  <a:pt x="157341" y="57150"/>
                </a:moveTo>
                <a:cubicBezTo>
                  <a:pt x="149696" y="42470"/>
                  <a:pt x="137303" y="30682"/>
                  <a:pt x="122193" y="23789"/>
                </a:cubicBezTo>
                <a:cubicBezTo>
                  <a:pt x="127230" y="32933"/>
                  <a:pt x="131229" y="44326"/>
                  <a:pt x="133837" y="57150"/>
                </a:cubicBezTo>
                <a:lnTo>
                  <a:pt x="157375" y="57150"/>
                </a:lnTo>
                <a:lnTo>
                  <a:pt x="157341" y="57150"/>
                </a:lnTo>
                <a:moveTo>
                  <a:pt x="49006" y="57150"/>
                </a:moveTo>
                <a:cubicBezTo>
                  <a:pt x="51614" y="44326"/>
                  <a:pt x="55614" y="32968"/>
                  <a:pt x="60650" y="23789"/>
                </a:cubicBezTo>
                <a:cubicBezTo>
                  <a:pt x="45541" y="30684"/>
                  <a:pt x="33147" y="42470"/>
                  <a:pt x="25503" y="57150"/>
                </a:cubicBezTo>
                <a:lnTo>
                  <a:pt x="49041" y="57150"/>
                </a:lnTo>
                <a:lnTo>
                  <a:pt x="49006" y="57150"/>
                </a:lnTo>
                <a:moveTo>
                  <a:pt x="19146" y="74295"/>
                </a:moveTo>
                <a:cubicBezTo>
                  <a:pt x="17860" y="79796"/>
                  <a:pt x="17145" y="85546"/>
                  <a:pt x="17145" y="91440"/>
                </a:cubicBezTo>
                <a:cubicBezTo>
                  <a:pt x="17145" y="97334"/>
                  <a:pt x="17823" y="103084"/>
                  <a:pt x="19146" y="108585"/>
                </a:cubicBezTo>
                <a:lnTo>
                  <a:pt x="46541" y="108585"/>
                </a:lnTo>
                <a:cubicBezTo>
                  <a:pt x="46005" y="103049"/>
                  <a:pt x="45755" y="97298"/>
                  <a:pt x="45755" y="91440"/>
                </a:cubicBezTo>
                <a:cubicBezTo>
                  <a:pt x="45755" y="85582"/>
                  <a:pt x="46040" y="79831"/>
                  <a:pt x="46541" y="74295"/>
                </a:cubicBezTo>
                <a:lnTo>
                  <a:pt x="19146" y="74295"/>
                </a:lnTo>
                <a:moveTo>
                  <a:pt x="122193" y="159091"/>
                </a:moveTo>
                <a:cubicBezTo>
                  <a:pt x="137303" y="152196"/>
                  <a:pt x="149696" y="140410"/>
                  <a:pt x="157341" y="125730"/>
                </a:cubicBezTo>
                <a:lnTo>
                  <a:pt x="133802" y="125730"/>
                </a:lnTo>
                <a:cubicBezTo>
                  <a:pt x="131194" y="138554"/>
                  <a:pt x="127195" y="149912"/>
                  <a:pt x="122158" y="159091"/>
                </a:cubicBezTo>
                <a:lnTo>
                  <a:pt x="122193" y="159091"/>
                </a:lnTo>
                <a:moveTo>
                  <a:pt x="60687" y="159091"/>
                </a:moveTo>
                <a:cubicBezTo>
                  <a:pt x="55650" y="149947"/>
                  <a:pt x="51651" y="138554"/>
                  <a:pt x="49043" y="125730"/>
                </a:cubicBezTo>
                <a:lnTo>
                  <a:pt x="25505" y="125730"/>
                </a:lnTo>
                <a:cubicBezTo>
                  <a:pt x="33149" y="140410"/>
                  <a:pt x="45543" y="152198"/>
                  <a:pt x="60652" y="159091"/>
                </a:cubicBezTo>
                <a:lnTo>
                  <a:pt x="60687" y="159091"/>
                </a:lnTo>
                <a:moveTo>
                  <a:pt x="91440" y="182880"/>
                </a:moveTo>
                <a:cubicBezTo>
                  <a:pt x="40939" y="182880"/>
                  <a:pt x="0" y="141941"/>
                  <a:pt x="0" y="91440"/>
                </a:cubicBezTo>
                <a:cubicBezTo>
                  <a:pt x="0" y="40939"/>
                  <a:pt x="40939" y="0"/>
                  <a:pt x="91440" y="0"/>
                </a:cubicBezTo>
                <a:cubicBezTo>
                  <a:pt x="141941" y="0"/>
                  <a:pt x="182880" y="40939"/>
                  <a:pt x="182880" y="91440"/>
                </a:cubicBezTo>
                <a:cubicBezTo>
                  <a:pt x="182880" y="141941"/>
                  <a:pt x="141941" y="182880"/>
                  <a:pt x="914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3398211"/>
            <a:ext cx="182880" cy="142240"/>
          </a:xfrm>
          <a:custGeom>
            <a:avLst/>
            <a:gdLst/>
            <a:ahLst/>
            <a:cxnLst/>
            <a:rect l="l" t="t" r="r" b="b"/>
            <a:pathLst>
              <a:path w="182880" h="142240">
                <a:moveTo>
                  <a:pt x="15239" y="25400"/>
                </a:moveTo>
                <a:cubicBezTo>
                  <a:pt x="15239" y="19780"/>
                  <a:pt x="19780" y="15240"/>
                  <a:pt x="25400" y="15240"/>
                </a:cubicBezTo>
                <a:cubicBezTo>
                  <a:pt x="31020" y="15240"/>
                  <a:pt x="35561" y="19780"/>
                  <a:pt x="35561" y="25400"/>
                </a:cubicBezTo>
                <a:lnTo>
                  <a:pt x="35561" y="116840"/>
                </a:lnTo>
                <a:cubicBezTo>
                  <a:pt x="35561" y="130874"/>
                  <a:pt x="46927" y="142240"/>
                  <a:pt x="60961" y="142240"/>
                </a:cubicBezTo>
                <a:lnTo>
                  <a:pt x="157482" y="142240"/>
                </a:lnTo>
                <a:cubicBezTo>
                  <a:pt x="171516" y="142240"/>
                  <a:pt x="182882" y="130874"/>
                  <a:pt x="182882" y="116840"/>
                </a:cubicBezTo>
                <a:lnTo>
                  <a:pt x="182882" y="101601"/>
                </a:lnTo>
                <a:cubicBezTo>
                  <a:pt x="182882" y="93187"/>
                  <a:pt x="176055" y="86361"/>
                  <a:pt x="167642" y="86361"/>
                </a:cubicBezTo>
                <a:lnTo>
                  <a:pt x="167452" y="86361"/>
                </a:lnTo>
                <a:lnTo>
                  <a:pt x="167262" y="86361"/>
                </a:lnTo>
                <a:lnTo>
                  <a:pt x="167072" y="86361"/>
                </a:lnTo>
                <a:lnTo>
                  <a:pt x="166882" y="86361"/>
                </a:lnTo>
                <a:lnTo>
                  <a:pt x="166691" y="86361"/>
                </a:lnTo>
                <a:lnTo>
                  <a:pt x="166501" y="86361"/>
                </a:lnTo>
                <a:lnTo>
                  <a:pt x="166311" y="86361"/>
                </a:lnTo>
                <a:lnTo>
                  <a:pt x="166121" y="86361"/>
                </a:lnTo>
                <a:lnTo>
                  <a:pt x="165931" y="86361"/>
                </a:lnTo>
                <a:lnTo>
                  <a:pt x="165740" y="86361"/>
                </a:lnTo>
                <a:lnTo>
                  <a:pt x="165550" y="86361"/>
                </a:lnTo>
                <a:lnTo>
                  <a:pt x="165360" y="86361"/>
                </a:lnTo>
                <a:lnTo>
                  <a:pt x="165170" y="86361"/>
                </a:lnTo>
                <a:lnTo>
                  <a:pt x="164979" y="86361"/>
                </a:lnTo>
                <a:lnTo>
                  <a:pt x="164789" y="86361"/>
                </a:lnTo>
                <a:lnTo>
                  <a:pt x="164599" y="86361"/>
                </a:lnTo>
                <a:lnTo>
                  <a:pt x="164409" y="86361"/>
                </a:lnTo>
                <a:lnTo>
                  <a:pt x="164219" y="86361"/>
                </a:lnTo>
                <a:lnTo>
                  <a:pt x="164028" y="86361"/>
                </a:lnTo>
                <a:lnTo>
                  <a:pt x="163838" y="86361"/>
                </a:lnTo>
                <a:lnTo>
                  <a:pt x="163679" y="86361"/>
                </a:lnTo>
                <a:lnTo>
                  <a:pt x="163489" y="86361"/>
                </a:lnTo>
                <a:lnTo>
                  <a:pt x="163330" y="86361"/>
                </a:lnTo>
                <a:lnTo>
                  <a:pt x="163140" y="86361"/>
                </a:lnTo>
                <a:lnTo>
                  <a:pt x="162981" y="86361"/>
                </a:lnTo>
                <a:lnTo>
                  <a:pt x="162821" y="86361"/>
                </a:lnTo>
                <a:lnTo>
                  <a:pt x="162662" y="86361"/>
                </a:lnTo>
                <a:lnTo>
                  <a:pt x="162503" y="86361"/>
                </a:lnTo>
                <a:lnTo>
                  <a:pt x="162344" y="86361"/>
                </a:lnTo>
                <a:lnTo>
                  <a:pt x="162185" y="86361"/>
                </a:lnTo>
                <a:lnTo>
                  <a:pt x="162026" y="86361"/>
                </a:lnTo>
                <a:lnTo>
                  <a:pt x="161867" y="86361"/>
                </a:lnTo>
                <a:lnTo>
                  <a:pt x="161708" y="86361"/>
                </a:lnTo>
                <a:lnTo>
                  <a:pt x="161549" y="86361"/>
                </a:lnTo>
                <a:lnTo>
                  <a:pt x="161390" y="86361"/>
                </a:lnTo>
                <a:lnTo>
                  <a:pt x="161231" y="86361"/>
                </a:lnTo>
                <a:lnTo>
                  <a:pt x="161072" y="86361"/>
                </a:lnTo>
                <a:lnTo>
                  <a:pt x="160913" y="86361"/>
                </a:lnTo>
                <a:lnTo>
                  <a:pt x="160754" y="86361"/>
                </a:lnTo>
                <a:lnTo>
                  <a:pt x="160595" y="86361"/>
                </a:lnTo>
                <a:lnTo>
                  <a:pt x="160435" y="86361"/>
                </a:lnTo>
                <a:lnTo>
                  <a:pt x="160276" y="86361"/>
                </a:lnTo>
                <a:lnTo>
                  <a:pt x="160117" y="86361"/>
                </a:lnTo>
                <a:lnTo>
                  <a:pt x="159958" y="86361"/>
                </a:lnTo>
                <a:lnTo>
                  <a:pt x="159799" y="86361"/>
                </a:lnTo>
                <a:lnTo>
                  <a:pt x="159640" y="86361"/>
                </a:lnTo>
                <a:lnTo>
                  <a:pt x="159481" y="86361"/>
                </a:lnTo>
                <a:lnTo>
                  <a:pt x="159322" y="86361"/>
                </a:lnTo>
                <a:lnTo>
                  <a:pt x="159163" y="86361"/>
                </a:lnTo>
                <a:lnTo>
                  <a:pt x="159004" y="86361"/>
                </a:lnTo>
                <a:lnTo>
                  <a:pt x="158845" y="86361"/>
                </a:lnTo>
                <a:lnTo>
                  <a:pt x="158686" y="86361"/>
                </a:lnTo>
                <a:lnTo>
                  <a:pt x="158527" y="86361"/>
                </a:lnTo>
                <a:lnTo>
                  <a:pt x="158368" y="86361"/>
                </a:lnTo>
                <a:lnTo>
                  <a:pt x="158209" y="86361"/>
                </a:lnTo>
                <a:lnTo>
                  <a:pt x="158049" y="86361"/>
                </a:lnTo>
                <a:lnTo>
                  <a:pt x="157890" y="86361"/>
                </a:lnTo>
                <a:lnTo>
                  <a:pt x="157731" y="86361"/>
                </a:lnTo>
                <a:lnTo>
                  <a:pt x="157572" y="86361"/>
                </a:lnTo>
                <a:lnTo>
                  <a:pt x="157413" y="86361"/>
                </a:lnTo>
                <a:lnTo>
                  <a:pt x="157254" y="86361"/>
                </a:lnTo>
                <a:lnTo>
                  <a:pt x="157095" y="86361"/>
                </a:lnTo>
                <a:lnTo>
                  <a:pt x="156936" y="86361"/>
                </a:lnTo>
                <a:lnTo>
                  <a:pt x="156777" y="86361"/>
                </a:lnTo>
                <a:lnTo>
                  <a:pt x="156618" y="86361"/>
                </a:lnTo>
                <a:lnTo>
                  <a:pt x="156459" y="86361"/>
                </a:lnTo>
                <a:lnTo>
                  <a:pt x="156300" y="86361"/>
                </a:lnTo>
                <a:lnTo>
                  <a:pt x="156141" y="86361"/>
                </a:lnTo>
                <a:lnTo>
                  <a:pt x="155982" y="86361"/>
                </a:lnTo>
                <a:lnTo>
                  <a:pt x="155823" y="86361"/>
                </a:lnTo>
                <a:lnTo>
                  <a:pt x="155663" y="86361"/>
                </a:lnTo>
                <a:lnTo>
                  <a:pt x="155504" y="86361"/>
                </a:lnTo>
                <a:lnTo>
                  <a:pt x="155345" y="86361"/>
                </a:lnTo>
                <a:lnTo>
                  <a:pt x="155186" y="86361"/>
                </a:lnTo>
                <a:lnTo>
                  <a:pt x="155027" y="86361"/>
                </a:lnTo>
                <a:lnTo>
                  <a:pt x="154868" y="86361"/>
                </a:lnTo>
                <a:lnTo>
                  <a:pt x="154709" y="86361"/>
                </a:lnTo>
                <a:lnTo>
                  <a:pt x="154550" y="86361"/>
                </a:lnTo>
                <a:lnTo>
                  <a:pt x="154391" y="86361"/>
                </a:lnTo>
                <a:lnTo>
                  <a:pt x="154232" y="86361"/>
                </a:lnTo>
                <a:lnTo>
                  <a:pt x="154073" y="86361"/>
                </a:lnTo>
                <a:lnTo>
                  <a:pt x="153914" y="86361"/>
                </a:lnTo>
                <a:lnTo>
                  <a:pt x="153755" y="86361"/>
                </a:lnTo>
                <a:lnTo>
                  <a:pt x="153596" y="86361"/>
                </a:lnTo>
                <a:lnTo>
                  <a:pt x="153437" y="86361"/>
                </a:lnTo>
                <a:lnTo>
                  <a:pt x="153277" y="86361"/>
                </a:lnTo>
                <a:lnTo>
                  <a:pt x="153118" y="86361"/>
                </a:lnTo>
                <a:lnTo>
                  <a:pt x="152959" y="86361"/>
                </a:lnTo>
                <a:lnTo>
                  <a:pt x="152800" y="86361"/>
                </a:lnTo>
                <a:lnTo>
                  <a:pt x="152641" y="86361"/>
                </a:lnTo>
                <a:lnTo>
                  <a:pt x="152482" y="86361"/>
                </a:lnTo>
                <a:lnTo>
                  <a:pt x="152323" y="86361"/>
                </a:lnTo>
                <a:lnTo>
                  <a:pt x="152164" y="86361"/>
                </a:lnTo>
                <a:lnTo>
                  <a:pt x="152005" y="86361"/>
                </a:lnTo>
                <a:lnTo>
                  <a:pt x="151846" y="86361"/>
                </a:lnTo>
                <a:lnTo>
                  <a:pt x="151687" y="86361"/>
                </a:lnTo>
                <a:lnTo>
                  <a:pt x="151528" y="86361"/>
                </a:lnTo>
                <a:lnTo>
                  <a:pt x="151369" y="86361"/>
                </a:lnTo>
                <a:lnTo>
                  <a:pt x="151210" y="86361"/>
                </a:lnTo>
                <a:lnTo>
                  <a:pt x="151050" y="86361"/>
                </a:lnTo>
                <a:lnTo>
                  <a:pt x="150891" y="86361"/>
                </a:lnTo>
                <a:lnTo>
                  <a:pt x="150732" y="86361"/>
                </a:lnTo>
                <a:lnTo>
                  <a:pt x="150573" y="86361"/>
                </a:lnTo>
                <a:lnTo>
                  <a:pt x="150414" y="86361"/>
                </a:lnTo>
                <a:lnTo>
                  <a:pt x="150255" y="86361"/>
                </a:lnTo>
                <a:lnTo>
                  <a:pt x="150096" y="86361"/>
                </a:lnTo>
                <a:lnTo>
                  <a:pt x="149937" y="86361"/>
                </a:lnTo>
                <a:lnTo>
                  <a:pt x="149778" y="86361"/>
                </a:lnTo>
                <a:lnTo>
                  <a:pt x="149619" y="86361"/>
                </a:lnTo>
                <a:lnTo>
                  <a:pt x="149460" y="86361"/>
                </a:lnTo>
                <a:lnTo>
                  <a:pt x="149301" y="86361"/>
                </a:lnTo>
                <a:lnTo>
                  <a:pt x="149142" y="86361"/>
                </a:lnTo>
                <a:lnTo>
                  <a:pt x="148983" y="86361"/>
                </a:lnTo>
                <a:lnTo>
                  <a:pt x="148824" y="86361"/>
                </a:lnTo>
                <a:lnTo>
                  <a:pt x="148664" y="86361"/>
                </a:lnTo>
                <a:lnTo>
                  <a:pt x="148505" y="86361"/>
                </a:lnTo>
                <a:lnTo>
                  <a:pt x="148346" y="86361"/>
                </a:lnTo>
                <a:lnTo>
                  <a:pt x="148187" y="86361"/>
                </a:lnTo>
                <a:lnTo>
                  <a:pt x="148028" y="86361"/>
                </a:lnTo>
                <a:lnTo>
                  <a:pt x="147869" y="86361"/>
                </a:lnTo>
                <a:lnTo>
                  <a:pt x="147710" y="86361"/>
                </a:lnTo>
                <a:lnTo>
                  <a:pt x="147551" y="86361"/>
                </a:lnTo>
                <a:lnTo>
                  <a:pt x="147392" y="86361"/>
                </a:lnTo>
                <a:lnTo>
                  <a:pt x="147233" y="86361"/>
                </a:lnTo>
                <a:lnTo>
                  <a:pt x="147074" y="86361"/>
                </a:lnTo>
                <a:lnTo>
                  <a:pt x="146915" y="86361"/>
                </a:lnTo>
                <a:lnTo>
                  <a:pt x="146756" y="86361"/>
                </a:lnTo>
                <a:lnTo>
                  <a:pt x="146597" y="86361"/>
                </a:lnTo>
                <a:lnTo>
                  <a:pt x="146438" y="86361"/>
                </a:lnTo>
                <a:lnTo>
                  <a:pt x="146278" y="86361"/>
                </a:lnTo>
                <a:lnTo>
                  <a:pt x="146119" y="86361"/>
                </a:lnTo>
                <a:lnTo>
                  <a:pt x="145960" y="86361"/>
                </a:lnTo>
                <a:lnTo>
                  <a:pt x="145801" y="86361"/>
                </a:lnTo>
                <a:lnTo>
                  <a:pt x="145642" y="86361"/>
                </a:lnTo>
                <a:lnTo>
                  <a:pt x="145483" y="86361"/>
                </a:lnTo>
                <a:lnTo>
                  <a:pt x="145324" y="86361"/>
                </a:lnTo>
                <a:lnTo>
                  <a:pt x="145165" y="86361"/>
                </a:lnTo>
                <a:lnTo>
                  <a:pt x="145006" y="86361"/>
                </a:lnTo>
                <a:lnTo>
                  <a:pt x="144847" y="86361"/>
                </a:lnTo>
                <a:lnTo>
                  <a:pt x="144688" y="86361"/>
                </a:lnTo>
                <a:lnTo>
                  <a:pt x="144529" y="86361"/>
                </a:lnTo>
                <a:lnTo>
                  <a:pt x="144370" y="86361"/>
                </a:lnTo>
                <a:lnTo>
                  <a:pt x="144211" y="86361"/>
                </a:lnTo>
                <a:lnTo>
                  <a:pt x="144052" y="86361"/>
                </a:lnTo>
                <a:lnTo>
                  <a:pt x="143892" y="86361"/>
                </a:lnTo>
                <a:lnTo>
                  <a:pt x="143733" y="86361"/>
                </a:lnTo>
                <a:lnTo>
                  <a:pt x="143574" y="86361"/>
                </a:lnTo>
                <a:lnTo>
                  <a:pt x="143415" y="86361"/>
                </a:lnTo>
                <a:lnTo>
                  <a:pt x="143256" y="86361"/>
                </a:lnTo>
                <a:lnTo>
                  <a:pt x="143097" y="86361"/>
                </a:lnTo>
                <a:lnTo>
                  <a:pt x="142938" y="86361"/>
                </a:lnTo>
                <a:lnTo>
                  <a:pt x="142779" y="86361"/>
                </a:lnTo>
                <a:lnTo>
                  <a:pt x="142620" y="86361"/>
                </a:lnTo>
                <a:lnTo>
                  <a:pt x="142461" y="86361"/>
                </a:lnTo>
                <a:lnTo>
                  <a:pt x="142302" y="86361"/>
                </a:lnTo>
                <a:lnTo>
                  <a:pt x="142143" y="86361"/>
                </a:lnTo>
                <a:lnTo>
                  <a:pt x="141984" y="86361"/>
                </a:lnTo>
                <a:lnTo>
                  <a:pt x="141825" y="86361"/>
                </a:lnTo>
                <a:lnTo>
                  <a:pt x="141666" y="86361"/>
                </a:lnTo>
                <a:lnTo>
                  <a:pt x="141506" y="86361"/>
                </a:lnTo>
                <a:lnTo>
                  <a:pt x="141347" y="86361"/>
                </a:lnTo>
                <a:lnTo>
                  <a:pt x="141188" y="86361"/>
                </a:lnTo>
                <a:lnTo>
                  <a:pt x="141029" y="86361"/>
                </a:lnTo>
                <a:lnTo>
                  <a:pt x="140870" y="86361"/>
                </a:lnTo>
                <a:lnTo>
                  <a:pt x="140711" y="86361"/>
                </a:lnTo>
                <a:lnTo>
                  <a:pt x="140552" y="86361"/>
                </a:lnTo>
                <a:lnTo>
                  <a:pt x="140393" y="86361"/>
                </a:lnTo>
                <a:lnTo>
                  <a:pt x="140234" y="86361"/>
                </a:lnTo>
                <a:lnTo>
                  <a:pt x="140075" y="86361"/>
                </a:lnTo>
                <a:lnTo>
                  <a:pt x="139916" y="86361"/>
                </a:lnTo>
                <a:lnTo>
                  <a:pt x="139757" y="86361"/>
                </a:lnTo>
                <a:lnTo>
                  <a:pt x="139598" y="86361"/>
                </a:lnTo>
                <a:lnTo>
                  <a:pt x="139439" y="86361"/>
                </a:lnTo>
                <a:lnTo>
                  <a:pt x="139280" y="86361"/>
                </a:lnTo>
                <a:lnTo>
                  <a:pt x="139120" y="86361"/>
                </a:lnTo>
                <a:lnTo>
                  <a:pt x="138961" y="86361"/>
                </a:lnTo>
                <a:lnTo>
                  <a:pt x="138802" y="86361"/>
                </a:lnTo>
                <a:lnTo>
                  <a:pt x="138643" y="86361"/>
                </a:lnTo>
                <a:lnTo>
                  <a:pt x="138484" y="86361"/>
                </a:lnTo>
                <a:lnTo>
                  <a:pt x="138325" y="86361"/>
                </a:lnTo>
                <a:lnTo>
                  <a:pt x="138166" y="86361"/>
                </a:lnTo>
                <a:lnTo>
                  <a:pt x="138007" y="86361"/>
                </a:lnTo>
                <a:lnTo>
                  <a:pt x="137848" y="86361"/>
                </a:lnTo>
                <a:lnTo>
                  <a:pt x="137689" y="86361"/>
                </a:lnTo>
                <a:lnTo>
                  <a:pt x="137530" y="86361"/>
                </a:lnTo>
                <a:lnTo>
                  <a:pt x="137371" y="86361"/>
                </a:lnTo>
                <a:lnTo>
                  <a:pt x="137212" y="86361"/>
                </a:lnTo>
                <a:lnTo>
                  <a:pt x="137053" y="86361"/>
                </a:lnTo>
                <a:lnTo>
                  <a:pt x="136893" y="86361"/>
                </a:lnTo>
                <a:lnTo>
                  <a:pt x="136734" y="86361"/>
                </a:lnTo>
                <a:lnTo>
                  <a:pt x="136575" y="86361"/>
                </a:lnTo>
                <a:lnTo>
                  <a:pt x="136416" y="86361"/>
                </a:lnTo>
                <a:lnTo>
                  <a:pt x="136257" y="86361"/>
                </a:lnTo>
                <a:lnTo>
                  <a:pt x="136098" y="86361"/>
                </a:lnTo>
                <a:lnTo>
                  <a:pt x="135939" y="86361"/>
                </a:lnTo>
                <a:lnTo>
                  <a:pt x="135780" y="86361"/>
                </a:lnTo>
                <a:lnTo>
                  <a:pt x="135621" y="86361"/>
                </a:lnTo>
                <a:lnTo>
                  <a:pt x="135462" y="86361"/>
                </a:lnTo>
                <a:lnTo>
                  <a:pt x="135303" y="86361"/>
                </a:lnTo>
                <a:lnTo>
                  <a:pt x="135144" y="86361"/>
                </a:lnTo>
                <a:lnTo>
                  <a:pt x="134985" y="86361"/>
                </a:lnTo>
                <a:lnTo>
                  <a:pt x="134826" y="86361"/>
                </a:lnTo>
                <a:lnTo>
                  <a:pt x="134667" y="86361"/>
                </a:lnTo>
                <a:lnTo>
                  <a:pt x="134507" y="86361"/>
                </a:lnTo>
                <a:lnTo>
                  <a:pt x="134348" y="86361"/>
                </a:lnTo>
                <a:lnTo>
                  <a:pt x="134189" y="86361"/>
                </a:lnTo>
                <a:lnTo>
                  <a:pt x="134030" y="86361"/>
                </a:lnTo>
                <a:lnTo>
                  <a:pt x="133871" y="86361"/>
                </a:lnTo>
                <a:lnTo>
                  <a:pt x="133712" y="86361"/>
                </a:lnTo>
                <a:lnTo>
                  <a:pt x="133553" y="86361"/>
                </a:lnTo>
                <a:lnTo>
                  <a:pt x="133394" y="86361"/>
                </a:lnTo>
                <a:lnTo>
                  <a:pt x="133235" y="86361"/>
                </a:lnTo>
                <a:lnTo>
                  <a:pt x="133076" y="86361"/>
                </a:lnTo>
                <a:lnTo>
                  <a:pt x="132917" y="86361"/>
                </a:lnTo>
                <a:lnTo>
                  <a:pt x="132758" y="86361"/>
                </a:lnTo>
                <a:lnTo>
                  <a:pt x="132599" y="86361"/>
                </a:lnTo>
                <a:lnTo>
                  <a:pt x="132440" y="86361"/>
                </a:lnTo>
                <a:lnTo>
                  <a:pt x="132281" y="86361"/>
                </a:lnTo>
                <a:lnTo>
                  <a:pt x="132121" y="86361"/>
                </a:lnTo>
                <a:lnTo>
                  <a:pt x="131962" y="86361"/>
                </a:lnTo>
                <a:lnTo>
                  <a:pt x="131803" y="86361"/>
                </a:lnTo>
                <a:lnTo>
                  <a:pt x="131644" y="86361"/>
                </a:lnTo>
                <a:lnTo>
                  <a:pt x="131485" y="86361"/>
                </a:lnTo>
                <a:lnTo>
                  <a:pt x="131326" y="86361"/>
                </a:lnTo>
                <a:lnTo>
                  <a:pt x="131167" y="86361"/>
                </a:lnTo>
                <a:lnTo>
                  <a:pt x="131008" y="86361"/>
                </a:lnTo>
                <a:lnTo>
                  <a:pt x="130849" y="86361"/>
                </a:lnTo>
                <a:lnTo>
                  <a:pt x="130690" y="86361"/>
                </a:lnTo>
                <a:lnTo>
                  <a:pt x="130531" y="86361"/>
                </a:lnTo>
                <a:lnTo>
                  <a:pt x="130372" y="86361"/>
                </a:lnTo>
                <a:lnTo>
                  <a:pt x="130213" y="86361"/>
                </a:lnTo>
                <a:lnTo>
                  <a:pt x="130054" y="86361"/>
                </a:lnTo>
                <a:lnTo>
                  <a:pt x="129895" y="86361"/>
                </a:lnTo>
                <a:lnTo>
                  <a:pt x="129735" y="86361"/>
                </a:lnTo>
                <a:lnTo>
                  <a:pt x="129576" y="86361"/>
                </a:lnTo>
                <a:lnTo>
                  <a:pt x="129417" y="86361"/>
                </a:lnTo>
                <a:lnTo>
                  <a:pt x="129258" y="86361"/>
                </a:lnTo>
                <a:lnTo>
                  <a:pt x="129099" y="86361"/>
                </a:lnTo>
                <a:lnTo>
                  <a:pt x="128940" y="86361"/>
                </a:lnTo>
                <a:lnTo>
                  <a:pt x="128781" y="86361"/>
                </a:lnTo>
                <a:lnTo>
                  <a:pt x="128622" y="86361"/>
                </a:lnTo>
                <a:lnTo>
                  <a:pt x="128463" y="86361"/>
                </a:lnTo>
                <a:lnTo>
                  <a:pt x="128304" y="86361"/>
                </a:lnTo>
                <a:lnTo>
                  <a:pt x="128145" y="86361"/>
                </a:lnTo>
                <a:lnTo>
                  <a:pt x="127986" y="86361"/>
                </a:lnTo>
                <a:lnTo>
                  <a:pt x="127827" y="86361"/>
                </a:lnTo>
                <a:lnTo>
                  <a:pt x="127668" y="86361"/>
                </a:lnTo>
                <a:lnTo>
                  <a:pt x="127509" y="86361"/>
                </a:lnTo>
                <a:lnTo>
                  <a:pt x="127349" y="86361"/>
                </a:lnTo>
                <a:lnTo>
                  <a:pt x="127190" y="86361"/>
                </a:lnTo>
                <a:lnTo>
                  <a:pt x="127031" y="86361"/>
                </a:lnTo>
                <a:lnTo>
                  <a:pt x="126872" y="86361"/>
                </a:lnTo>
                <a:lnTo>
                  <a:pt x="126713" y="86361"/>
                </a:lnTo>
                <a:lnTo>
                  <a:pt x="126554" y="86361"/>
                </a:lnTo>
                <a:lnTo>
                  <a:pt x="126395" y="86361"/>
                </a:lnTo>
                <a:lnTo>
                  <a:pt x="126236" y="86361"/>
                </a:lnTo>
                <a:lnTo>
                  <a:pt x="126077" y="86361"/>
                </a:lnTo>
                <a:lnTo>
                  <a:pt x="125918" y="86361"/>
                </a:lnTo>
                <a:lnTo>
                  <a:pt x="125759" y="86361"/>
                </a:lnTo>
                <a:lnTo>
                  <a:pt x="125600" y="86361"/>
                </a:lnTo>
                <a:lnTo>
                  <a:pt x="125441" y="86361"/>
                </a:lnTo>
                <a:lnTo>
                  <a:pt x="125282" y="86361"/>
                </a:lnTo>
                <a:lnTo>
                  <a:pt x="125122" y="86361"/>
                </a:lnTo>
                <a:lnTo>
                  <a:pt x="124963" y="86361"/>
                </a:lnTo>
                <a:lnTo>
                  <a:pt x="124804" y="86361"/>
                </a:lnTo>
                <a:lnTo>
                  <a:pt x="124645" y="86361"/>
                </a:lnTo>
                <a:lnTo>
                  <a:pt x="124486" y="86361"/>
                </a:lnTo>
                <a:lnTo>
                  <a:pt x="124327" y="86361"/>
                </a:lnTo>
                <a:lnTo>
                  <a:pt x="124168" y="86361"/>
                </a:lnTo>
                <a:lnTo>
                  <a:pt x="124009" y="86361"/>
                </a:lnTo>
                <a:lnTo>
                  <a:pt x="123850" y="86361"/>
                </a:lnTo>
                <a:lnTo>
                  <a:pt x="123691" y="86361"/>
                </a:lnTo>
                <a:lnTo>
                  <a:pt x="123532" y="86361"/>
                </a:lnTo>
                <a:lnTo>
                  <a:pt x="123373" y="86361"/>
                </a:lnTo>
                <a:lnTo>
                  <a:pt x="123214" y="86361"/>
                </a:lnTo>
                <a:lnTo>
                  <a:pt x="123055" y="86361"/>
                </a:lnTo>
                <a:lnTo>
                  <a:pt x="122896" y="86361"/>
                </a:lnTo>
                <a:lnTo>
                  <a:pt x="122736" y="86361"/>
                </a:lnTo>
                <a:lnTo>
                  <a:pt x="122577" y="86361"/>
                </a:lnTo>
                <a:lnTo>
                  <a:pt x="122418" y="86361"/>
                </a:lnTo>
                <a:lnTo>
                  <a:pt x="122259" y="86361"/>
                </a:lnTo>
                <a:lnTo>
                  <a:pt x="122100" y="86361"/>
                </a:lnTo>
                <a:lnTo>
                  <a:pt x="121941" y="86361"/>
                </a:lnTo>
                <a:lnTo>
                  <a:pt x="121782" y="86361"/>
                </a:lnTo>
                <a:lnTo>
                  <a:pt x="121623" y="86361"/>
                </a:lnTo>
                <a:lnTo>
                  <a:pt x="121464" y="86361"/>
                </a:lnTo>
                <a:lnTo>
                  <a:pt x="121305" y="86361"/>
                </a:lnTo>
                <a:lnTo>
                  <a:pt x="121146" y="86361"/>
                </a:lnTo>
                <a:lnTo>
                  <a:pt x="120987" y="86361"/>
                </a:lnTo>
                <a:lnTo>
                  <a:pt x="120828" y="86361"/>
                </a:lnTo>
                <a:lnTo>
                  <a:pt x="120669" y="86361"/>
                </a:lnTo>
                <a:lnTo>
                  <a:pt x="120510" y="86361"/>
                </a:lnTo>
                <a:lnTo>
                  <a:pt x="120350" y="86361"/>
                </a:lnTo>
                <a:lnTo>
                  <a:pt x="120191" y="86361"/>
                </a:lnTo>
                <a:lnTo>
                  <a:pt x="120032" y="86361"/>
                </a:lnTo>
                <a:lnTo>
                  <a:pt x="119873" y="86361"/>
                </a:lnTo>
                <a:lnTo>
                  <a:pt x="119714" y="86361"/>
                </a:lnTo>
                <a:lnTo>
                  <a:pt x="119555" y="86361"/>
                </a:lnTo>
                <a:lnTo>
                  <a:pt x="119396" y="86361"/>
                </a:lnTo>
                <a:lnTo>
                  <a:pt x="119237" y="86361"/>
                </a:lnTo>
                <a:lnTo>
                  <a:pt x="119078" y="86361"/>
                </a:lnTo>
                <a:lnTo>
                  <a:pt x="118919" y="86361"/>
                </a:lnTo>
                <a:lnTo>
                  <a:pt x="118760" y="86361"/>
                </a:lnTo>
                <a:lnTo>
                  <a:pt x="118601" y="86361"/>
                </a:lnTo>
                <a:lnTo>
                  <a:pt x="118442" y="86361"/>
                </a:lnTo>
                <a:lnTo>
                  <a:pt x="118283" y="86361"/>
                </a:lnTo>
                <a:lnTo>
                  <a:pt x="118124" y="86361"/>
                </a:lnTo>
                <a:lnTo>
                  <a:pt x="117964" y="86361"/>
                </a:lnTo>
                <a:lnTo>
                  <a:pt x="117805" y="86361"/>
                </a:lnTo>
                <a:lnTo>
                  <a:pt x="117646" y="86361"/>
                </a:lnTo>
                <a:lnTo>
                  <a:pt x="117487" y="86361"/>
                </a:lnTo>
                <a:lnTo>
                  <a:pt x="117328" y="86361"/>
                </a:lnTo>
                <a:lnTo>
                  <a:pt x="117169" y="86361"/>
                </a:lnTo>
                <a:lnTo>
                  <a:pt x="117010" y="86361"/>
                </a:lnTo>
                <a:lnTo>
                  <a:pt x="116851" y="86361"/>
                </a:lnTo>
                <a:lnTo>
                  <a:pt x="116692" y="86361"/>
                </a:lnTo>
                <a:lnTo>
                  <a:pt x="116533" y="86361"/>
                </a:lnTo>
                <a:lnTo>
                  <a:pt x="116374" y="86361"/>
                </a:lnTo>
                <a:lnTo>
                  <a:pt x="116215" y="86361"/>
                </a:lnTo>
                <a:lnTo>
                  <a:pt x="116056" y="86361"/>
                </a:lnTo>
                <a:lnTo>
                  <a:pt x="115897" y="86361"/>
                </a:lnTo>
                <a:lnTo>
                  <a:pt x="115738" y="86361"/>
                </a:lnTo>
                <a:lnTo>
                  <a:pt x="115578" y="86361"/>
                </a:lnTo>
                <a:lnTo>
                  <a:pt x="115419" y="86361"/>
                </a:lnTo>
                <a:lnTo>
                  <a:pt x="115260" y="86361"/>
                </a:lnTo>
                <a:lnTo>
                  <a:pt x="115101" y="86361"/>
                </a:lnTo>
                <a:lnTo>
                  <a:pt x="114942" y="86361"/>
                </a:lnTo>
                <a:lnTo>
                  <a:pt x="114783" y="86361"/>
                </a:lnTo>
                <a:lnTo>
                  <a:pt x="114624" y="86361"/>
                </a:lnTo>
                <a:lnTo>
                  <a:pt x="114465" y="86361"/>
                </a:lnTo>
                <a:lnTo>
                  <a:pt x="114306" y="86361"/>
                </a:lnTo>
                <a:lnTo>
                  <a:pt x="114147" y="86361"/>
                </a:lnTo>
                <a:lnTo>
                  <a:pt x="113988" y="86361"/>
                </a:lnTo>
                <a:lnTo>
                  <a:pt x="113829" y="86361"/>
                </a:lnTo>
                <a:lnTo>
                  <a:pt x="113670" y="86361"/>
                </a:lnTo>
                <a:lnTo>
                  <a:pt x="113511" y="86361"/>
                </a:lnTo>
                <a:lnTo>
                  <a:pt x="113352" y="86361"/>
                </a:lnTo>
                <a:lnTo>
                  <a:pt x="113192" y="86361"/>
                </a:lnTo>
                <a:lnTo>
                  <a:pt x="113033" y="86361"/>
                </a:lnTo>
                <a:lnTo>
                  <a:pt x="112874" y="86361"/>
                </a:lnTo>
                <a:lnTo>
                  <a:pt x="112715" y="86361"/>
                </a:lnTo>
                <a:lnTo>
                  <a:pt x="112556" y="86361"/>
                </a:lnTo>
                <a:lnTo>
                  <a:pt x="112397" y="86361"/>
                </a:lnTo>
                <a:lnTo>
                  <a:pt x="112238" y="86361"/>
                </a:lnTo>
                <a:lnTo>
                  <a:pt x="112079" y="86361"/>
                </a:lnTo>
                <a:lnTo>
                  <a:pt x="111920" y="86361"/>
                </a:lnTo>
                <a:lnTo>
                  <a:pt x="111761" y="86361"/>
                </a:lnTo>
                <a:lnTo>
                  <a:pt x="111602" y="86361"/>
                </a:lnTo>
                <a:lnTo>
                  <a:pt x="111443" y="86361"/>
                </a:lnTo>
                <a:lnTo>
                  <a:pt x="111284" y="86361"/>
                </a:lnTo>
                <a:lnTo>
                  <a:pt x="111125" y="86361"/>
                </a:lnTo>
                <a:lnTo>
                  <a:pt x="110965" y="86361"/>
                </a:lnTo>
                <a:lnTo>
                  <a:pt x="110806" y="86361"/>
                </a:lnTo>
                <a:lnTo>
                  <a:pt x="110647" y="86361"/>
                </a:lnTo>
                <a:lnTo>
                  <a:pt x="110488" y="86361"/>
                </a:lnTo>
                <a:lnTo>
                  <a:pt x="110329" y="86361"/>
                </a:lnTo>
                <a:lnTo>
                  <a:pt x="110170" y="86361"/>
                </a:lnTo>
                <a:lnTo>
                  <a:pt x="110011" y="86361"/>
                </a:lnTo>
                <a:lnTo>
                  <a:pt x="109852" y="86361"/>
                </a:lnTo>
                <a:lnTo>
                  <a:pt x="109693" y="86361"/>
                </a:lnTo>
                <a:lnTo>
                  <a:pt x="109534" y="86361"/>
                </a:lnTo>
                <a:lnTo>
                  <a:pt x="109375" y="86361"/>
                </a:lnTo>
                <a:lnTo>
                  <a:pt x="109216" y="86361"/>
                </a:lnTo>
                <a:lnTo>
                  <a:pt x="109057" y="86361"/>
                </a:lnTo>
                <a:lnTo>
                  <a:pt x="108898" y="86361"/>
                </a:lnTo>
                <a:lnTo>
                  <a:pt x="108739" y="86361"/>
                </a:lnTo>
                <a:lnTo>
                  <a:pt x="108579" y="86361"/>
                </a:lnTo>
                <a:lnTo>
                  <a:pt x="108420" y="86361"/>
                </a:lnTo>
                <a:lnTo>
                  <a:pt x="108261" y="86361"/>
                </a:lnTo>
                <a:lnTo>
                  <a:pt x="108102" y="86361"/>
                </a:lnTo>
                <a:lnTo>
                  <a:pt x="107943" y="86361"/>
                </a:lnTo>
                <a:lnTo>
                  <a:pt x="107784" y="86361"/>
                </a:lnTo>
                <a:lnTo>
                  <a:pt x="107625" y="86361"/>
                </a:lnTo>
                <a:lnTo>
                  <a:pt x="107466" y="86361"/>
                </a:lnTo>
                <a:lnTo>
                  <a:pt x="107307" y="86361"/>
                </a:lnTo>
                <a:lnTo>
                  <a:pt x="107148" y="86361"/>
                </a:lnTo>
                <a:lnTo>
                  <a:pt x="106989" y="86361"/>
                </a:lnTo>
                <a:lnTo>
                  <a:pt x="106830" y="86361"/>
                </a:lnTo>
                <a:lnTo>
                  <a:pt x="106671" y="86361"/>
                </a:lnTo>
                <a:lnTo>
                  <a:pt x="106512" y="86361"/>
                </a:lnTo>
                <a:lnTo>
                  <a:pt x="106353" y="86361"/>
                </a:lnTo>
                <a:lnTo>
                  <a:pt x="106193" y="86361"/>
                </a:lnTo>
                <a:lnTo>
                  <a:pt x="106034" y="86361"/>
                </a:lnTo>
                <a:lnTo>
                  <a:pt x="105875" y="86361"/>
                </a:lnTo>
                <a:lnTo>
                  <a:pt x="105716" y="86361"/>
                </a:lnTo>
                <a:lnTo>
                  <a:pt x="105557" y="86361"/>
                </a:lnTo>
                <a:lnTo>
                  <a:pt x="105398" y="86361"/>
                </a:lnTo>
                <a:lnTo>
                  <a:pt x="105239" y="86361"/>
                </a:lnTo>
                <a:lnTo>
                  <a:pt x="105080" y="86361"/>
                </a:lnTo>
                <a:lnTo>
                  <a:pt x="104921" y="86361"/>
                </a:lnTo>
                <a:lnTo>
                  <a:pt x="104762" y="86361"/>
                </a:lnTo>
                <a:lnTo>
                  <a:pt x="104603" y="86361"/>
                </a:lnTo>
                <a:lnTo>
                  <a:pt x="104444" y="86361"/>
                </a:lnTo>
                <a:lnTo>
                  <a:pt x="104285" y="86361"/>
                </a:lnTo>
                <a:lnTo>
                  <a:pt x="104126" y="86361"/>
                </a:lnTo>
                <a:lnTo>
                  <a:pt x="103967" y="86361"/>
                </a:lnTo>
                <a:lnTo>
                  <a:pt x="103807" y="86361"/>
                </a:lnTo>
                <a:lnTo>
                  <a:pt x="103648" y="86361"/>
                </a:lnTo>
                <a:lnTo>
                  <a:pt x="103489" y="86361"/>
                </a:lnTo>
                <a:lnTo>
                  <a:pt x="103330" y="86361"/>
                </a:lnTo>
                <a:lnTo>
                  <a:pt x="103171" y="86361"/>
                </a:lnTo>
                <a:lnTo>
                  <a:pt x="103012" y="86361"/>
                </a:lnTo>
                <a:lnTo>
                  <a:pt x="102853" y="86361"/>
                </a:lnTo>
                <a:lnTo>
                  <a:pt x="102694" y="86361"/>
                </a:lnTo>
                <a:lnTo>
                  <a:pt x="102535" y="86361"/>
                </a:lnTo>
                <a:lnTo>
                  <a:pt x="102376" y="86361"/>
                </a:lnTo>
                <a:lnTo>
                  <a:pt x="102217" y="86361"/>
                </a:lnTo>
                <a:lnTo>
                  <a:pt x="102058" y="86361"/>
                </a:lnTo>
                <a:lnTo>
                  <a:pt x="101899" y="86361"/>
                </a:lnTo>
                <a:lnTo>
                  <a:pt x="101740" y="86361"/>
                </a:lnTo>
                <a:lnTo>
                  <a:pt x="101581" y="86361"/>
                </a:lnTo>
                <a:lnTo>
                  <a:pt x="101421" y="86361"/>
                </a:lnTo>
                <a:lnTo>
                  <a:pt x="101262" y="86361"/>
                </a:lnTo>
                <a:lnTo>
                  <a:pt x="101103" y="86361"/>
                </a:lnTo>
                <a:lnTo>
                  <a:pt x="100944" y="86361"/>
                </a:lnTo>
                <a:lnTo>
                  <a:pt x="100785" y="86361"/>
                </a:lnTo>
                <a:lnTo>
                  <a:pt x="100626" y="86361"/>
                </a:lnTo>
                <a:lnTo>
                  <a:pt x="100467" y="86361"/>
                </a:lnTo>
                <a:lnTo>
                  <a:pt x="100308" y="86361"/>
                </a:lnTo>
                <a:lnTo>
                  <a:pt x="100149" y="86361"/>
                </a:lnTo>
                <a:lnTo>
                  <a:pt x="99990" y="86361"/>
                </a:lnTo>
                <a:lnTo>
                  <a:pt x="99831" y="86361"/>
                </a:lnTo>
                <a:lnTo>
                  <a:pt x="99672" y="86361"/>
                </a:lnTo>
                <a:lnTo>
                  <a:pt x="99513" y="86361"/>
                </a:lnTo>
                <a:lnTo>
                  <a:pt x="99354" y="86361"/>
                </a:lnTo>
                <a:lnTo>
                  <a:pt x="99194" y="86361"/>
                </a:lnTo>
                <a:lnTo>
                  <a:pt x="99035" y="86361"/>
                </a:lnTo>
                <a:lnTo>
                  <a:pt x="98876" y="86361"/>
                </a:lnTo>
                <a:lnTo>
                  <a:pt x="98717" y="86361"/>
                </a:lnTo>
                <a:lnTo>
                  <a:pt x="98558" y="86361"/>
                </a:lnTo>
                <a:lnTo>
                  <a:pt x="98399" y="86361"/>
                </a:lnTo>
                <a:lnTo>
                  <a:pt x="98240" y="86361"/>
                </a:lnTo>
                <a:lnTo>
                  <a:pt x="98081" y="86361"/>
                </a:lnTo>
                <a:lnTo>
                  <a:pt x="97922" y="86361"/>
                </a:lnTo>
                <a:lnTo>
                  <a:pt x="97763" y="86361"/>
                </a:lnTo>
                <a:lnTo>
                  <a:pt x="97604" y="86361"/>
                </a:lnTo>
                <a:lnTo>
                  <a:pt x="97445" y="86361"/>
                </a:lnTo>
                <a:lnTo>
                  <a:pt x="97286" y="86361"/>
                </a:lnTo>
                <a:lnTo>
                  <a:pt x="97127" y="86361"/>
                </a:lnTo>
                <a:lnTo>
                  <a:pt x="96968" y="86361"/>
                </a:lnTo>
                <a:lnTo>
                  <a:pt x="96808" y="86361"/>
                </a:lnTo>
                <a:lnTo>
                  <a:pt x="96649" y="86361"/>
                </a:lnTo>
                <a:lnTo>
                  <a:pt x="96490" y="86361"/>
                </a:lnTo>
                <a:lnTo>
                  <a:pt x="96331" y="86361"/>
                </a:lnTo>
                <a:lnTo>
                  <a:pt x="96172" y="86361"/>
                </a:lnTo>
                <a:lnTo>
                  <a:pt x="96013" y="86361"/>
                </a:lnTo>
                <a:lnTo>
                  <a:pt x="95854" y="86361"/>
                </a:lnTo>
                <a:lnTo>
                  <a:pt x="95695" y="86361"/>
                </a:lnTo>
                <a:lnTo>
                  <a:pt x="95536" y="86361"/>
                </a:lnTo>
                <a:lnTo>
                  <a:pt x="95377" y="86361"/>
                </a:lnTo>
                <a:lnTo>
                  <a:pt x="95218" y="86361"/>
                </a:lnTo>
                <a:lnTo>
                  <a:pt x="95059" y="86361"/>
                </a:lnTo>
                <a:lnTo>
                  <a:pt x="94900" y="86361"/>
                </a:lnTo>
                <a:lnTo>
                  <a:pt x="94741" y="86361"/>
                </a:lnTo>
                <a:lnTo>
                  <a:pt x="94582" y="86361"/>
                </a:lnTo>
                <a:lnTo>
                  <a:pt x="94422" y="86361"/>
                </a:lnTo>
                <a:lnTo>
                  <a:pt x="94263" y="86361"/>
                </a:lnTo>
                <a:lnTo>
                  <a:pt x="94104" y="86361"/>
                </a:lnTo>
                <a:lnTo>
                  <a:pt x="93945" y="86361"/>
                </a:lnTo>
                <a:lnTo>
                  <a:pt x="93786" y="86361"/>
                </a:lnTo>
                <a:lnTo>
                  <a:pt x="93627" y="86361"/>
                </a:lnTo>
                <a:lnTo>
                  <a:pt x="93468" y="86361"/>
                </a:lnTo>
                <a:lnTo>
                  <a:pt x="93309" y="86361"/>
                </a:lnTo>
                <a:lnTo>
                  <a:pt x="93150" y="86361"/>
                </a:lnTo>
                <a:lnTo>
                  <a:pt x="92991" y="86361"/>
                </a:lnTo>
                <a:lnTo>
                  <a:pt x="92832" y="86361"/>
                </a:lnTo>
                <a:lnTo>
                  <a:pt x="92673" y="86361"/>
                </a:lnTo>
                <a:lnTo>
                  <a:pt x="92514" y="86361"/>
                </a:lnTo>
                <a:lnTo>
                  <a:pt x="92355" y="86361"/>
                </a:lnTo>
                <a:lnTo>
                  <a:pt x="92196" y="86361"/>
                </a:lnTo>
                <a:lnTo>
                  <a:pt x="92036" y="86361"/>
                </a:lnTo>
                <a:lnTo>
                  <a:pt x="91877" y="86361"/>
                </a:lnTo>
                <a:lnTo>
                  <a:pt x="91718" y="86361"/>
                </a:lnTo>
                <a:lnTo>
                  <a:pt x="91559" y="86361"/>
                </a:lnTo>
                <a:lnTo>
                  <a:pt x="91400" y="86361"/>
                </a:lnTo>
                <a:lnTo>
                  <a:pt x="91241" y="86361"/>
                </a:lnTo>
                <a:lnTo>
                  <a:pt x="91082" y="86361"/>
                </a:lnTo>
                <a:lnTo>
                  <a:pt x="90923" y="86361"/>
                </a:lnTo>
                <a:lnTo>
                  <a:pt x="90764" y="86361"/>
                </a:lnTo>
                <a:lnTo>
                  <a:pt x="90605" y="86361"/>
                </a:lnTo>
                <a:lnTo>
                  <a:pt x="90446" y="86361"/>
                </a:lnTo>
                <a:lnTo>
                  <a:pt x="90287" y="86361"/>
                </a:lnTo>
                <a:lnTo>
                  <a:pt x="90128" y="86361"/>
                </a:lnTo>
                <a:lnTo>
                  <a:pt x="89969" y="86361"/>
                </a:lnTo>
                <a:lnTo>
                  <a:pt x="89810" y="86361"/>
                </a:lnTo>
                <a:lnTo>
                  <a:pt x="89650" y="86361"/>
                </a:lnTo>
                <a:lnTo>
                  <a:pt x="89491" y="86361"/>
                </a:lnTo>
                <a:lnTo>
                  <a:pt x="89332" y="86361"/>
                </a:lnTo>
                <a:lnTo>
                  <a:pt x="89173" y="86361"/>
                </a:lnTo>
                <a:lnTo>
                  <a:pt x="89014" y="86361"/>
                </a:lnTo>
                <a:lnTo>
                  <a:pt x="88855" y="86361"/>
                </a:lnTo>
                <a:lnTo>
                  <a:pt x="88696" y="86361"/>
                </a:lnTo>
                <a:lnTo>
                  <a:pt x="88506" y="86361"/>
                </a:lnTo>
                <a:lnTo>
                  <a:pt x="88316" y="86361"/>
                </a:lnTo>
                <a:lnTo>
                  <a:pt x="88125" y="86361"/>
                </a:lnTo>
                <a:lnTo>
                  <a:pt x="87935" y="86361"/>
                </a:lnTo>
                <a:lnTo>
                  <a:pt x="87745" y="86361"/>
                </a:lnTo>
                <a:lnTo>
                  <a:pt x="87555" y="86361"/>
                </a:lnTo>
                <a:lnTo>
                  <a:pt x="87365" y="86361"/>
                </a:lnTo>
                <a:lnTo>
                  <a:pt x="87174" y="86361"/>
                </a:lnTo>
                <a:lnTo>
                  <a:pt x="86984" y="86361"/>
                </a:lnTo>
                <a:lnTo>
                  <a:pt x="86794" y="86361"/>
                </a:lnTo>
                <a:lnTo>
                  <a:pt x="86604" y="86361"/>
                </a:lnTo>
                <a:lnTo>
                  <a:pt x="86413" y="86361"/>
                </a:lnTo>
                <a:lnTo>
                  <a:pt x="86223" y="86361"/>
                </a:lnTo>
                <a:lnTo>
                  <a:pt x="86033" y="86361"/>
                </a:lnTo>
                <a:lnTo>
                  <a:pt x="85843" y="86361"/>
                </a:lnTo>
                <a:lnTo>
                  <a:pt x="85653" y="86361"/>
                </a:lnTo>
                <a:lnTo>
                  <a:pt x="85462" y="86361"/>
                </a:lnTo>
                <a:lnTo>
                  <a:pt x="85272" y="86361"/>
                </a:lnTo>
                <a:lnTo>
                  <a:pt x="85082" y="86361"/>
                </a:lnTo>
                <a:lnTo>
                  <a:pt x="84892" y="86361"/>
                </a:lnTo>
                <a:cubicBezTo>
                  <a:pt x="76477" y="86361"/>
                  <a:pt x="69652" y="93187"/>
                  <a:pt x="69652" y="101601"/>
                </a:cubicBezTo>
                <a:lnTo>
                  <a:pt x="69652" y="116840"/>
                </a:lnTo>
                <a:cubicBezTo>
                  <a:pt x="69652" y="122460"/>
                  <a:pt x="65111" y="127000"/>
                  <a:pt x="59492" y="127000"/>
                </a:cubicBezTo>
                <a:cubicBezTo>
                  <a:pt x="53872" y="127000"/>
                  <a:pt x="49331" y="122460"/>
                  <a:pt x="49331" y="116840"/>
                </a:cubicBezTo>
                <a:lnTo>
                  <a:pt x="49331" y="25400"/>
                </a:lnTo>
                <a:cubicBezTo>
                  <a:pt x="49331" y="21780"/>
                  <a:pt x="48568" y="18352"/>
                  <a:pt x="47204" y="15240"/>
                </a:cubicBezTo>
                <a:lnTo>
                  <a:pt x="126865" y="15240"/>
                </a:lnTo>
                <a:cubicBezTo>
                  <a:pt x="132484" y="15240"/>
                  <a:pt x="137025" y="19780"/>
                  <a:pt x="137025" y="25400"/>
                </a:cubicBezTo>
                <a:lnTo>
                  <a:pt x="137025" y="76199"/>
                </a:lnTo>
                <a:lnTo>
                  <a:pt x="152265" y="76199"/>
                </a:lnTo>
                <a:lnTo>
                  <a:pt x="152265" y="25400"/>
                </a:lnTo>
                <a:cubicBezTo>
                  <a:pt x="152265" y="11366"/>
                  <a:pt x="140899" y="0"/>
                  <a:pt x="126865" y="0"/>
                </a:cubicBezTo>
                <a:lnTo>
                  <a:pt x="25264" y="0"/>
                </a:lnTo>
                <a:cubicBezTo>
                  <a:pt x="11229" y="0"/>
                  <a:pt x="-136" y="11366"/>
                  <a:pt x="-136" y="25400"/>
                </a:cubicBezTo>
                <a:lnTo>
                  <a:pt x="-136" y="40639"/>
                </a:lnTo>
                <a:cubicBezTo>
                  <a:pt x="-136" y="49053"/>
                  <a:pt x="6690" y="55879"/>
                  <a:pt x="15103" y="55879"/>
                </a:cubicBezTo>
                <a:lnTo>
                  <a:pt x="25264" y="55879"/>
                </a:lnTo>
                <a:lnTo>
                  <a:pt x="25264" y="40639"/>
                </a:lnTo>
                <a:lnTo>
                  <a:pt x="15103" y="40639"/>
                </a:lnTo>
                <a:lnTo>
                  <a:pt x="15239" y="25400"/>
                </a:lnTo>
                <a:moveTo>
                  <a:pt x="157480" y="127000"/>
                </a:moveTo>
                <a:lnTo>
                  <a:pt x="84233" y="127000"/>
                </a:lnTo>
                <a:cubicBezTo>
                  <a:pt x="85599" y="123890"/>
                  <a:pt x="86360" y="120460"/>
                  <a:pt x="86360" y="116840"/>
                </a:cubicBezTo>
                <a:lnTo>
                  <a:pt x="86360" y="101601"/>
                </a:lnTo>
                <a:lnTo>
                  <a:pt x="86360" y="101601"/>
                </a:lnTo>
                <a:lnTo>
                  <a:pt x="86550" y="101601"/>
                </a:lnTo>
                <a:lnTo>
                  <a:pt x="86740" y="101601"/>
                </a:lnTo>
                <a:lnTo>
                  <a:pt x="86930" y="101601"/>
                </a:lnTo>
                <a:lnTo>
                  <a:pt x="87121" y="101601"/>
                </a:lnTo>
                <a:lnTo>
                  <a:pt x="87311" y="101601"/>
                </a:lnTo>
                <a:lnTo>
                  <a:pt x="87501" y="101601"/>
                </a:lnTo>
                <a:lnTo>
                  <a:pt x="87691" y="101601"/>
                </a:lnTo>
                <a:lnTo>
                  <a:pt x="87881" y="101601"/>
                </a:lnTo>
                <a:lnTo>
                  <a:pt x="88072" y="101601"/>
                </a:lnTo>
                <a:lnTo>
                  <a:pt x="88262" y="101601"/>
                </a:lnTo>
                <a:lnTo>
                  <a:pt x="88452" y="101601"/>
                </a:lnTo>
                <a:lnTo>
                  <a:pt x="88642" y="101601"/>
                </a:lnTo>
                <a:lnTo>
                  <a:pt x="88832" y="101601"/>
                </a:lnTo>
                <a:lnTo>
                  <a:pt x="89023" y="101601"/>
                </a:lnTo>
                <a:lnTo>
                  <a:pt x="89213" y="101601"/>
                </a:lnTo>
                <a:lnTo>
                  <a:pt x="89403" y="101601"/>
                </a:lnTo>
                <a:lnTo>
                  <a:pt x="89593" y="101601"/>
                </a:lnTo>
                <a:lnTo>
                  <a:pt x="89784" y="101601"/>
                </a:lnTo>
                <a:lnTo>
                  <a:pt x="89974" y="101601"/>
                </a:lnTo>
                <a:lnTo>
                  <a:pt x="90164" y="101601"/>
                </a:lnTo>
                <a:lnTo>
                  <a:pt x="90323" y="101601"/>
                </a:lnTo>
                <a:lnTo>
                  <a:pt x="90482" y="101601"/>
                </a:lnTo>
                <a:lnTo>
                  <a:pt x="90641" y="101601"/>
                </a:lnTo>
                <a:lnTo>
                  <a:pt x="90800" y="101601"/>
                </a:lnTo>
                <a:lnTo>
                  <a:pt x="90959" y="101601"/>
                </a:lnTo>
                <a:lnTo>
                  <a:pt x="91118" y="101601"/>
                </a:lnTo>
                <a:lnTo>
                  <a:pt x="91277" y="101601"/>
                </a:lnTo>
                <a:lnTo>
                  <a:pt x="91436" y="101601"/>
                </a:lnTo>
                <a:lnTo>
                  <a:pt x="91596" y="101601"/>
                </a:lnTo>
                <a:lnTo>
                  <a:pt x="91755" y="101601"/>
                </a:lnTo>
                <a:lnTo>
                  <a:pt x="91914" y="101601"/>
                </a:lnTo>
                <a:lnTo>
                  <a:pt x="92073" y="101601"/>
                </a:lnTo>
                <a:lnTo>
                  <a:pt x="92232" y="101601"/>
                </a:lnTo>
                <a:lnTo>
                  <a:pt x="92391" y="101601"/>
                </a:lnTo>
                <a:lnTo>
                  <a:pt x="92550" y="101601"/>
                </a:lnTo>
                <a:lnTo>
                  <a:pt x="92709" y="101601"/>
                </a:lnTo>
                <a:lnTo>
                  <a:pt x="92868" y="101601"/>
                </a:lnTo>
                <a:lnTo>
                  <a:pt x="93027" y="101601"/>
                </a:lnTo>
                <a:lnTo>
                  <a:pt x="93186" y="101601"/>
                </a:lnTo>
                <a:lnTo>
                  <a:pt x="93345" y="101601"/>
                </a:lnTo>
                <a:lnTo>
                  <a:pt x="93504" y="101601"/>
                </a:lnTo>
                <a:lnTo>
                  <a:pt x="93663" y="101601"/>
                </a:lnTo>
                <a:lnTo>
                  <a:pt x="93822" y="101601"/>
                </a:lnTo>
                <a:lnTo>
                  <a:pt x="93982" y="101601"/>
                </a:lnTo>
                <a:lnTo>
                  <a:pt x="94141" y="101601"/>
                </a:lnTo>
                <a:lnTo>
                  <a:pt x="94300" y="101601"/>
                </a:lnTo>
                <a:lnTo>
                  <a:pt x="94459" y="101601"/>
                </a:lnTo>
                <a:lnTo>
                  <a:pt x="94618" y="101601"/>
                </a:lnTo>
                <a:lnTo>
                  <a:pt x="94777" y="101601"/>
                </a:lnTo>
                <a:lnTo>
                  <a:pt x="94936" y="101601"/>
                </a:lnTo>
                <a:lnTo>
                  <a:pt x="95095" y="101601"/>
                </a:lnTo>
                <a:lnTo>
                  <a:pt x="95254" y="101601"/>
                </a:lnTo>
                <a:lnTo>
                  <a:pt x="95413" y="101601"/>
                </a:lnTo>
                <a:lnTo>
                  <a:pt x="95572" y="101601"/>
                </a:lnTo>
                <a:lnTo>
                  <a:pt x="95731" y="101601"/>
                </a:lnTo>
                <a:lnTo>
                  <a:pt x="95890" y="101601"/>
                </a:lnTo>
                <a:lnTo>
                  <a:pt x="96049" y="101601"/>
                </a:lnTo>
                <a:lnTo>
                  <a:pt x="96209" y="101601"/>
                </a:lnTo>
                <a:lnTo>
                  <a:pt x="96368" y="101601"/>
                </a:lnTo>
                <a:lnTo>
                  <a:pt x="96527" y="101601"/>
                </a:lnTo>
                <a:lnTo>
                  <a:pt x="96686" y="101601"/>
                </a:lnTo>
                <a:lnTo>
                  <a:pt x="96845" y="101601"/>
                </a:lnTo>
                <a:lnTo>
                  <a:pt x="97004" y="101601"/>
                </a:lnTo>
                <a:lnTo>
                  <a:pt x="97163" y="101601"/>
                </a:lnTo>
                <a:lnTo>
                  <a:pt x="97322" y="101601"/>
                </a:lnTo>
                <a:lnTo>
                  <a:pt x="97481" y="101601"/>
                </a:lnTo>
                <a:lnTo>
                  <a:pt x="97640" y="101601"/>
                </a:lnTo>
                <a:lnTo>
                  <a:pt x="97799" y="101601"/>
                </a:lnTo>
                <a:lnTo>
                  <a:pt x="97958" y="101601"/>
                </a:lnTo>
                <a:lnTo>
                  <a:pt x="98117" y="101601"/>
                </a:lnTo>
                <a:lnTo>
                  <a:pt x="98276" y="101601"/>
                </a:lnTo>
                <a:lnTo>
                  <a:pt x="98435" y="101601"/>
                </a:lnTo>
                <a:lnTo>
                  <a:pt x="98595" y="101601"/>
                </a:lnTo>
                <a:lnTo>
                  <a:pt x="98754" y="101601"/>
                </a:lnTo>
                <a:lnTo>
                  <a:pt x="98913" y="101601"/>
                </a:lnTo>
                <a:lnTo>
                  <a:pt x="99072" y="101601"/>
                </a:lnTo>
                <a:lnTo>
                  <a:pt x="99231" y="101601"/>
                </a:lnTo>
                <a:lnTo>
                  <a:pt x="99390" y="101601"/>
                </a:lnTo>
                <a:lnTo>
                  <a:pt x="99549" y="101601"/>
                </a:lnTo>
                <a:lnTo>
                  <a:pt x="99708" y="101601"/>
                </a:lnTo>
                <a:lnTo>
                  <a:pt x="99867" y="101601"/>
                </a:lnTo>
                <a:lnTo>
                  <a:pt x="100026" y="101601"/>
                </a:lnTo>
                <a:lnTo>
                  <a:pt x="100185" y="101601"/>
                </a:lnTo>
                <a:lnTo>
                  <a:pt x="100344" y="101601"/>
                </a:lnTo>
                <a:lnTo>
                  <a:pt x="100503" y="101601"/>
                </a:lnTo>
                <a:lnTo>
                  <a:pt x="100662" y="101601"/>
                </a:lnTo>
                <a:lnTo>
                  <a:pt x="100821" y="101601"/>
                </a:lnTo>
                <a:lnTo>
                  <a:pt x="100981" y="101601"/>
                </a:lnTo>
                <a:lnTo>
                  <a:pt x="101140" y="101601"/>
                </a:lnTo>
                <a:lnTo>
                  <a:pt x="101299" y="101601"/>
                </a:lnTo>
                <a:lnTo>
                  <a:pt x="101458" y="101601"/>
                </a:lnTo>
                <a:lnTo>
                  <a:pt x="101617" y="101601"/>
                </a:lnTo>
                <a:lnTo>
                  <a:pt x="101776" y="101601"/>
                </a:lnTo>
                <a:lnTo>
                  <a:pt x="101935" y="101601"/>
                </a:lnTo>
                <a:lnTo>
                  <a:pt x="102094" y="101601"/>
                </a:lnTo>
                <a:lnTo>
                  <a:pt x="102253" y="101601"/>
                </a:lnTo>
                <a:lnTo>
                  <a:pt x="102412" y="101601"/>
                </a:lnTo>
                <a:lnTo>
                  <a:pt x="102571" y="101601"/>
                </a:lnTo>
                <a:lnTo>
                  <a:pt x="102730" y="101601"/>
                </a:lnTo>
                <a:lnTo>
                  <a:pt x="102889" y="101601"/>
                </a:lnTo>
                <a:lnTo>
                  <a:pt x="103048" y="101601"/>
                </a:lnTo>
                <a:lnTo>
                  <a:pt x="103207" y="101601"/>
                </a:lnTo>
                <a:lnTo>
                  <a:pt x="103367" y="101601"/>
                </a:lnTo>
                <a:lnTo>
                  <a:pt x="103526" y="101601"/>
                </a:lnTo>
                <a:lnTo>
                  <a:pt x="103685" y="101601"/>
                </a:lnTo>
                <a:lnTo>
                  <a:pt x="103844" y="101601"/>
                </a:lnTo>
                <a:lnTo>
                  <a:pt x="104003" y="101601"/>
                </a:lnTo>
                <a:lnTo>
                  <a:pt x="104162" y="101601"/>
                </a:lnTo>
                <a:lnTo>
                  <a:pt x="104321" y="101601"/>
                </a:lnTo>
                <a:lnTo>
                  <a:pt x="104480" y="101601"/>
                </a:lnTo>
                <a:lnTo>
                  <a:pt x="104639" y="101601"/>
                </a:lnTo>
                <a:lnTo>
                  <a:pt x="104798" y="101601"/>
                </a:lnTo>
                <a:lnTo>
                  <a:pt x="104957" y="101601"/>
                </a:lnTo>
                <a:lnTo>
                  <a:pt x="105116" y="101601"/>
                </a:lnTo>
                <a:lnTo>
                  <a:pt x="105275" y="101601"/>
                </a:lnTo>
                <a:lnTo>
                  <a:pt x="105434" y="101601"/>
                </a:lnTo>
                <a:lnTo>
                  <a:pt x="105593" y="101601"/>
                </a:lnTo>
                <a:lnTo>
                  <a:pt x="105753" y="101601"/>
                </a:lnTo>
                <a:lnTo>
                  <a:pt x="105912" y="101601"/>
                </a:lnTo>
                <a:lnTo>
                  <a:pt x="106071" y="101601"/>
                </a:lnTo>
                <a:lnTo>
                  <a:pt x="106230" y="101601"/>
                </a:lnTo>
                <a:lnTo>
                  <a:pt x="106389" y="101601"/>
                </a:lnTo>
                <a:lnTo>
                  <a:pt x="106548" y="101601"/>
                </a:lnTo>
                <a:lnTo>
                  <a:pt x="106707" y="101601"/>
                </a:lnTo>
                <a:lnTo>
                  <a:pt x="106866" y="101601"/>
                </a:lnTo>
                <a:lnTo>
                  <a:pt x="107025" y="101601"/>
                </a:lnTo>
                <a:lnTo>
                  <a:pt x="107184" y="101601"/>
                </a:lnTo>
                <a:lnTo>
                  <a:pt x="107343" y="101601"/>
                </a:lnTo>
                <a:lnTo>
                  <a:pt x="107502" y="101601"/>
                </a:lnTo>
                <a:lnTo>
                  <a:pt x="107661" y="101601"/>
                </a:lnTo>
                <a:lnTo>
                  <a:pt x="107820" y="101601"/>
                </a:lnTo>
                <a:lnTo>
                  <a:pt x="107979" y="101601"/>
                </a:lnTo>
                <a:lnTo>
                  <a:pt x="108139" y="101601"/>
                </a:lnTo>
                <a:lnTo>
                  <a:pt x="108298" y="101601"/>
                </a:lnTo>
                <a:lnTo>
                  <a:pt x="108457" y="101601"/>
                </a:lnTo>
                <a:lnTo>
                  <a:pt x="108616" y="101601"/>
                </a:lnTo>
                <a:lnTo>
                  <a:pt x="108775" y="101601"/>
                </a:lnTo>
                <a:lnTo>
                  <a:pt x="108934" y="101601"/>
                </a:lnTo>
                <a:lnTo>
                  <a:pt x="109093" y="101601"/>
                </a:lnTo>
                <a:lnTo>
                  <a:pt x="109252" y="101601"/>
                </a:lnTo>
                <a:lnTo>
                  <a:pt x="109411" y="101601"/>
                </a:lnTo>
                <a:lnTo>
                  <a:pt x="109570" y="101601"/>
                </a:lnTo>
                <a:lnTo>
                  <a:pt x="109729" y="101601"/>
                </a:lnTo>
                <a:lnTo>
                  <a:pt x="109888" y="101601"/>
                </a:lnTo>
                <a:lnTo>
                  <a:pt x="110047" y="101601"/>
                </a:lnTo>
                <a:lnTo>
                  <a:pt x="110206" y="101601"/>
                </a:lnTo>
                <a:lnTo>
                  <a:pt x="110366" y="101601"/>
                </a:lnTo>
                <a:lnTo>
                  <a:pt x="110525" y="101601"/>
                </a:lnTo>
                <a:lnTo>
                  <a:pt x="110684" y="101601"/>
                </a:lnTo>
                <a:lnTo>
                  <a:pt x="110843" y="101601"/>
                </a:lnTo>
                <a:lnTo>
                  <a:pt x="111002" y="101601"/>
                </a:lnTo>
                <a:lnTo>
                  <a:pt x="111161" y="101601"/>
                </a:lnTo>
                <a:lnTo>
                  <a:pt x="111320" y="101601"/>
                </a:lnTo>
                <a:lnTo>
                  <a:pt x="111479" y="101601"/>
                </a:lnTo>
                <a:lnTo>
                  <a:pt x="111638" y="101601"/>
                </a:lnTo>
                <a:lnTo>
                  <a:pt x="111797" y="101601"/>
                </a:lnTo>
                <a:lnTo>
                  <a:pt x="111956" y="101601"/>
                </a:lnTo>
                <a:lnTo>
                  <a:pt x="112115" y="101601"/>
                </a:lnTo>
                <a:lnTo>
                  <a:pt x="112274" y="101601"/>
                </a:lnTo>
                <a:lnTo>
                  <a:pt x="112433" y="101601"/>
                </a:lnTo>
                <a:lnTo>
                  <a:pt x="112592" y="101601"/>
                </a:lnTo>
                <a:lnTo>
                  <a:pt x="112752" y="101601"/>
                </a:lnTo>
                <a:lnTo>
                  <a:pt x="112911" y="101601"/>
                </a:lnTo>
                <a:lnTo>
                  <a:pt x="113070" y="101601"/>
                </a:lnTo>
                <a:lnTo>
                  <a:pt x="113229" y="101601"/>
                </a:lnTo>
                <a:lnTo>
                  <a:pt x="113388" y="101601"/>
                </a:lnTo>
                <a:lnTo>
                  <a:pt x="113547" y="101601"/>
                </a:lnTo>
                <a:lnTo>
                  <a:pt x="113706" y="101601"/>
                </a:lnTo>
                <a:lnTo>
                  <a:pt x="113865" y="101601"/>
                </a:lnTo>
                <a:lnTo>
                  <a:pt x="114024" y="101601"/>
                </a:lnTo>
                <a:lnTo>
                  <a:pt x="114183" y="101601"/>
                </a:lnTo>
                <a:lnTo>
                  <a:pt x="114342" y="101601"/>
                </a:lnTo>
                <a:lnTo>
                  <a:pt x="114501" y="101601"/>
                </a:lnTo>
                <a:lnTo>
                  <a:pt x="114660" y="101601"/>
                </a:lnTo>
                <a:lnTo>
                  <a:pt x="114819" y="101601"/>
                </a:lnTo>
                <a:lnTo>
                  <a:pt x="114978" y="101601"/>
                </a:lnTo>
                <a:lnTo>
                  <a:pt x="115138" y="101601"/>
                </a:lnTo>
                <a:lnTo>
                  <a:pt x="115297" y="101601"/>
                </a:lnTo>
                <a:lnTo>
                  <a:pt x="115456" y="101601"/>
                </a:lnTo>
                <a:lnTo>
                  <a:pt x="115615" y="101601"/>
                </a:lnTo>
                <a:lnTo>
                  <a:pt x="115774" y="101601"/>
                </a:lnTo>
                <a:lnTo>
                  <a:pt x="115933" y="101601"/>
                </a:lnTo>
                <a:lnTo>
                  <a:pt x="116092" y="101601"/>
                </a:lnTo>
                <a:lnTo>
                  <a:pt x="116251" y="101601"/>
                </a:lnTo>
                <a:lnTo>
                  <a:pt x="116410" y="101601"/>
                </a:lnTo>
                <a:lnTo>
                  <a:pt x="116569" y="101601"/>
                </a:lnTo>
                <a:lnTo>
                  <a:pt x="116728" y="101601"/>
                </a:lnTo>
                <a:lnTo>
                  <a:pt x="116887" y="101601"/>
                </a:lnTo>
                <a:lnTo>
                  <a:pt x="117046" y="101601"/>
                </a:lnTo>
                <a:lnTo>
                  <a:pt x="117205" y="101601"/>
                </a:lnTo>
                <a:lnTo>
                  <a:pt x="117364" y="101601"/>
                </a:lnTo>
                <a:lnTo>
                  <a:pt x="117524" y="101601"/>
                </a:lnTo>
                <a:lnTo>
                  <a:pt x="117683" y="101601"/>
                </a:lnTo>
                <a:lnTo>
                  <a:pt x="117842" y="101601"/>
                </a:lnTo>
                <a:lnTo>
                  <a:pt x="118001" y="101601"/>
                </a:lnTo>
                <a:lnTo>
                  <a:pt x="118160" y="101601"/>
                </a:lnTo>
                <a:lnTo>
                  <a:pt x="118319" y="101601"/>
                </a:lnTo>
                <a:lnTo>
                  <a:pt x="118478" y="101601"/>
                </a:lnTo>
                <a:lnTo>
                  <a:pt x="118637" y="101601"/>
                </a:lnTo>
                <a:lnTo>
                  <a:pt x="118796" y="101601"/>
                </a:lnTo>
                <a:lnTo>
                  <a:pt x="118955" y="101601"/>
                </a:lnTo>
                <a:lnTo>
                  <a:pt x="119114" y="101601"/>
                </a:lnTo>
                <a:lnTo>
                  <a:pt x="119273" y="101601"/>
                </a:lnTo>
                <a:lnTo>
                  <a:pt x="119432" y="101601"/>
                </a:lnTo>
                <a:lnTo>
                  <a:pt x="119591" y="101601"/>
                </a:lnTo>
                <a:lnTo>
                  <a:pt x="119750" y="101601"/>
                </a:lnTo>
                <a:lnTo>
                  <a:pt x="119910" y="101601"/>
                </a:lnTo>
                <a:lnTo>
                  <a:pt x="120069" y="101601"/>
                </a:lnTo>
                <a:lnTo>
                  <a:pt x="120228" y="101601"/>
                </a:lnTo>
                <a:lnTo>
                  <a:pt x="120387" y="101601"/>
                </a:lnTo>
                <a:lnTo>
                  <a:pt x="120546" y="101601"/>
                </a:lnTo>
                <a:lnTo>
                  <a:pt x="120705" y="101601"/>
                </a:lnTo>
                <a:lnTo>
                  <a:pt x="120864" y="101601"/>
                </a:lnTo>
                <a:lnTo>
                  <a:pt x="121023" y="101601"/>
                </a:lnTo>
                <a:lnTo>
                  <a:pt x="121182" y="101601"/>
                </a:lnTo>
                <a:lnTo>
                  <a:pt x="121341" y="101601"/>
                </a:lnTo>
                <a:lnTo>
                  <a:pt x="121500" y="101601"/>
                </a:lnTo>
                <a:lnTo>
                  <a:pt x="121659" y="101601"/>
                </a:lnTo>
                <a:lnTo>
                  <a:pt x="121818" y="101601"/>
                </a:lnTo>
                <a:lnTo>
                  <a:pt x="121977" y="101601"/>
                </a:lnTo>
                <a:lnTo>
                  <a:pt x="122137" y="101601"/>
                </a:lnTo>
                <a:lnTo>
                  <a:pt x="122296" y="101601"/>
                </a:lnTo>
                <a:lnTo>
                  <a:pt x="122455" y="101601"/>
                </a:lnTo>
                <a:lnTo>
                  <a:pt x="122614" y="101601"/>
                </a:lnTo>
                <a:lnTo>
                  <a:pt x="122773" y="101601"/>
                </a:lnTo>
                <a:lnTo>
                  <a:pt x="122932" y="101601"/>
                </a:lnTo>
                <a:lnTo>
                  <a:pt x="123091" y="101601"/>
                </a:lnTo>
                <a:lnTo>
                  <a:pt x="123250" y="101601"/>
                </a:lnTo>
                <a:lnTo>
                  <a:pt x="123409" y="101601"/>
                </a:lnTo>
                <a:lnTo>
                  <a:pt x="123568" y="101601"/>
                </a:lnTo>
                <a:lnTo>
                  <a:pt x="123727" y="101601"/>
                </a:lnTo>
                <a:lnTo>
                  <a:pt x="123886" y="101601"/>
                </a:lnTo>
                <a:lnTo>
                  <a:pt x="124045" y="101601"/>
                </a:lnTo>
                <a:lnTo>
                  <a:pt x="124204" y="101601"/>
                </a:lnTo>
                <a:lnTo>
                  <a:pt x="124363" y="101601"/>
                </a:lnTo>
                <a:lnTo>
                  <a:pt x="124523" y="101601"/>
                </a:lnTo>
                <a:lnTo>
                  <a:pt x="124682" y="101601"/>
                </a:lnTo>
                <a:lnTo>
                  <a:pt x="124841" y="101601"/>
                </a:lnTo>
                <a:lnTo>
                  <a:pt x="125000" y="101601"/>
                </a:lnTo>
                <a:lnTo>
                  <a:pt x="125159" y="101601"/>
                </a:lnTo>
                <a:lnTo>
                  <a:pt x="125318" y="101601"/>
                </a:lnTo>
                <a:lnTo>
                  <a:pt x="125477" y="101601"/>
                </a:lnTo>
                <a:lnTo>
                  <a:pt x="125636" y="101601"/>
                </a:lnTo>
                <a:lnTo>
                  <a:pt x="125795" y="101601"/>
                </a:lnTo>
                <a:lnTo>
                  <a:pt x="125954" y="101601"/>
                </a:lnTo>
                <a:lnTo>
                  <a:pt x="126113" y="101601"/>
                </a:lnTo>
                <a:lnTo>
                  <a:pt x="126272" y="101601"/>
                </a:lnTo>
                <a:lnTo>
                  <a:pt x="126431" y="101601"/>
                </a:lnTo>
                <a:lnTo>
                  <a:pt x="126590" y="101601"/>
                </a:lnTo>
                <a:lnTo>
                  <a:pt x="126749" y="101601"/>
                </a:lnTo>
                <a:lnTo>
                  <a:pt x="126909" y="101601"/>
                </a:lnTo>
                <a:lnTo>
                  <a:pt x="127068" y="101601"/>
                </a:lnTo>
                <a:lnTo>
                  <a:pt x="127227" y="101601"/>
                </a:lnTo>
                <a:lnTo>
                  <a:pt x="127386" y="101601"/>
                </a:lnTo>
                <a:lnTo>
                  <a:pt x="127545" y="101601"/>
                </a:lnTo>
                <a:lnTo>
                  <a:pt x="127704" y="101601"/>
                </a:lnTo>
                <a:lnTo>
                  <a:pt x="127863" y="101601"/>
                </a:lnTo>
                <a:lnTo>
                  <a:pt x="128022" y="101601"/>
                </a:lnTo>
                <a:lnTo>
                  <a:pt x="128181" y="101601"/>
                </a:lnTo>
                <a:lnTo>
                  <a:pt x="128340" y="101601"/>
                </a:lnTo>
                <a:lnTo>
                  <a:pt x="128499" y="101601"/>
                </a:lnTo>
                <a:lnTo>
                  <a:pt x="128658" y="101601"/>
                </a:lnTo>
                <a:lnTo>
                  <a:pt x="128817" y="101601"/>
                </a:lnTo>
                <a:lnTo>
                  <a:pt x="128976" y="101601"/>
                </a:lnTo>
                <a:lnTo>
                  <a:pt x="129135" y="101601"/>
                </a:lnTo>
                <a:lnTo>
                  <a:pt x="129295" y="101601"/>
                </a:lnTo>
                <a:lnTo>
                  <a:pt x="129454" y="101601"/>
                </a:lnTo>
                <a:lnTo>
                  <a:pt x="129613" y="101601"/>
                </a:lnTo>
                <a:lnTo>
                  <a:pt x="129772" y="101601"/>
                </a:lnTo>
                <a:lnTo>
                  <a:pt x="129931" y="101601"/>
                </a:lnTo>
                <a:lnTo>
                  <a:pt x="130090" y="101601"/>
                </a:lnTo>
                <a:lnTo>
                  <a:pt x="130249" y="101601"/>
                </a:lnTo>
                <a:lnTo>
                  <a:pt x="130408" y="101601"/>
                </a:lnTo>
                <a:lnTo>
                  <a:pt x="130567" y="101601"/>
                </a:lnTo>
                <a:lnTo>
                  <a:pt x="130726" y="101601"/>
                </a:lnTo>
                <a:lnTo>
                  <a:pt x="130885" y="101601"/>
                </a:lnTo>
                <a:lnTo>
                  <a:pt x="131044" y="101601"/>
                </a:lnTo>
                <a:lnTo>
                  <a:pt x="131203" y="101601"/>
                </a:lnTo>
                <a:lnTo>
                  <a:pt x="131362" y="101601"/>
                </a:lnTo>
                <a:lnTo>
                  <a:pt x="131521" y="101601"/>
                </a:lnTo>
                <a:lnTo>
                  <a:pt x="131681" y="101601"/>
                </a:lnTo>
                <a:lnTo>
                  <a:pt x="131840" y="101601"/>
                </a:lnTo>
                <a:lnTo>
                  <a:pt x="131999" y="101601"/>
                </a:lnTo>
                <a:lnTo>
                  <a:pt x="132158" y="101601"/>
                </a:lnTo>
                <a:lnTo>
                  <a:pt x="132317" y="101601"/>
                </a:lnTo>
                <a:lnTo>
                  <a:pt x="132476" y="101601"/>
                </a:lnTo>
                <a:lnTo>
                  <a:pt x="132635" y="101601"/>
                </a:lnTo>
                <a:lnTo>
                  <a:pt x="132794" y="101601"/>
                </a:lnTo>
                <a:lnTo>
                  <a:pt x="132953" y="101601"/>
                </a:lnTo>
                <a:lnTo>
                  <a:pt x="133112" y="101601"/>
                </a:lnTo>
                <a:lnTo>
                  <a:pt x="133271" y="101601"/>
                </a:lnTo>
                <a:lnTo>
                  <a:pt x="133430" y="101601"/>
                </a:lnTo>
                <a:lnTo>
                  <a:pt x="133589" y="101601"/>
                </a:lnTo>
                <a:lnTo>
                  <a:pt x="133748" y="101601"/>
                </a:lnTo>
                <a:lnTo>
                  <a:pt x="133907" y="101601"/>
                </a:lnTo>
                <a:lnTo>
                  <a:pt x="134067" y="101601"/>
                </a:lnTo>
                <a:lnTo>
                  <a:pt x="134226" y="101601"/>
                </a:lnTo>
                <a:lnTo>
                  <a:pt x="134385" y="101601"/>
                </a:lnTo>
                <a:lnTo>
                  <a:pt x="134544" y="101601"/>
                </a:lnTo>
                <a:lnTo>
                  <a:pt x="134703" y="101601"/>
                </a:lnTo>
                <a:lnTo>
                  <a:pt x="134862" y="101601"/>
                </a:lnTo>
                <a:lnTo>
                  <a:pt x="135021" y="101601"/>
                </a:lnTo>
                <a:lnTo>
                  <a:pt x="135180" y="101601"/>
                </a:lnTo>
                <a:lnTo>
                  <a:pt x="135339" y="101601"/>
                </a:lnTo>
                <a:lnTo>
                  <a:pt x="135498" y="101601"/>
                </a:lnTo>
                <a:lnTo>
                  <a:pt x="135657" y="101601"/>
                </a:lnTo>
                <a:lnTo>
                  <a:pt x="135816" y="101601"/>
                </a:lnTo>
                <a:lnTo>
                  <a:pt x="135975" y="101601"/>
                </a:lnTo>
                <a:lnTo>
                  <a:pt x="136134" y="101601"/>
                </a:lnTo>
                <a:lnTo>
                  <a:pt x="136294" y="101601"/>
                </a:lnTo>
                <a:lnTo>
                  <a:pt x="136453" y="101601"/>
                </a:lnTo>
                <a:lnTo>
                  <a:pt x="136612" y="101601"/>
                </a:lnTo>
                <a:lnTo>
                  <a:pt x="136771" y="101601"/>
                </a:lnTo>
                <a:lnTo>
                  <a:pt x="136930" y="101601"/>
                </a:lnTo>
                <a:lnTo>
                  <a:pt x="137089" y="101601"/>
                </a:lnTo>
                <a:lnTo>
                  <a:pt x="137248" y="101601"/>
                </a:lnTo>
                <a:lnTo>
                  <a:pt x="137407" y="101601"/>
                </a:lnTo>
                <a:lnTo>
                  <a:pt x="137566" y="101601"/>
                </a:lnTo>
                <a:lnTo>
                  <a:pt x="137725" y="101601"/>
                </a:lnTo>
                <a:lnTo>
                  <a:pt x="137884" y="101601"/>
                </a:lnTo>
                <a:lnTo>
                  <a:pt x="138043" y="101601"/>
                </a:lnTo>
                <a:lnTo>
                  <a:pt x="138202" y="101601"/>
                </a:lnTo>
                <a:lnTo>
                  <a:pt x="138361" y="101601"/>
                </a:lnTo>
                <a:lnTo>
                  <a:pt x="138520" y="101601"/>
                </a:lnTo>
                <a:lnTo>
                  <a:pt x="138680" y="101601"/>
                </a:lnTo>
                <a:lnTo>
                  <a:pt x="138839" y="101601"/>
                </a:lnTo>
                <a:lnTo>
                  <a:pt x="138998" y="101601"/>
                </a:lnTo>
                <a:lnTo>
                  <a:pt x="139157" y="101601"/>
                </a:lnTo>
                <a:lnTo>
                  <a:pt x="139316" y="101601"/>
                </a:lnTo>
                <a:lnTo>
                  <a:pt x="139475" y="101601"/>
                </a:lnTo>
                <a:lnTo>
                  <a:pt x="139634" y="101601"/>
                </a:lnTo>
                <a:lnTo>
                  <a:pt x="139793" y="101601"/>
                </a:lnTo>
                <a:lnTo>
                  <a:pt x="139952" y="101601"/>
                </a:lnTo>
                <a:lnTo>
                  <a:pt x="140111" y="101601"/>
                </a:lnTo>
                <a:lnTo>
                  <a:pt x="140270" y="101601"/>
                </a:lnTo>
                <a:lnTo>
                  <a:pt x="140429" y="101601"/>
                </a:lnTo>
                <a:lnTo>
                  <a:pt x="140588" y="101601"/>
                </a:lnTo>
                <a:lnTo>
                  <a:pt x="140747" y="101601"/>
                </a:lnTo>
                <a:lnTo>
                  <a:pt x="140906" y="101601"/>
                </a:lnTo>
                <a:lnTo>
                  <a:pt x="141066" y="101601"/>
                </a:lnTo>
                <a:lnTo>
                  <a:pt x="141225" y="101601"/>
                </a:lnTo>
                <a:lnTo>
                  <a:pt x="141384" y="101601"/>
                </a:lnTo>
                <a:lnTo>
                  <a:pt x="141543" y="101601"/>
                </a:lnTo>
                <a:lnTo>
                  <a:pt x="141702" y="101601"/>
                </a:lnTo>
                <a:lnTo>
                  <a:pt x="141861" y="101601"/>
                </a:lnTo>
                <a:lnTo>
                  <a:pt x="142020" y="101601"/>
                </a:lnTo>
                <a:lnTo>
                  <a:pt x="142179" y="101601"/>
                </a:lnTo>
                <a:lnTo>
                  <a:pt x="142338" y="101601"/>
                </a:lnTo>
                <a:lnTo>
                  <a:pt x="142497" y="101601"/>
                </a:lnTo>
                <a:lnTo>
                  <a:pt x="142656" y="101601"/>
                </a:lnTo>
                <a:lnTo>
                  <a:pt x="142815" y="101601"/>
                </a:lnTo>
                <a:lnTo>
                  <a:pt x="142974" y="101601"/>
                </a:lnTo>
                <a:lnTo>
                  <a:pt x="143133" y="101601"/>
                </a:lnTo>
                <a:lnTo>
                  <a:pt x="143292" y="101601"/>
                </a:lnTo>
                <a:lnTo>
                  <a:pt x="143452" y="101601"/>
                </a:lnTo>
                <a:lnTo>
                  <a:pt x="143611" y="101601"/>
                </a:lnTo>
                <a:lnTo>
                  <a:pt x="143770" y="101601"/>
                </a:lnTo>
                <a:lnTo>
                  <a:pt x="143929" y="101601"/>
                </a:lnTo>
                <a:lnTo>
                  <a:pt x="144088" y="101601"/>
                </a:lnTo>
                <a:lnTo>
                  <a:pt x="144247" y="101601"/>
                </a:lnTo>
                <a:lnTo>
                  <a:pt x="144406" y="101601"/>
                </a:lnTo>
                <a:lnTo>
                  <a:pt x="144565" y="101601"/>
                </a:lnTo>
                <a:lnTo>
                  <a:pt x="144724" y="101601"/>
                </a:lnTo>
                <a:lnTo>
                  <a:pt x="144883" y="101601"/>
                </a:lnTo>
                <a:lnTo>
                  <a:pt x="145042" y="101601"/>
                </a:lnTo>
                <a:lnTo>
                  <a:pt x="145201" y="101601"/>
                </a:lnTo>
                <a:lnTo>
                  <a:pt x="145360" y="101601"/>
                </a:lnTo>
                <a:lnTo>
                  <a:pt x="145519" y="101601"/>
                </a:lnTo>
                <a:lnTo>
                  <a:pt x="145678" y="101601"/>
                </a:lnTo>
                <a:lnTo>
                  <a:pt x="145838" y="101601"/>
                </a:lnTo>
                <a:lnTo>
                  <a:pt x="145997" y="101601"/>
                </a:lnTo>
                <a:lnTo>
                  <a:pt x="146156" y="101601"/>
                </a:lnTo>
                <a:lnTo>
                  <a:pt x="146315" y="101601"/>
                </a:lnTo>
                <a:lnTo>
                  <a:pt x="146474" y="101601"/>
                </a:lnTo>
                <a:lnTo>
                  <a:pt x="146633" y="101601"/>
                </a:lnTo>
                <a:lnTo>
                  <a:pt x="146792" y="101601"/>
                </a:lnTo>
                <a:lnTo>
                  <a:pt x="146951" y="101601"/>
                </a:lnTo>
                <a:lnTo>
                  <a:pt x="147110" y="101601"/>
                </a:lnTo>
                <a:lnTo>
                  <a:pt x="147269" y="101601"/>
                </a:lnTo>
                <a:lnTo>
                  <a:pt x="147428" y="101601"/>
                </a:lnTo>
                <a:lnTo>
                  <a:pt x="147587" y="101601"/>
                </a:lnTo>
                <a:lnTo>
                  <a:pt x="147746" y="101601"/>
                </a:lnTo>
                <a:lnTo>
                  <a:pt x="147905" y="101601"/>
                </a:lnTo>
                <a:lnTo>
                  <a:pt x="148065" y="101601"/>
                </a:lnTo>
                <a:lnTo>
                  <a:pt x="148224" y="101601"/>
                </a:lnTo>
                <a:lnTo>
                  <a:pt x="148383" y="101601"/>
                </a:lnTo>
                <a:lnTo>
                  <a:pt x="148542" y="101601"/>
                </a:lnTo>
                <a:lnTo>
                  <a:pt x="148701" y="101601"/>
                </a:lnTo>
                <a:lnTo>
                  <a:pt x="148860" y="101601"/>
                </a:lnTo>
                <a:lnTo>
                  <a:pt x="149019" y="101601"/>
                </a:lnTo>
                <a:lnTo>
                  <a:pt x="149178" y="101601"/>
                </a:lnTo>
                <a:lnTo>
                  <a:pt x="149337" y="101601"/>
                </a:lnTo>
                <a:lnTo>
                  <a:pt x="149496" y="101601"/>
                </a:lnTo>
                <a:lnTo>
                  <a:pt x="149655" y="101601"/>
                </a:lnTo>
                <a:lnTo>
                  <a:pt x="149814" y="101601"/>
                </a:lnTo>
                <a:lnTo>
                  <a:pt x="149973" y="101601"/>
                </a:lnTo>
                <a:lnTo>
                  <a:pt x="150132" y="101601"/>
                </a:lnTo>
                <a:lnTo>
                  <a:pt x="150291" y="101601"/>
                </a:lnTo>
                <a:lnTo>
                  <a:pt x="150451" y="101601"/>
                </a:lnTo>
                <a:lnTo>
                  <a:pt x="150610" y="101601"/>
                </a:lnTo>
                <a:lnTo>
                  <a:pt x="150769" y="101601"/>
                </a:lnTo>
                <a:lnTo>
                  <a:pt x="150928" y="101601"/>
                </a:lnTo>
                <a:lnTo>
                  <a:pt x="151087" y="101601"/>
                </a:lnTo>
                <a:lnTo>
                  <a:pt x="151246" y="101601"/>
                </a:lnTo>
                <a:lnTo>
                  <a:pt x="151405" y="101601"/>
                </a:lnTo>
                <a:lnTo>
                  <a:pt x="151564" y="101601"/>
                </a:lnTo>
                <a:lnTo>
                  <a:pt x="151723" y="101601"/>
                </a:lnTo>
                <a:lnTo>
                  <a:pt x="151882" y="101601"/>
                </a:lnTo>
                <a:lnTo>
                  <a:pt x="152041" y="101601"/>
                </a:lnTo>
                <a:lnTo>
                  <a:pt x="152200" y="101601"/>
                </a:lnTo>
                <a:lnTo>
                  <a:pt x="152359" y="101601"/>
                </a:lnTo>
                <a:lnTo>
                  <a:pt x="152518" y="101601"/>
                </a:lnTo>
                <a:lnTo>
                  <a:pt x="152677" y="101601"/>
                </a:lnTo>
                <a:lnTo>
                  <a:pt x="152837" y="101601"/>
                </a:lnTo>
                <a:lnTo>
                  <a:pt x="152996" y="101601"/>
                </a:lnTo>
                <a:lnTo>
                  <a:pt x="153155" y="101601"/>
                </a:lnTo>
                <a:lnTo>
                  <a:pt x="153314" y="101601"/>
                </a:lnTo>
                <a:lnTo>
                  <a:pt x="153473" y="101601"/>
                </a:lnTo>
                <a:lnTo>
                  <a:pt x="153632" y="101601"/>
                </a:lnTo>
                <a:lnTo>
                  <a:pt x="153791" y="101601"/>
                </a:lnTo>
                <a:lnTo>
                  <a:pt x="153950" y="101601"/>
                </a:lnTo>
                <a:lnTo>
                  <a:pt x="154109" y="101601"/>
                </a:lnTo>
                <a:lnTo>
                  <a:pt x="154268" y="101601"/>
                </a:lnTo>
                <a:lnTo>
                  <a:pt x="154427" y="101601"/>
                </a:lnTo>
                <a:lnTo>
                  <a:pt x="154586" y="101601"/>
                </a:lnTo>
                <a:lnTo>
                  <a:pt x="154745" y="101601"/>
                </a:lnTo>
                <a:lnTo>
                  <a:pt x="154904" y="101601"/>
                </a:lnTo>
                <a:lnTo>
                  <a:pt x="155063" y="101601"/>
                </a:lnTo>
                <a:lnTo>
                  <a:pt x="155223" y="101601"/>
                </a:lnTo>
                <a:lnTo>
                  <a:pt x="155382" y="101601"/>
                </a:lnTo>
                <a:lnTo>
                  <a:pt x="155541" y="101601"/>
                </a:lnTo>
                <a:lnTo>
                  <a:pt x="155700" y="101601"/>
                </a:lnTo>
                <a:lnTo>
                  <a:pt x="155859" y="101601"/>
                </a:lnTo>
                <a:lnTo>
                  <a:pt x="156018" y="101601"/>
                </a:lnTo>
                <a:lnTo>
                  <a:pt x="156177" y="101601"/>
                </a:lnTo>
                <a:lnTo>
                  <a:pt x="156336" y="101601"/>
                </a:lnTo>
                <a:lnTo>
                  <a:pt x="156495" y="101601"/>
                </a:lnTo>
                <a:lnTo>
                  <a:pt x="156654" y="101601"/>
                </a:lnTo>
                <a:lnTo>
                  <a:pt x="156813" y="101601"/>
                </a:lnTo>
                <a:lnTo>
                  <a:pt x="156972" y="101601"/>
                </a:lnTo>
                <a:lnTo>
                  <a:pt x="157131" y="101601"/>
                </a:lnTo>
                <a:lnTo>
                  <a:pt x="157290" y="101601"/>
                </a:lnTo>
                <a:lnTo>
                  <a:pt x="157449" y="101601"/>
                </a:lnTo>
                <a:lnTo>
                  <a:pt x="157609" y="101601"/>
                </a:lnTo>
                <a:lnTo>
                  <a:pt x="157768" y="101601"/>
                </a:lnTo>
                <a:lnTo>
                  <a:pt x="157927" y="101601"/>
                </a:lnTo>
                <a:lnTo>
                  <a:pt x="158086" y="101601"/>
                </a:lnTo>
                <a:lnTo>
                  <a:pt x="158245" y="101601"/>
                </a:lnTo>
                <a:lnTo>
                  <a:pt x="158404" y="101601"/>
                </a:lnTo>
                <a:lnTo>
                  <a:pt x="158563" y="101601"/>
                </a:lnTo>
                <a:lnTo>
                  <a:pt x="158722" y="101601"/>
                </a:lnTo>
                <a:lnTo>
                  <a:pt x="158881" y="101601"/>
                </a:lnTo>
                <a:lnTo>
                  <a:pt x="159040" y="101601"/>
                </a:lnTo>
                <a:lnTo>
                  <a:pt x="159199" y="101601"/>
                </a:lnTo>
                <a:lnTo>
                  <a:pt x="159358" y="101601"/>
                </a:lnTo>
                <a:lnTo>
                  <a:pt x="159517" y="101601"/>
                </a:lnTo>
                <a:lnTo>
                  <a:pt x="159676" y="101601"/>
                </a:lnTo>
                <a:lnTo>
                  <a:pt x="159836" y="101601"/>
                </a:lnTo>
                <a:lnTo>
                  <a:pt x="159995" y="101601"/>
                </a:lnTo>
                <a:lnTo>
                  <a:pt x="160154" y="101601"/>
                </a:lnTo>
                <a:lnTo>
                  <a:pt x="160313" y="101601"/>
                </a:lnTo>
                <a:lnTo>
                  <a:pt x="160472" y="101601"/>
                </a:lnTo>
                <a:lnTo>
                  <a:pt x="160631" y="101601"/>
                </a:lnTo>
                <a:lnTo>
                  <a:pt x="160790" y="101601"/>
                </a:lnTo>
                <a:lnTo>
                  <a:pt x="160949" y="101601"/>
                </a:lnTo>
                <a:lnTo>
                  <a:pt x="161108" y="101601"/>
                </a:lnTo>
                <a:lnTo>
                  <a:pt x="161267" y="101601"/>
                </a:lnTo>
                <a:lnTo>
                  <a:pt x="161426" y="101601"/>
                </a:lnTo>
                <a:lnTo>
                  <a:pt x="161585" y="101601"/>
                </a:lnTo>
                <a:lnTo>
                  <a:pt x="161744" y="101601"/>
                </a:lnTo>
                <a:lnTo>
                  <a:pt x="161903" y="101601"/>
                </a:lnTo>
                <a:lnTo>
                  <a:pt x="162062" y="101601"/>
                </a:lnTo>
                <a:lnTo>
                  <a:pt x="162222" y="101601"/>
                </a:lnTo>
                <a:lnTo>
                  <a:pt x="162381" y="101601"/>
                </a:lnTo>
                <a:lnTo>
                  <a:pt x="162540" y="101601"/>
                </a:lnTo>
                <a:lnTo>
                  <a:pt x="162699" y="101601"/>
                </a:lnTo>
                <a:lnTo>
                  <a:pt x="162858" y="101601"/>
                </a:lnTo>
                <a:lnTo>
                  <a:pt x="163017" y="101601"/>
                </a:lnTo>
                <a:lnTo>
                  <a:pt x="163176" y="101601"/>
                </a:lnTo>
                <a:lnTo>
                  <a:pt x="163335" y="101601"/>
                </a:lnTo>
                <a:lnTo>
                  <a:pt x="163494" y="101601"/>
                </a:lnTo>
                <a:lnTo>
                  <a:pt x="163653" y="101601"/>
                </a:lnTo>
                <a:lnTo>
                  <a:pt x="163812" y="101601"/>
                </a:lnTo>
                <a:lnTo>
                  <a:pt x="163971" y="101601"/>
                </a:lnTo>
                <a:lnTo>
                  <a:pt x="164130" y="101601"/>
                </a:lnTo>
                <a:lnTo>
                  <a:pt x="164289" y="101601"/>
                </a:lnTo>
                <a:lnTo>
                  <a:pt x="164448" y="101601"/>
                </a:lnTo>
                <a:lnTo>
                  <a:pt x="164608" y="101601"/>
                </a:lnTo>
                <a:lnTo>
                  <a:pt x="164798" y="101601"/>
                </a:lnTo>
                <a:lnTo>
                  <a:pt x="164957" y="101601"/>
                </a:lnTo>
                <a:lnTo>
                  <a:pt x="165147" y="101601"/>
                </a:lnTo>
                <a:lnTo>
                  <a:pt x="165306" y="101601"/>
                </a:lnTo>
                <a:lnTo>
                  <a:pt x="165496" y="101601"/>
                </a:lnTo>
                <a:lnTo>
                  <a:pt x="165687" y="101601"/>
                </a:lnTo>
                <a:lnTo>
                  <a:pt x="165877" y="101601"/>
                </a:lnTo>
                <a:lnTo>
                  <a:pt x="166067" y="101601"/>
                </a:lnTo>
                <a:lnTo>
                  <a:pt x="166257" y="101601"/>
                </a:lnTo>
                <a:lnTo>
                  <a:pt x="166447" y="101601"/>
                </a:lnTo>
                <a:lnTo>
                  <a:pt x="166638" y="101601"/>
                </a:lnTo>
                <a:lnTo>
                  <a:pt x="166828" y="101601"/>
                </a:lnTo>
                <a:lnTo>
                  <a:pt x="167018" y="101601"/>
                </a:lnTo>
                <a:lnTo>
                  <a:pt x="167208" y="101601"/>
                </a:lnTo>
                <a:lnTo>
                  <a:pt x="167398" y="101601"/>
                </a:lnTo>
                <a:lnTo>
                  <a:pt x="167589" y="101601"/>
                </a:lnTo>
                <a:lnTo>
                  <a:pt x="167779" y="101601"/>
                </a:lnTo>
                <a:lnTo>
                  <a:pt x="167969" y="101601"/>
                </a:lnTo>
                <a:lnTo>
                  <a:pt x="168159" y="101601"/>
                </a:lnTo>
                <a:lnTo>
                  <a:pt x="168350" y="101601"/>
                </a:lnTo>
                <a:lnTo>
                  <a:pt x="168540" y="101601"/>
                </a:lnTo>
                <a:lnTo>
                  <a:pt x="168730" y="101601"/>
                </a:lnTo>
                <a:lnTo>
                  <a:pt x="168920" y="101601"/>
                </a:lnTo>
                <a:lnTo>
                  <a:pt x="169110" y="101601"/>
                </a:lnTo>
                <a:lnTo>
                  <a:pt x="169110" y="101601"/>
                </a:lnTo>
                <a:lnTo>
                  <a:pt x="169110" y="116840"/>
                </a:lnTo>
                <a:cubicBezTo>
                  <a:pt x="169110" y="122460"/>
                  <a:pt x="164569" y="127000"/>
                  <a:pt x="158950" y="127000"/>
                </a:cubicBezTo>
                <a:lnTo>
                  <a:pt x="157480" y="1270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42128" y="1794972"/>
            <a:ext cx="160020" cy="182880"/>
          </a:xfrm>
          <a:custGeom>
            <a:avLst/>
            <a:gdLst/>
            <a:ahLst/>
            <a:cxnLst/>
            <a:rect l="l" t="t" r="r" b="b"/>
            <a:pathLst>
              <a:path w="160020" h="182880">
                <a:moveTo>
                  <a:pt x="0" y="31433"/>
                </a:moveTo>
                <a:cubicBezTo>
                  <a:pt x="0" y="14075"/>
                  <a:pt x="14074" y="2"/>
                  <a:pt x="31433" y="2"/>
                </a:cubicBezTo>
                <a:lnTo>
                  <a:pt x="140017" y="2"/>
                </a:lnTo>
                <a:cubicBezTo>
                  <a:pt x="151054" y="2"/>
                  <a:pt x="160020" y="8967"/>
                  <a:pt x="160020" y="20005"/>
                </a:cubicBezTo>
                <a:lnTo>
                  <a:pt x="160020" y="122875"/>
                </a:lnTo>
                <a:cubicBezTo>
                  <a:pt x="160020" y="130840"/>
                  <a:pt x="155341" y="137734"/>
                  <a:pt x="148590" y="140949"/>
                </a:cubicBezTo>
                <a:lnTo>
                  <a:pt x="148590" y="165739"/>
                </a:lnTo>
                <a:lnTo>
                  <a:pt x="151448" y="165739"/>
                </a:lnTo>
                <a:cubicBezTo>
                  <a:pt x="156199" y="165739"/>
                  <a:pt x="160020" y="169561"/>
                  <a:pt x="160020" y="174312"/>
                </a:cubicBezTo>
                <a:cubicBezTo>
                  <a:pt x="160020" y="179064"/>
                  <a:pt x="156199" y="182886"/>
                  <a:pt x="151448" y="182886"/>
                </a:cubicBezTo>
                <a:lnTo>
                  <a:pt x="28575" y="182886"/>
                </a:lnTo>
                <a:cubicBezTo>
                  <a:pt x="12787" y="182886"/>
                  <a:pt x="0" y="170099"/>
                  <a:pt x="0" y="154311"/>
                </a:cubicBezTo>
                <a:cubicBezTo>
                  <a:pt x="0" y="153347"/>
                  <a:pt x="35" y="152381"/>
                  <a:pt x="142" y="151454"/>
                </a:cubicBezTo>
                <a:lnTo>
                  <a:pt x="0" y="151454"/>
                </a:lnTo>
                <a:lnTo>
                  <a:pt x="0" y="31433"/>
                </a:lnTo>
                <a:moveTo>
                  <a:pt x="28575" y="142875"/>
                </a:moveTo>
                <a:cubicBezTo>
                  <a:pt x="22252" y="142875"/>
                  <a:pt x="17145" y="147983"/>
                  <a:pt x="17145" y="154305"/>
                </a:cubicBezTo>
                <a:cubicBezTo>
                  <a:pt x="17145" y="160627"/>
                  <a:pt x="22252" y="165735"/>
                  <a:pt x="28575" y="165735"/>
                </a:cubicBezTo>
                <a:lnTo>
                  <a:pt x="131445" y="165735"/>
                </a:lnTo>
                <a:lnTo>
                  <a:pt x="131445" y="142875"/>
                </a:lnTo>
                <a:lnTo>
                  <a:pt x="28575" y="142875"/>
                </a:lnTo>
                <a:moveTo>
                  <a:pt x="17145" y="128124"/>
                </a:moveTo>
                <a:cubicBezTo>
                  <a:pt x="20644" y="126588"/>
                  <a:pt x="24502" y="125730"/>
                  <a:pt x="28575" y="125730"/>
                </a:cubicBezTo>
                <a:lnTo>
                  <a:pt x="140017" y="125730"/>
                </a:lnTo>
                <a:cubicBezTo>
                  <a:pt x="141589" y="125730"/>
                  <a:pt x="142875" y="124444"/>
                  <a:pt x="142875" y="122873"/>
                </a:cubicBezTo>
                <a:lnTo>
                  <a:pt x="142875" y="20003"/>
                </a:lnTo>
                <a:cubicBezTo>
                  <a:pt x="142875" y="18432"/>
                  <a:pt x="141589" y="17147"/>
                  <a:pt x="140017" y="17147"/>
                </a:cubicBezTo>
                <a:lnTo>
                  <a:pt x="31433" y="17147"/>
                </a:lnTo>
                <a:cubicBezTo>
                  <a:pt x="23539" y="17147"/>
                  <a:pt x="17144" y="23540"/>
                  <a:pt x="17144" y="31435"/>
                </a:cubicBezTo>
                <a:lnTo>
                  <a:pt x="17145" y="128124"/>
                </a:lnTo>
                <a:moveTo>
                  <a:pt x="54293" y="40005"/>
                </a:moveTo>
                <a:lnTo>
                  <a:pt x="117159" y="40005"/>
                </a:lnTo>
                <a:cubicBezTo>
                  <a:pt x="121910" y="40005"/>
                  <a:pt x="125731" y="43827"/>
                  <a:pt x="125731" y="48578"/>
                </a:cubicBezTo>
                <a:cubicBezTo>
                  <a:pt x="125731" y="53330"/>
                  <a:pt x="121910" y="57152"/>
                  <a:pt x="117159" y="57152"/>
                </a:cubicBezTo>
                <a:lnTo>
                  <a:pt x="54293" y="57152"/>
                </a:lnTo>
                <a:cubicBezTo>
                  <a:pt x="49542" y="57152"/>
                  <a:pt x="45721" y="53330"/>
                  <a:pt x="45721" y="48580"/>
                </a:cubicBezTo>
                <a:cubicBezTo>
                  <a:pt x="45721" y="43829"/>
                  <a:pt x="49542" y="40009"/>
                  <a:pt x="54293" y="40009"/>
                </a:cubicBezTo>
                <a:lnTo>
                  <a:pt x="54293" y="40005"/>
                </a:lnTo>
                <a:moveTo>
                  <a:pt x="54293" y="68580"/>
                </a:moveTo>
                <a:lnTo>
                  <a:pt x="117159" y="68580"/>
                </a:lnTo>
                <a:cubicBezTo>
                  <a:pt x="121910" y="68580"/>
                  <a:pt x="125731" y="72402"/>
                  <a:pt x="125731" y="77153"/>
                </a:cubicBezTo>
                <a:cubicBezTo>
                  <a:pt x="125731" y="81905"/>
                  <a:pt x="121910" y="85727"/>
                  <a:pt x="117159" y="85727"/>
                </a:cubicBezTo>
                <a:lnTo>
                  <a:pt x="54293" y="85727"/>
                </a:lnTo>
                <a:cubicBezTo>
                  <a:pt x="49542" y="85727"/>
                  <a:pt x="45721" y="81905"/>
                  <a:pt x="45721" y="77155"/>
                </a:cubicBezTo>
                <a:cubicBezTo>
                  <a:pt x="45721" y="72404"/>
                  <a:pt x="49542" y="68584"/>
                  <a:pt x="54293" y="68584"/>
                </a:cubicBezTo>
                <a:lnTo>
                  <a:pt x="54293" y="685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 and Additional Materials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64824" b="-16482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diverse resources to cater to different learning needs.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materials are accessible and beneficial for all stakeholders.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454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Lesson Enhancements</a:t>
            </a:r>
            <a:endParaRPr lang="en-US" sz="1454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support and guidance for teachers and parents.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tools and strategies to enhance learning experiences.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454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Teachers and Parents</a:t>
            </a:r>
            <a:endParaRPr lang="en-US" sz="1454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additional materials and resources for the lesson.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appendices and supplementary materials.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454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Materials and Resources</a:t>
            </a:r>
            <a:endParaRPr lang="en-US" sz="1454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37144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71089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99783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0" y="28576"/>
                </a:moveTo>
                <a:cubicBezTo>
                  <a:pt x="0" y="12816"/>
                  <a:pt x="12813" y="0"/>
                  <a:pt x="28575" y="0"/>
                </a:cubicBezTo>
                <a:lnTo>
                  <a:pt x="87556" y="0"/>
                </a:lnTo>
                <a:cubicBezTo>
                  <a:pt x="96083" y="0"/>
                  <a:pt x="104255" y="3392"/>
                  <a:pt x="110281" y="9421"/>
                </a:cubicBezTo>
                <a:lnTo>
                  <a:pt x="129436" y="28576"/>
                </a:lnTo>
                <a:lnTo>
                  <a:pt x="200025" y="28576"/>
                </a:lnTo>
                <a:cubicBezTo>
                  <a:pt x="215787" y="28576"/>
                  <a:pt x="228600" y="41389"/>
                  <a:pt x="228600" y="57151"/>
                </a:cubicBezTo>
                <a:lnTo>
                  <a:pt x="228600" y="171451"/>
                </a:lnTo>
                <a:cubicBezTo>
                  <a:pt x="228600" y="187211"/>
                  <a:pt x="215787" y="200027"/>
                  <a:pt x="200025" y="200027"/>
                </a:cubicBezTo>
                <a:lnTo>
                  <a:pt x="28575" y="200027"/>
                </a:lnTo>
                <a:cubicBezTo>
                  <a:pt x="12813" y="200027"/>
                  <a:pt x="0" y="187213"/>
                  <a:pt x="0" y="171451"/>
                </a:cubicBezTo>
                <a:lnTo>
                  <a:pt x="0" y="28576"/>
                </a:lnTo>
                <a:moveTo>
                  <a:pt x="28575" y="21431"/>
                </a:moveTo>
                <a:cubicBezTo>
                  <a:pt x="24645" y="21431"/>
                  <a:pt x="21431" y="24645"/>
                  <a:pt x="21431" y="28574"/>
                </a:cubicBezTo>
                <a:lnTo>
                  <a:pt x="21431" y="171449"/>
                </a:lnTo>
                <a:cubicBezTo>
                  <a:pt x="21431" y="175378"/>
                  <a:pt x="24645" y="178592"/>
                  <a:pt x="28575" y="178592"/>
                </a:cubicBezTo>
                <a:lnTo>
                  <a:pt x="200025" y="178592"/>
                </a:lnTo>
                <a:cubicBezTo>
                  <a:pt x="203955" y="178592"/>
                  <a:pt x="207169" y="175378"/>
                  <a:pt x="207169" y="171449"/>
                </a:cubicBezTo>
                <a:lnTo>
                  <a:pt x="207169" y="57149"/>
                </a:lnTo>
                <a:cubicBezTo>
                  <a:pt x="207169" y="53221"/>
                  <a:pt x="203955" y="50006"/>
                  <a:pt x="200025" y="50006"/>
                </a:cubicBezTo>
                <a:lnTo>
                  <a:pt x="127963" y="50006"/>
                </a:lnTo>
                <a:cubicBezTo>
                  <a:pt x="123231" y="50006"/>
                  <a:pt x="118675" y="48132"/>
                  <a:pt x="115329" y="44782"/>
                </a:cubicBezTo>
                <a:lnTo>
                  <a:pt x="95148" y="24555"/>
                </a:lnTo>
                <a:cubicBezTo>
                  <a:pt x="93138" y="22547"/>
                  <a:pt x="90416" y="21431"/>
                  <a:pt x="87558" y="21431"/>
                </a:cubicBezTo>
                <a:lnTo>
                  <a:pt x="28575" y="2143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 and Definitions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importance of referring to the glossary for clarity.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 students in mastering mathematical concepts.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 Utilization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mathematical vocabulary to describe their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 a deeper understanding through precise language.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Mathematical Language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70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Define key terms and vocabulary related to patterns and mathematics.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glossary of terms and definitions.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Terms and Vocabulary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Index and Table of Contents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an index and table of contents for the lesson and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explore and learn more about patterns and mathematics.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Structured Learning Path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9916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explore and learn more about patterns and mathematics.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and structure the content for easy access and navigation.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Exploration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an index and table of contents for the lesson and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and structure the content for easy access and navigation.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Index and Table of Contents Overview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Credits and Acknowledgments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30403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information for further learning and exploration.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learners to delve deeper into the subject matter.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30403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Learning Opportunities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398128" y="2035714"/>
            <a:ext cx="1097280" cy="1096985"/>
          </a:xfrm>
          <a:custGeom>
            <a:avLst/>
            <a:gdLst/>
            <a:ahLst/>
            <a:cxnLst/>
            <a:rect l="l" t="t" r="r" b="b"/>
            <a:pathLst>
              <a:path w="1097280" h="1096985">
                <a:moveTo>
                  <a:pt x="788593" y="445727"/>
                </a:moveTo>
                <a:cubicBezTo>
                  <a:pt x="788593" y="256365"/>
                  <a:pt x="635084" y="102864"/>
                  <a:pt x="445726" y="102864"/>
                </a:cubicBezTo>
                <a:cubicBezTo>
                  <a:pt x="256369" y="102864"/>
                  <a:pt x="102859" y="256366"/>
                  <a:pt x="102859" y="445727"/>
                </a:cubicBezTo>
                <a:cubicBezTo>
                  <a:pt x="102859" y="635089"/>
                  <a:pt x="256369" y="788590"/>
                  <a:pt x="445726" y="788590"/>
                </a:cubicBezTo>
                <a:cubicBezTo>
                  <a:pt x="635084" y="788590"/>
                  <a:pt x="788593" y="635089"/>
                  <a:pt x="788593" y="445727"/>
                </a:cubicBezTo>
                <a:moveTo>
                  <a:pt x="722372" y="795238"/>
                </a:moveTo>
                <a:cubicBezTo>
                  <a:pt x="646517" y="855451"/>
                  <a:pt x="550297" y="891454"/>
                  <a:pt x="445726" y="891454"/>
                </a:cubicBezTo>
                <a:cubicBezTo>
                  <a:pt x="199508" y="891454"/>
                  <a:pt x="0" y="691946"/>
                  <a:pt x="0" y="445727"/>
                </a:cubicBezTo>
                <a:cubicBezTo>
                  <a:pt x="0" y="199509"/>
                  <a:pt x="199508" y="0"/>
                  <a:pt x="445726" y="0"/>
                </a:cubicBezTo>
                <a:cubicBezTo>
                  <a:pt x="691945" y="0"/>
                  <a:pt x="891452" y="199509"/>
                  <a:pt x="891452" y="445727"/>
                </a:cubicBezTo>
                <a:cubicBezTo>
                  <a:pt x="891452" y="550303"/>
                  <a:pt x="855451" y="646519"/>
                  <a:pt x="795232" y="722376"/>
                </a:cubicBezTo>
                <a:lnTo>
                  <a:pt x="1082170" y="1009314"/>
                </a:lnTo>
                <a:cubicBezTo>
                  <a:pt x="1102317" y="1029455"/>
                  <a:pt x="1102317" y="1062036"/>
                  <a:pt x="1082170" y="1081957"/>
                </a:cubicBezTo>
                <a:cubicBezTo>
                  <a:pt x="1062024" y="1101889"/>
                  <a:pt x="1029457" y="1102097"/>
                  <a:pt x="1009531" y="1081957"/>
                </a:cubicBezTo>
                <a:lnTo>
                  <a:pt x="722372" y="79523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1520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credits and references for the lesson and activities.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proper attribution to all referenced materials.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Credits and References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74023" y="2035567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0" y="188601"/>
                </a:moveTo>
                <a:cubicBezTo>
                  <a:pt x="0" y="84447"/>
                  <a:pt x="84443" y="11"/>
                  <a:pt x="188596" y="11"/>
                </a:cubicBezTo>
                <a:lnTo>
                  <a:pt x="840105" y="11"/>
                </a:lnTo>
                <a:cubicBezTo>
                  <a:pt x="906325" y="11"/>
                  <a:pt x="960120" y="53800"/>
                  <a:pt x="960120" y="120032"/>
                </a:cubicBezTo>
                <a:lnTo>
                  <a:pt x="960120" y="737252"/>
                </a:lnTo>
                <a:cubicBezTo>
                  <a:pt x="960120" y="785038"/>
                  <a:pt x="932046" y="826406"/>
                  <a:pt x="891539" y="845696"/>
                </a:cubicBezTo>
                <a:lnTo>
                  <a:pt x="891539" y="994432"/>
                </a:lnTo>
                <a:lnTo>
                  <a:pt x="908686" y="994432"/>
                </a:lnTo>
                <a:cubicBezTo>
                  <a:pt x="937192" y="994432"/>
                  <a:pt x="960120" y="1017365"/>
                  <a:pt x="960120" y="1045873"/>
                </a:cubicBezTo>
                <a:cubicBezTo>
                  <a:pt x="960120" y="1074380"/>
                  <a:pt x="937192" y="1097313"/>
                  <a:pt x="908686" y="1097313"/>
                </a:cubicBezTo>
                <a:lnTo>
                  <a:pt x="171449" y="1097313"/>
                </a:lnTo>
                <a:cubicBezTo>
                  <a:pt x="76723" y="1097313"/>
                  <a:pt x="0" y="1020591"/>
                  <a:pt x="0" y="925863"/>
                </a:cubicBezTo>
                <a:cubicBezTo>
                  <a:pt x="0" y="920081"/>
                  <a:pt x="211" y="914287"/>
                  <a:pt x="854" y="908724"/>
                </a:cubicBezTo>
                <a:lnTo>
                  <a:pt x="0" y="908724"/>
                </a:lnTo>
                <a:lnTo>
                  <a:pt x="0" y="188601"/>
                </a:lnTo>
                <a:moveTo>
                  <a:pt x="171449" y="857250"/>
                </a:moveTo>
                <a:cubicBezTo>
                  <a:pt x="133514" y="857250"/>
                  <a:pt x="102867" y="887897"/>
                  <a:pt x="102867" y="925830"/>
                </a:cubicBezTo>
                <a:cubicBezTo>
                  <a:pt x="102867" y="963763"/>
                  <a:pt x="133514" y="994410"/>
                  <a:pt x="171449" y="994410"/>
                </a:cubicBezTo>
                <a:lnTo>
                  <a:pt x="788671" y="994410"/>
                </a:lnTo>
                <a:lnTo>
                  <a:pt x="788671" y="857250"/>
                </a:lnTo>
                <a:lnTo>
                  <a:pt x="171449" y="857250"/>
                </a:lnTo>
                <a:moveTo>
                  <a:pt x="102867" y="768743"/>
                </a:moveTo>
                <a:cubicBezTo>
                  <a:pt x="123865" y="759526"/>
                  <a:pt x="147014" y="754380"/>
                  <a:pt x="171449" y="754380"/>
                </a:cubicBezTo>
                <a:lnTo>
                  <a:pt x="840105" y="754380"/>
                </a:lnTo>
                <a:cubicBezTo>
                  <a:pt x="849533" y="754380"/>
                  <a:pt x="857253" y="746666"/>
                  <a:pt x="857253" y="737241"/>
                </a:cubicBezTo>
                <a:lnTo>
                  <a:pt x="857253" y="120021"/>
                </a:lnTo>
                <a:cubicBezTo>
                  <a:pt x="857253" y="110595"/>
                  <a:pt x="849533" y="102881"/>
                  <a:pt x="840105" y="102881"/>
                </a:cubicBezTo>
                <a:lnTo>
                  <a:pt x="188596" y="102881"/>
                </a:lnTo>
                <a:cubicBezTo>
                  <a:pt x="141234" y="102881"/>
                  <a:pt x="102867" y="141242"/>
                  <a:pt x="102867" y="188612"/>
                </a:cubicBezTo>
                <a:lnTo>
                  <a:pt x="102867" y="768743"/>
                </a:lnTo>
                <a:moveTo>
                  <a:pt x="325759" y="240030"/>
                </a:moveTo>
                <a:lnTo>
                  <a:pt x="702952" y="240030"/>
                </a:lnTo>
                <a:cubicBezTo>
                  <a:pt x="731458" y="240030"/>
                  <a:pt x="754386" y="262963"/>
                  <a:pt x="754386" y="291471"/>
                </a:cubicBezTo>
                <a:cubicBezTo>
                  <a:pt x="754386" y="319978"/>
                  <a:pt x="731458" y="342911"/>
                  <a:pt x="702952" y="342911"/>
                </a:cubicBezTo>
                <a:lnTo>
                  <a:pt x="325759" y="342911"/>
                </a:lnTo>
                <a:cubicBezTo>
                  <a:pt x="297253" y="342911"/>
                  <a:pt x="274325" y="319978"/>
                  <a:pt x="274325" y="291482"/>
                </a:cubicBezTo>
                <a:cubicBezTo>
                  <a:pt x="274325" y="262974"/>
                  <a:pt x="297253" y="240052"/>
                  <a:pt x="325759" y="240052"/>
                </a:cubicBezTo>
                <a:lnTo>
                  <a:pt x="325759" y="240030"/>
                </a:lnTo>
                <a:moveTo>
                  <a:pt x="325759" y="411480"/>
                </a:moveTo>
                <a:lnTo>
                  <a:pt x="702952" y="411480"/>
                </a:lnTo>
                <a:cubicBezTo>
                  <a:pt x="731458" y="411480"/>
                  <a:pt x="754386" y="434413"/>
                  <a:pt x="754386" y="462921"/>
                </a:cubicBezTo>
                <a:cubicBezTo>
                  <a:pt x="754386" y="491428"/>
                  <a:pt x="731458" y="514361"/>
                  <a:pt x="702952" y="514361"/>
                </a:cubicBezTo>
                <a:lnTo>
                  <a:pt x="325759" y="514361"/>
                </a:lnTo>
                <a:cubicBezTo>
                  <a:pt x="297253" y="514361"/>
                  <a:pt x="274325" y="491428"/>
                  <a:pt x="274325" y="462932"/>
                </a:cubicBezTo>
                <a:cubicBezTo>
                  <a:pt x="274325" y="434424"/>
                  <a:pt x="297253" y="411502"/>
                  <a:pt x="325759" y="411502"/>
                </a:cubicBezTo>
                <a:lnTo>
                  <a:pt x="325759" y="4114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Acknowledge sources and inspirations for the lesson.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key contributors and ideas that shaped the lesson.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2637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Acknowledging Sources and Inspirations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85847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383017" y="261921"/>
                </a:moveTo>
                <a:cubicBezTo>
                  <a:pt x="407025" y="247985"/>
                  <a:pt x="424384" y="225052"/>
                  <a:pt x="431242" y="198048"/>
                </a:cubicBezTo>
                <a:lnTo>
                  <a:pt x="442599" y="153257"/>
                </a:lnTo>
                <a:lnTo>
                  <a:pt x="474749" y="186483"/>
                </a:lnTo>
                <a:cubicBezTo>
                  <a:pt x="494039" y="206420"/>
                  <a:pt x="520615" y="217558"/>
                  <a:pt x="548486" y="217558"/>
                </a:cubicBezTo>
                <a:cubicBezTo>
                  <a:pt x="576346" y="217558"/>
                  <a:pt x="602933" y="206409"/>
                  <a:pt x="622224" y="186483"/>
                </a:cubicBezTo>
                <a:lnTo>
                  <a:pt x="654374" y="153257"/>
                </a:lnTo>
                <a:lnTo>
                  <a:pt x="665731" y="198048"/>
                </a:lnTo>
                <a:cubicBezTo>
                  <a:pt x="672589" y="225052"/>
                  <a:pt x="689948" y="247985"/>
                  <a:pt x="713956" y="261921"/>
                </a:cubicBezTo>
                <a:cubicBezTo>
                  <a:pt x="737965" y="275856"/>
                  <a:pt x="766680" y="279280"/>
                  <a:pt x="793257" y="271785"/>
                </a:cubicBezTo>
                <a:lnTo>
                  <a:pt x="837839" y="259145"/>
                </a:lnTo>
                <a:lnTo>
                  <a:pt x="825198" y="303727"/>
                </a:lnTo>
                <a:cubicBezTo>
                  <a:pt x="817693" y="330523"/>
                  <a:pt x="821128" y="359030"/>
                  <a:pt x="835063" y="383028"/>
                </a:cubicBezTo>
                <a:cubicBezTo>
                  <a:pt x="848998" y="407036"/>
                  <a:pt x="871932" y="424395"/>
                  <a:pt x="898936" y="431253"/>
                </a:cubicBezTo>
                <a:lnTo>
                  <a:pt x="943727" y="442610"/>
                </a:lnTo>
                <a:lnTo>
                  <a:pt x="910501" y="474760"/>
                </a:lnTo>
                <a:cubicBezTo>
                  <a:pt x="890563" y="494050"/>
                  <a:pt x="879426" y="520626"/>
                  <a:pt x="879426" y="548497"/>
                </a:cubicBezTo>
                <a:cubicBezTo>
                  <a:pt x="879426" y="576357"/>
                  <a:pt x="890574" y="602944"/>
                  <a:pt x="910501" y="622235"/>
                </a:cubicBezTo>
                <a:lnTo>
                  <a:pt x="943727" y="654385"/>
                </a:lnTo>
                <a:lnTo>
                  <a:pt x="898936" y="665742"/>
                </a:lnTo>
                <a:cubicBezTo>
                  <a:pt x="871932" y="672600"/>
                  <a:pt x="848998" y="689959"/>
                  <a:pt x="835063" y="713967"/>
                </a:cubicBezTo>
                <a:cubicBezTo>
                  <a:pt x="821128" y="737976"/>
                  <a:pt x="817704" y="766692"/>
                  <a:pt x="825198" y="793268"/>
                </a:cubicBezTo>
                <a:lnTo>
                  <a:pt x="837839" y="837850"/>
                </a:lnTo>
                <a:lnTo>
                  <a:pt x="793257" y="825210"/>
                </a:lnTo>
                <a:cubicBezTo>
                  <a:pt x="766461" y="817704"/>
                  <a:pt x="737954" y="821139"/>
                  <a:pt x="713956" y="835074"/>
                </a:cubicBezTo>
                <a:cubicBezTo>
                  <a:pt x="689948" y="849010"/>
                  <a:pt x="672589" y="871943"/>
                  <a:pt x="665731" y="898947"/>
                </a:cubicBezTo>
                <a:lnTo>
                  <a:pt x="654374" y="943738"/>
                </a:lnTo>
                <a:lnTo>
                  <a:pt x="622224" y="910512"/>
                </a:lnTo>
                <a:cubicBezTo>
                  <a:pt x="602933" y="890574"/>
                  <a:pt x="576357" y="879437"/>
                  <a:pt x="548486" y="879437"/>
                </a:cubicBezTo>
                <a:cubicBezTo>
                  <a:pt x="520626" y="879437"/>
                  <a:pt x="494039" y="890585"/>
                  <a:pt x="474749" y="910512"/>
                </a:cubicBezTo>
                <a:lnTo>
                  <a:pt x="442599" y="943738"/>
                </a:lnTo>
                <a:lnTo>
                  <a:pt x="431242" y="898947"/>
                </a:lnTo>
                <a:cubicBezTo>
                  <a:pt x="424384" y="871943"/>
                  <a:pt x="407025" y="849010"/>
                  <a:pt x="383017" y="835074"/>
                </a:cubicBezTo>
                <a:cubicBezTo>
                  <a:pt x="359008" y="821139"/>
                  <a:pt x="330292" y="817715"/>
                  <a:pt x="303716" y="825210"/>
                </a:cubicBezTo>
                <a:lnTo>
                  <a:pt x="259134" y="837850"/>
                </a:lnTo>
                <a:lnTo>
                  <a:pt x="271774" y="793268"/>
                </a:lnTo>
                <a:cubicBezTo>
                  <a:pt x="279280" y="766472"/>
                  <a:pt x="275845" y="737965"/>
                  <a:pt x="261910" y="713967"/>
                </a:cubicBezTo>
                <a:cubicBezTo>
                  <a:pt x="247974" y="689959"/>
                  <a:pt x="225041" y="672600"/>
                  <a:pt x="198037" y="665742"/>
                </a:cubicBezTo>
                <a:lnTo>
                  <a:pt x="153246" y="654385"/>
                </a:lnTo>
                <a:lnTo>
                  <a:pt x="186472" y="622235"/>
                </a:lnTo>
                <a:cubicBezTo>
                  <a:pt x="206409" y="602944"/>
                  <a:pt x="217547" y="576368"/>
                  <a:pt x="217547" y="548497"/>
                </a:cubicBezTo>
                <a:cubicBezTo>
                  <a:pt x="217547" y="520637"/>
                  <a:pt x="206398" y="494050"/>
                  <a:pt x="186472" y="474760"/>
                </a:cubicBezTo>
                <a:lnTo>
                  <a:pt x="153246" y="442610"/>
                </a:lnTo>
                <a:lnTo>
                  <a:pt x="198037" y="431253"/>
                </a:lnTo>
                <a:cubicBezTo>
                  <a:pt x="225041" y="424395"/>
                  <a:pt x="247974" y="407036"/>
                  <a:pt x="261910" y="383028"/>
                </a:cubicBezTo>
                <a:cubicBezTo>
                  <a:pt x="275845" y="359019"/>
                  <a:pt x="279269" y="330303"/>
                  <a:pt x="271774" y="303727"/>
                </a:cubicBezTo>
                <a:lnTo>
                  <a:pt x="259134" y="259145"/>
                </a:lnTo>
                <a:lnTo>
                  <a:pt x="303716" y="271785"/>
                </a:lnTo>
                <a:cubicBezTo>
                  <a:pt x="330512" y="279291"/>
                  <a:pt x="359019" y="275856"/>
                  <a:pt x="383236" y="261921"/>
                </a:cubicBezTo>
                <a:lnTo>
                  <a:pt x="383017" y="261921"/>
                </a:lnTo>
                <a:moveTo>
                  <a:pt x="476900" y="40939"/>
                </a:moveTo>
                <a:lnTo>
                  <a:pt x="452255" y="15647"/>
                </a:lnTo>
                <a:cubicBezTo>
                  <a:pt x="439395" y="2140"/>
                  <a:pt x="420105" y="-2996"/>
                  <a:pt x="402098" y="1712"/>
                </a:cubicBezTo>
                <a:cubicBezTo>
                  <a:pt x="384092" y="6430"/>
                  <a:pt x="370167" y="20783"/>
                  <a:pt x="365449" y="38789"/>
                </a:cubicBezTo>
                <a:lnTo>
                  <a:pt x="356879" y="72870"/>
                </a:lnTo>
                <a:lnTo>
                  <a:pt x="331587" y="172756"/>
                </a:lnTo>
                <a:lnTo>
                  <a:pt x="232568" y="144676"/>
                </a:lnTo>
                <a:lnTo>
                  <a:pt x="198706" y="135251"/>
                </a:lnTo>
                <a:cubicBezTo>
                  <a:pt x="180700" y="130104"/>
                  <a:pt x="161410" y="135251"/>
                  <a:pt x="148341" y="148330"/>
                </a:cubicBezTo>
                <a:cubicBezTo>
                  <a:pt x="135262" y="161410"/>
                  <a:pt x="130126" y="180700"/>
                  <a:pt x="135262" y="198695"/>
                </a:cubicBezTo>
                <a:lnTo>
                  <a:pt x="144907" y="232557"/>
                </a:lnTo>
                <a:lnTo>
                  <a:pt x="172986" y="331576"/>
                </a:lnTo>
                <a:lnTo>
                  <a:pt x="73101" y="356868"/>
                </a:lnTo>
                <a:lnTo>
                  <a:pt x="39019" y="365438"/>
                </a:lnTo>
                <a:cubicBezTo>
                  <a:pt x="21013" y="369937"/>
                  <a:pt x="6869" y="384081"/>
                  <a:pt x="1942" y="402087"/>
                </a:cubicBezTo>
                <a:cubicBezTo>
                  <a:pt x="-2985" y="420094"/>
                  <a:pt x="2162" y="439384"/>
                  <a:pt x="15658" y="452244"/>
                </a:cubicBezTo>
                <a:lnTo>
                  <a:pt x="40951" y="476889"/>
                </a:lnTo>
                <a:lnTo>
                  <a:pt x="114688" y="548695"/>
                </a:lnTo>
                <a:lnTo>
                  <a:pt x="40951" y="620501"/>
                </a:lnTo>
                <a:lnTo>
                  <a:pt x="15658" y="645146"/>
                </a:lnTo>
                <a:cubicBezTo>
                  <a:pt x="2151" y="658006"/>
                  <a:pt x="-2985" y="677296"/>
                  <a:pt x="1723" y="695302"/>
                </a:cubicBezTo>
                <a:cubicBezTo>
                  <a:pt x="6441" y="713309"/>
                  <a:pt x="20794" y="727233"/>
                  <a:pt x="38800" y="731951"/>
                </a:cubicBezTo>
                <a:lnTo>
                  <a:pt x="72881" y="740521"/>
                </a:lnTo>
                <a:lnTo>
                  <a:pt x="172547" y="765814"/>
                </a:lnTo>
                <a:lnTo>
                  <a:pt x="144687" y="864832"/>
                </a:lnTo>
                <a:lnTo>
                  <a:pt x="135042" y="898694"/>
                </a:lnTo>
                <a:cubicBezTo>
                  <a:pt x="129896" y="916700"/>
                  <a:pt x="135042" y="935991"/>
                  <a:pt x="148122" y="949059"/>
                </a:cubicBezTo>
                <a:cubicBezTo>
                  <a:pt x="161201" y="962139"/>
                  <a:pt x="180492" y="967274"/>
                  <a:pt x="198487" y="962139"/>
                </a:cubicBezTo>
                <a:lnTo>
                  <a:pt x="232349" y="952494"/>
                </a:lnTo>
                <a:lnTo>
                  <a:pt x="331368" y="924414"/>
                </a:lnTo>
                <a:lnTo>
                  <a:pt x="356660" y="1024080"/>
                </a:lnTo>
                <a:lnTo>
                  <a:pt x="365230" y="1058162"/>
                </a:lnTo>
                <a:cubicBezTo>
                  <a:pt x="369728" y="1076168"/>
                  <a:pt x="383872" y="1090312"/>
                  <a:pt x="401879" y="1095239"/>
                </a:cubicBezTo>
                <a:cubicBezTo>
                  <a:pt x="419885" y="1100166"/>
                  <a:pt x="438956" y="1094811"/>
                  <a:pt x="452035" y="1081523"/>
                </a:cubicBezTo>
                <a:lnTo>
                  <a:pt x="476900" y="1056659"/>
                </a:lnTo>
                <a:lnTo>
                  <a:pt x="548706" y="982713"/>
                </a:lnTo>
                <a:lnTo>
                  <a:pt x="620512" y="1056659"/>
                </a:lnTo>
                <a:lnTo>
                  <a:pt x="645157" y="1081731"/>
                </a:lnTo>
                <a:cubicBezTo>
                  <a:pt x="658236" y="1095019"/>
                  <a:pt x="677307" y="1100374"/>
                  <a:pt x="695313" y="1095447"/>
                </a:cubicBezTo>
                <a:cubicBezTo>
                  <a:pt x="713320" y="1090521"/>
                  <a:pt x="727244" y="1076377"/>
                  <a:pt x="731963" y="1058370"/>
                </a:cubicBezTo>
                <a:lnTo>
                  <a:pt x="740532" y="1024289"/>
                </a:lnTo>
                <a:lnTo>
                  <a:pt x="765825" y="924623"/>
                </a:lnTo>
                <a:lnTo>
                  <a:pt x="864843" y="952702"/>
                </a:lnTo>
                <a:lnTo>
                  <a:pt x="898705" y="962347"/>
                </a:lnTo>
                <a:cubicBezTo>
                  <a:pt x="916712" y="967494"/>
                  <a:pt x="936002" y="962347"/>
                  <a:pt x="949070" y="949268"/>
                </a:cubicBezTo>
                <a:cubicBezTo>
                  <a:pt x="962150" y="936188"/>
                  <a:pt x="967285" y="916898"/>
                  <a:pt x="962150" y="898903"/>
                </a:cubicBezTo>
                <a:lnTo>
                  <a:pt x="952505" y="865041"/>
                </a:lnTo>
                <a:lnTo>
                  <a:pt x="924425" y="766022"/>
                </a:lnTo>
                <a:lnTo>
                  <a:pt x="1024091" y="740730"/>
                </a:lnTo>
                <a:lnTo>
                  <a:pt x="1058173" y="732160"/>
                </a:lnTo>
                <a:cubicBezTo>
                  <a:pt x="1076179" y="727661"/>
                  <a:pt x="1090323" y="713517"/>
                  <a:pt x="1095250" y="695511"/>
                </a:cubicBezTo>
                <a:cubicBezTo>
                  <a:pt x="1100177" y="677504"/>
                  <a:pt x="1094822" y="658214"/>
                  <a:pt x="1081534" y="645354"/>
                </a:cubicBezTo>
                <a:lnTo>
                  <a:pt x="1056670" y="620490"/>
                </a:lnTo>
                <a:lnTo>
                  <a:pt x="982724" y="548684"/>
                </a:lnTo>
                <a:lnTo>
                  <a:pt x="1056670" y="476878"/>
                </a:lnTo>
                <a:lnTo>
                  <a:pt x="1081742" y="452233"/>
                </a:lnTo>
                <a:cubicBezTo>
                  <a:pt x="1095030" y="439153"/>
                  <a:pt x="1100385" y="420083"/>
                  <a:pt x="1095458" y="402076"/>
                </a:cubicBezTo>
                <a:cubicBezTo>
                  <a:pt x="1090532" y="384070"/>
                  <a:pt x="1076388" y="370145"/>
                  <a:pt x="1058381" y="365427"/>
                </a:cubicBezTo>
                <a:lnTo>
                  <a:pt x="1024300" y="356857"/>
                </a:lnTo>
                <a:lnTo>
                  <a:pt x="924634" y="331565"/>
                </a:lnTo>
                <a:lnTo>
                  <a:pt x="952713" y="232546"/>
                </a:lnTo>
                <a:lnTo>
                  <a:pt x="962358" y="198684"/>
                </a:lnTo>
                <a:cubicBezTo>
                  <a:pt x="967505" y="180678"/>
                  <a:pt x="962358" y="161388"/>
                  <a:pt x="949279" y="148319"/>
                </a:cubicBezTo>
                <a:cubicBezTo>
                  <a:pt x="936199" y="135240"/>
                  <a:pt x="916909" y="130104"/>
                  <a:pt x="898914" y="135240"/>
                </a:cubicBezTo>
                <a:lnTo>
                  <a:pt x="865052" y="144885"/>
                </a:lnTo>
                <a:lnTo>
                  <a:pt x="765814" y="172745"/>
                </a:lnTo>
                <a:lnTo>
                  <a:pt x="740521" y="73079"/>
                </a:lnTo>
                <a:lnTo>
                  <a:pt x="731952" y="38997"/>
                </a:lnTo>
                <a:cubicBezTo>
                  <a:pt x="727453" y="20991"/>
                  <a:pt x="713309" y="6847"/>
                  <a:pt x="695302" y="1920"/>
                </a:cubicBezTo>
                <a:cubicBezTo>
                  <a:pt x="677296" y="-3007"/>
                  <a:pt x="658006" y="2140"/>
                  <a:pt x="645146" y="15636"/>
                </a:cubicBezTo>
                <a:lnTo>
                  <a:pt x="620501" y="40929"/>
                </a:lnTo>
                <a:lnTo>
                  <a:pt x="548695" y="114666"/>
                </a:lnTo>
                <a:lnTo>
                  <a:pt x="476900" y="4093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Patterns and Shapes: A Journey Through Mathematics and Creativity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 and 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Motivate students to delve deeper into the subject matter.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importance of continuous learning and curiosity.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for Exploration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final thoughts and recommendations for future lessons and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apply their knowledge in real-world scenarios.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Summarize the key points and takeaways from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continue exploring and learning about patterns and mathematics.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Points and Takeaways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8678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2025-09-20T06:01:54Z</dcterms:created>
  <dcterms:modified xsi:type="dcterms:W3CDTF">2025-09-20T06:01:54Z</dcterms:modified>
</cp:coreProperties>
</file>