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875a38f6fdacf4577d6b7a21f0ec9f213b9b8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6c4a1616beb6a3ac06665bed950fe56ebdcd4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df0d62cb2c512a45d6385fd8bfa8a19058268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42137a7f53c1413cad8cf56dea2765a2cc6e90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eab510ecfbdb1e5b3b1327b63a04bf906c0158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c376e2eedec1e6fc55559852097efb8c114e0d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94fdb5f42a46ea203a8334c36085606386a3e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9ea251161dc52e52cb5fef5ac721efd076bee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a983342bb3148c2ca43dc0988b4b2eb9b9159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ed2b831d756fa4c934e6c76b3ed5a727c979f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d16fa1e32edf9c275a1d5c6bbdd89ea369663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d6e082a0b11841efc034b5356ed6cd6c9e491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71581" r="-7158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 Foundations of Language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Nouns and Verbs for Effective Communication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1: Introduction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2: What are Nouns?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3: What are Verbs?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4: Noun Examples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5: Verb Examples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6: Sentence Building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7: Noun and Verb Sorting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8: Verb Charades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9: Sentence Writing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10: Noun and Verb Matching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11: Storytelling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12: Review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13: Assessment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14: 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15: 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16: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17: 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18: 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19: 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20: 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aims to provide foundational knowledge about nouns and verbs.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designed to enhance your understanding of their roles in communication.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Overview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3150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this lesson, you will be able to recognize and provide examples of nouns and verbs.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will also have a basic understanding of how they function in language.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1521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Welcome to our introductory lesson on nouns and verbs!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explore what nouns and verbs are, and how they are used in everyday language.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Nouns and Verbs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77251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1: Introduction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79590" r="-795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noun is a word that refers to a person, place, thing, or idea.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fundamental building block in language.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Nouns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nouns include: book, chair, dog, city, happiness.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represent various entities and concepts.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Nouns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can be concrete, such as 'book' or 'chair,' or abstract, such as 'happiness' or 'freedom.'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categorization helps in understanding their usage.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Nouns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are an essential part of language and are used to identify and describe the world around us.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enable effective communication and expression.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Nouns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2: What are Nouns?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verb is a word that shows action or movement.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fundamental part of language used to describe activities or states.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Verbs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verbs include: run, jump, read, write, think.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represent various actions or mental processes.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Verbs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can be action verbs, such as 'run' or 'jump,' or linking verbs, such as 'be' or 'seem.'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serves a specific function in sentence construction.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Verbs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are essential for describing what is happening or what has happened.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the core meaning in sentences, enabling communication of events and states.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Verbs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31" y="231945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39" y="2317397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55116"/>
            <a:ext cx="365760" cy="283433"/>
          </a:xfrm>
          <a:custGeom>
            <a:avLst/>
            <a:gdLst/>
            <a:ahLst/>
            <a:cxnLst/>
            <a:rect l="l" t="t" r="r" b="b"/>
            <a:pathLst>
              <a:path w="365760" h="283433">
                <a:moveTo>
                  <a:pt x="340274" y="148507"/>
                </a:moveTo>
                <a:cubicBezTo>
                  <a:pt x="374257" y="114527"/>
                  <a:pt x="374257" y="59442"/>
                  <a:pt x="340274" y="25458"/>
                </a:cubicBezTo>
                <a:cubicBezTo>
                  <a:pt x="307926" y="-6890"/>
                  <a:pt x="255984" y="-8645"/>
                  <a:pt x="221519" y="21527"/>
                </a:cubicBezTo>
                <a:lnTo>
                  <a:pt x="217832" y="24792"/>
                </a:lnTo>
                <a:cubicBezTo>
                  <a:pt x="211786" y="30052"/>
                  <a:pt x="211183" y="39244"/>
                  <a:pt x="216442" y="45290"/>
                </a:cubicBezTo>
                <a:cubicBezTo>
                  <a:pt x="221702" y="51335"/>
                  <a:pt x="230893" y="51942"/>
                  <a:pt x="236939" y="46681"/>
                </a:cubicBezTo>
                <a:lnTo>
                  <a:pt x="240626" y="43416"/>
                </a:lnTo>
                <a:cubicBezTo>
                  <a:pt x="263603" y="23341"/>
                  <a:pt x="298190" y="24491"/>
                  <a:pt x="319777" y="46078"/>
                </a:cubicBezTo>
                <a:cubicBezTo>
                  <a:pt x="342392" y="68693"/>
                  <a:pt x="342392" y="105395"/>
                  <a:pt x="319777" y="128069"/>
                </a:cubicBezTo>
                <a:lnTo>
                  <a:pt x="251270" y="196518"/>
                </a:lnTo>
                <a:cubicBezTo>
                  <a:pt x="228655" y="219133"/>
                  <a:pt x="191892" y="219133"/>
                  <a:pt x="169277" y="196518"/>
                </a:cubicBezTo>
                <a:cubicBezTo>
                  <a:pt x="147690" y="174932"/>
                  <a:pt x="146542" y="140345"/>
                  <a:pt x="166618" y="117367"/>
                </a:cubicBezTo>
                <a:lnTo>
                  <a:pt x="169460" y="114102"/>
                </a:lnTo>
                <a:cubicBezTo>
                  <a:pt x="174720" y="108056"/>
                  <a:pt x="174116" y="98924"/>
                  <a:pt x="168070" y="93604"/>
                </a:cubicBezTo>
                <a:cubicBezTo>
                  <a:pt x="162024" y="88284"/>
                  <a:pt x="152895" y="88947"/>
                  <a:pt x="147573" y="94995"/>
                </a:cubicBezTo>
                <a:lnTo>
                  <a:pt x="144731" y="98261"/>
                </a:lnTo>
                <a:cubicBezTo>
                  <a:pt x="114618" y="132726"/>
                  <a:pt x="116374" y="184668"/>
                  <a:pt x="148722" y="217016"/>
                </a:cubicBezTo>
                <a:cubicBezTo>
                  <a:pt x="182704" y="250997"/>
                  <a:pt x="237788" y="250997"/>
                  <a:pt x="271771" y="217016"/>
                </a:cubicBezTo>
                <a:lnTo>
                  <a:pt x="340274" y="148507"/>
                </a:lnTo>
                <a:moveTo>
                  <a:pt x="25486" y="134965"/>
                </a:moveTo>
                <a:cubicBezTo>
                  <a:pt x="-8497" y="168946"/>
                  <a:pt x="-8497" y="224031"/>
                  <a:pt x="25486" y="257952"/>
                </a:cubicBezTo>
                <a:cubicBezTo>
                  <a:pt x="57896" y="290363"/>
                  <a:pt x="109838" y="292055"/>
                  <a:pt x="144303" y="261883"/>
                </a:cubicBezTo>
                <a:lnTo>
                  <a:pt x="147990" y="258618"/>
                </a:lnTo>
                <a:cubicBezTo>
                  <a:pt x="154036" y="253358"/>
                  <a:pt x="154640" y="244166"/>
                  <a:pt x="149380" y="238120"/>
                </a:cubicBezTo>
                <a:cubicBezTo>
                  <a:pt x="144120" y="232075"/>
                  <a:pt x="134929" y="231468"/>
                  <a:pt x="128883" y="236729"/>
                </a:cubicBezTo>
                <a:lnTo>
                  <a:pt x="125196" y="239994"/>
                </a:lnTo>
                <a:cubicBezTo>
                  <a:pt x="102219" y="260069"/>
                  <a:pt x="67633" y="258919"/>
                  <a:pt x="46045" y="237332"/>
                </a:cubicBezTo>
                <a:cubicBezTo>
                  <a:pt x="23431" y="214717"/>
                  <a:pt x="23431" y="178016"/>
                  <a:pt x="46045" y="155341"/>
                </a:cubicBezTo>
                <a:lnTo>
                  <a:pt x="114552" y="86954"/>
                </a:lnTo>
                <a:cubicBezTo>
                  <a:pt x="137167" y="64339"/>
                  <a:pt x="173871" y="64339"/>
                  <a:pt x="196545" y="86954"/>
                </a:cubicBezTo>
                <a:cubicBezTo>
                  <a:pt x="218132" y="108541"/>
                  <a:pt x="219280" y="143128"/>
                  <a:pt x="199204" y="166106"/>
                </a:cubicBezTo>
                <a:lnTo>
                  <a:pt x="195938" y="169793"/>
                </a:lnTo>
                <a:cubicBezTo>
                  <a:pt x="190678" y="175839"/>
                  <a:pt x="191282" y="184971"/>
                  <a:pt x="197328" y="190291"/>
                </a:cubicBezTo>
                <a:cubicBezTo>
                  <a:pt x="203374" y="195611"/>
                  <a:pt x="212503" y="194948"/>
                  <a:pt x="217825" y="188899"/>
                </a:cubicBezTo>
                <a:lnTo>
                  <a:pt x="221091" y="185212"/>
                </a:lnTo>
                <a:cubicBezTo>
                  <a:pt x="251263" y="150746"/>
                  <a:pt x="249511" y="98805"/>
                  <a:pt x="217159" y="66397"/>
                </a:cubicBezTo>
                <a:cubicBezTo>
                  <a:pt x="183176" y="32416"/>
                  <a:pt x="128093" y="32416"/>
                  <a:pt x="94110" y="66397"/>
                </a:cubicBezTo>
                <a:lnTo>
                  <a:pt x="25486" y="1349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68286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3: What are Verbs?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nouns representing people include teacher, student, and doctor.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nouns identify individuals in various roles or professions.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 Examples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nouns representing places include school, park, and city.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nouns denote locations where activities or events occur.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Place Examples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nouns representing things include book, chair, and dog.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nouns refer to physical objects or entities.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Thing Examples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nouns representing ideas include happiness, freedom, and love.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nouns express abstract concepts or emotions.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Idea Examples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Can you think of more examples of nouns?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exploring additional categories or contexts for noun identification.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Encouragement for More Examples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4: Noun Examples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action verbs include run, jump, read, and write.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verbs describe physical or mental actions performed by subjects.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Action Verbs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linking verbs include be, seem, and appear.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verbs connect the subject to additional information about the subject.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Linking Verbs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helping verbs include will, would, and shall.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verbs assist the main verb in forming a verb phrase to indicate tense, mood, or voice.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Helping Verbs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can be categorized into action, linking, and helping verbs.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category serves a distinct function in sentence construction.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 Categories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Can you think of more examples of verbs beyond those listed?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verbs that fit into the categories of action, linking, or helping.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More Verbs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297072" r="-2970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5: Verb Examples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900" r="-939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sentence is a group of words that express a complete thought.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forms the basic unit of communication in language.</a:t>
            </a:r>
            <a:endParaRPr lang="en-US" sz="1273" dirty="0"/>
          </a:p>
        </p:txBody>
      </p:sp>
      <p:sp>
        <p:nvSpPr>
          <p:cNvPr id="6" name="Text 4"/>
          <p:cNvSpPr/>
          <p:nvPr/>
        </p:nvSpPr>
        <p:spPr>
          <a:xfrm>
            <a:off x="4046218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 Sentence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basic sentence typically consists of a noun (subject) and a verb (action).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structure is fundamental to constructing meaningful statements.</a:t>
            </a:r>
            <a:endParaRPr lang="en-US" sz="1273" dirty="0"/>
          </a:p>
        </p:txBody>
      </p:sp>
      <p:sp>
        <p:nvSpPr>
          <p:cNvPr id="8" name="Text 6"/>
          <p:cNvSpPr/>
          <p:nvPr/>
        </p:nvSpPr>
        <p:spPr>
          <a:xfrm>
            <a:off x="7960126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Structure of a Basic Sentence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include: The dog runs, The cat sleeps, and The teacher writes.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sentences demonstrate the subject-verb structure.</a:t>
            </a:r>
            <a:endParaRPr lang="en-US" sz="1273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Simple Sentences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Sentence building helps in creating coherent and effective communication.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sentence structure is essential for language proficiency.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Sentence Building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46231" y="2203263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71556" y="2201206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238401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82986" y="4197761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6: Sentence Building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play a game to practice sorting nouns and verbs!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will help us understand the difference between these two parts of speech.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Game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Sort the following words into two categories: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enhance your ability to identify and classify words effectively.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Sorting Instructions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include: book (noun), run (verb), chair (noun), and jump (verb).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illustrate the distinction between nouns and verbs.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Nouns and Verbs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game is designed to make learning about nouns and verbs engaging and interactive.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participating, you'll reinforce your understanding of these grammatical concepts.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the Activity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340315"/>
            <a:ext cx="365760" cy="319925"/>
          </a:xfrm>
          <a:custGeom>
            <a:avLst/>
            <a:gdLst/>
            <a:ahLst/>
            <a:cxnLst/>
            <a:rect l="l" t="t" r="r" b="b"/>
            <a:pathLst>
              <a:path w="365760" h="319925">
                <a:moveTo>
                  <a:pt x="246413" y="5080"/>
                </a:moveTo>
                <a:cubicBezTo>
                  <a:pt x="239770" y="-1635"/>
                  <a:pt x="228915" y="-1705"/>
                  <a:pt x="222199" y="4937"/>
                </a:cubicBezTo>
                <a:cubicBezTo>
                  <a:pt x="215484" y="11578"/>
                  <a:pt x="215414" y="22436"/>
                  <a:pt x="222057" y="29148"/>
                </a:cubicBezTo>
                <a:lnTo>
                  <a:pt x="313266" y="121498"/>
                </a:lnTo>
                <a:cubicBezTo>
                  <a:pt x="337479" y="145998"/>
                  <a:pt x="337479" y="185352"/>
                  <a:pt x="313266" y="209848"/>
                </a:cubicBezTo>
                <a:lnTo>
                  <a:pt x="233344" y="290770"/>
                </a:lnTo>
                <a:cubicBezTo>
                  <a:pt x="226702" y="297485"/>
                  <a:pt x="226771" y="308340"/>
                  <a:pt x="233487" y="314982"/>
                </a:cubicBezTo>
                <a:cubicBezTo>
                  <a:pt x="240202" y="321623"/>
                  <a:pt x="251058" y="321553"/>
                  <a:pt x="257700" y="314838"/>
                </a:cubicBezTo>
                <a:lnTo>
                  <a:pt x="337695" y="233987"/>
                </a:lnTo>
                <a:cubicBezTo>
                  <a:pt x="375120" y="196133"/>
                  <a:pt x="375120" y="135280"/>
                  <a:pt x="337695" y="97424"/>
                </a:cubicBezTo>
                <a:lnTo>
                  <a:pt x="246413" y="5080"/>
                </a:lnTo>
                <a:moveTo>
                  <a:pt x="173345" y="13366"/>
                </a:moveTo>
                <a:cubicBezTo>
                  <a:pt x="164775" y="4796"/>
                  <a:pt x="153133" y="10"/>
                  <a:pt x="140990" y="10"/>
                </a:cubicBezTo>
                <a:lnTo>
                  <a:pt x="34283" y="10"/>
                </a:lnTo>
                <a:cubicBezTo>
                  <a:pt x="15355" y="10"/>
                  <a:pt x="0" y="15366"/>
                  <a:pt x="0" y="34293"/>
                </a:cubicBezTo>
                <a:lnTo>
                  <a:pt x="0" y="141071"/>
                </a:lnTo>
                <a:cubicBezTo>
                  <a:pt x="0" y="153212"/>
                  <a:pt x="4784" y="164854"/>
                  <a:pt x="13358" y="173425"/>
                </a:cubicBezTo>
                <a:lnTo>
                  <a:pt x="133349" y="293416"/>
                </a:lnTo>
                <a:cubicBezTo>
                  <a:pt x="151205" y="311271"/>
                  <a:pt x="180129" y="311271"/>
                  <a:pt x="197986" y="293416"/>
                </a:cubicBezTo>
                <a:lnTo>
                  <a:pt x="293336" y="198065"/>
                </a:lnTo>
                <a:cubicBezTo>
                  <a:pt x="311192" y="180210"/>
                  <a:pt x="311192" y="151283"/>
                  <a:pt x="293336" y="133428"/>
                </a:cubicBezTo>
                <a:lnTo>
                  <a:pt x="173345" y="13437"/>
                </a:lnTo>
                <a:lnTo>
                  <a:pt x="173345" y="13366"/>
                </a:lnTo>
                <a:moveTo>
                  <a:pt x="34283" y="34293"/>
                </a:moveTo>
                <a:lnTo>
                  <a:pt x="141063" y="34293"/>
                </a:lnTo>
                <a:cubicBezTo>
                  <a:pt x="144062" y="34293"/>
                  <a:pt x="146992" y="35508"/>
                  <a:pt x="149135" y="37649"/>
                </a:cubicBezTo>
                <a:lnTo>
                  <a:pt x="269126" y="157640"/>
                </a:lnTo>
                <a:cubicBezTo>
                  <a:pt x="273556" y="162067"/>
                  <a:pt x="273556" y="169352"/>
                  <a:pt x="269126" y="173780"/>
                </a:cubicBezTo>
                <a:lnTo>
                  <a:pt x="173776" y="269130"/>
                </a:lnTo>
                <a:cubicBezTo>
                  <a:pt x="169347" y="273558"/>
                  <a:pt x="162065" y="273558"/>
                  <a:pt x="157635" y="269130"/>
                </a:cubicBezTo>
                <a:lnTo>
                  <a:pt x="37644" y="149139"/>
                </a:lnTo>
                <a:cubicBezTo>
                  <a:pt x="35501" y="146996"/>
                  <a:pt x="34286" y="144068"/>
                  <a:pt x="34286" y="141068"/>
                </a:cubicBezTo>
                <a:lnTo>
                  <a:pt x="34283" y="34293"/>
                </a:lnTo>
                <a:moveTo>
                  <a:pt x="102852" y="80004"/>
                </a:moveTo>
                <a:cubicBezTo>
                  <a:pt x="102852" y="67379"/>
                  <a:pt x="92618" y="57148"/>
                  <a:pt x="79995" y="57148"/>
                </a:cubicBezTo>
                <a:cubicBezTo>
                  <a:pt x="67373" y="57148"/>
                  <a:pt x="57139" y="67379"/>
                  <a:pt x="57139" y="80004"/>
                </a:cubicBezTo>
                <a:cubicBezTo>
                  <a:pt x="57139" y="92628"/>
                  <a:pt x="67373" y="102859"/>
                  <a:pt x="79995" y="102859"/>
                </a:cubicBezTo>
                <a:cubicBezTo>
                  <a:pt x="92618" y="102859"/>
                  <a:pt x="102852" y="92628"/>
                  <a:pt x="102852" y="80004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378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87104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7: Noun and Verb Sorting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1336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play a game to practice acting out verbs!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is designed to enhance understanding and expression of actions.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Game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Choose a verb from the list and act it out without speaking.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creativity and non-verbal communication skills.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Game Rules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verbs to act out include run, jump, read, and write.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actions are simple and easy to demonstrate physically.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Verbs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goal is to practice and reinforce the understanding of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Participants will engage in a fun and interactive learning experience.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 of the Activity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8: Verb Charades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practice writing simple sentences using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will help improve your sentence construction skills.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Sentence Writing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 sentence using the noun 'dog' and the verb 'run.'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example: 'The dog runs quickly in the park.'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Example with 'Dog' and 'Run'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 sentence using the noun 'cat' and the verb 'sleep.'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example: 'The cat sleeps peacefully on the couch.'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Example with 'Cat' and 'Sleep'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 sentence using the noun 'teacher' and the verb 'write.'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example: 'The teacher writes notes on the whiteboard.'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Example with 'Teacher' and 'Write'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9: Sentence Writing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102171" r="-1021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play a game to practice matching nouns and verbs!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is designed to enhance understanding of language components.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Game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Match the following nouns with the correct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reinforce the relationship between nouns and verbs.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Game Instructions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Here are some examples: dog (noun) - run (verb), cat (noun) - sleep (verb).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Another example is teacher (noun) - write (verb).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Pairings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goal is to correctly pair nouns with their corresponding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exercise aims to improve linguistic skills in a fun way.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 of the Activity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356011"/>
            <a:ext cx="365760" cy="292646"/>
          </a:xfrm>
          <a:custGeom>
            <a:avLst/>
            <a:gdLst/>
            <a:ahLst/>
            <a:cxnLst/>
            <a:rect l="l" t="t" r="r" b="b"/>
            <a:pathLst>
              <a:path w="365760" h="292646">
                <a:moveTo>
                  <a:pt x="139845" y="28000"/>
                </a:moveTo>
                <a:cubicBezTo>
                  <a:pt x="141959" y="26800"/>
                  <a:pt x="144647" y="27485"/>
                  <a:pt x="145847" y="29601"/>
                </a:cubicBezTo>
                <a:lnTo>
                  <a:pt x="241288" y="194937"/>
                </a:lnTo>
                <a:cubicBezTo>
                  <a:pt x="242488" y="197053"/>
                  <a:pt x="241804" y="199737"/>
                  <a:pt x="239686" y="200940"/>
                </a:cubicBezTo>
                <a:lnTo>
                  <a:pt x="129443" y="264605"/>
                </a:lnTo>
                <a:cubicBezTo>
                  <a:pt x="127328" y="265805"/>
                  <a:pt x="124640" y="265120"/>
                  <a:pt x="123440" y="263004"/>
                </a:cubicBezTo>
                <a:lnTo>
                  <a:pt x="27999" y="97668"/>
                </a:lnTo>
                <a:cubicBezTo>
                  <a:pt x="26799" y="95552"/>
                  <a:pt x="27483" y="92868"/>
                  <a:pt x="29601" y="91666"/>
                </a:cubicBezTo>
                <a:lnTo>
                  <a:pt x="139845" y="28000"/>
                </a:lnTo>
                <a:moveTo>
                  <a:pt x="15885" y="67891"/>
                </a:moveTo>
                <a:cubicBezTo>
                  <a:pt x="684" y="76691"/>
                  <a:pt x="-4517" y="96122"/>
                  <a:pt x="4283" y="111381"/>
                </a:cubicBezTo>
                <a:lnTo>
                  <a:pt x="99724" y="276717"/>
                </a:lnTo>
                <a:cubicBezTo>
                  <a:pt x="108525" y="291920"/>
                  <a:pt x="127958" y="297176"/>
                  <a:pt x="143217" y="288376"/>
                </a:cubicBezTo>
                <a:lnTo>
                  <a:pt x="253402" y="224711"/>
                </a:lnTo>
                <a:cubicBezTo>
                  <a:pt x="268603" y="215911"/>
                  <a:pt x="273863" y="196480"/>
                  <a:pt x="265063" y="181221"/>
                </a:cubicBezTo>
                <a:lnTo>
                  <a:pt x="169621" y="15885"/>
                </a:lnTo>
                <a:cubicBezTo>
                  <a:pt x="160821" y="682"/>
                  <a:pt x="141333" y="-4519"/>
                  <a:pt x="126129" y="4284"/>
                </a:cubicBezTo>
                <a:lnTo>
                  <a:pt x="15885" y="67891"/>
                </a:lnTo>
                <a:moveTo>
                  <a:pt x="185221" y="285178"/>
                </a:moveTo>
                <a:cubicBezTo>
                  <a:pt x="190766" y="289807"/>
                  <a:pt x="197909" y="292608"/>
                  <a:pt x="205736" y="292608"/>
                </a:cubicBezTo>
                <a:lnTo>
                  <a:pt x="333752" y="292608"/>
                </a:lnTo>
                <a:cubicBezTo>
                  <a:pt x="351411" y="292608"/>
                  <a:pt x="365756" y="278263"/>
                  <a:pt x="365756" y="260604"/>
                </a:cubicBezTo>
                <a:lnTo>
                  <a:pt x="365756" y="68579"/>
                </a:lnTo>
                <a:cubicBezTo>
                  <a:pt x="365756" y="50920"/>
                  <a:pt x="351411" y="36575"/>
                  <a:pt x="333752" y="36575"/>
                </a:cubicBezTo>
                <a:lnTo>
                  <a:pt x="205736" y="36575"/>
                </a:lnTo>
                <a:cubicBezTo>
                  <a:pt x="204709" y="36575"/>
                  <a:pt x="203736" y="36633"/>
                  <a:pt x="202708" y="36689"/>
                </a:cubicBezTo>
                <a:lnTo>
                  <a:pt x="280889" y="172079"/>
                </a:lnTo>
                <a:cubicBezTo>
                  <a:pt x="294718" y="196026"/>
                  <a:pt x="286489" y="226716"/>
                  <a:pt x="262543" y="240546"/>
                </a:cubicBezTo>
                <a:lnTo>
                  <a:pt x="185221" y="285178"/>
                </a:lnTo>
                <a:moveTo>
                  <a:pt x="332611" y="107211"/>
                </a:moveTo>
                <a:lnTo>
                  <a:pt x="305066" y="135729"/>
                </a:lnTo>
                <a:cubicBezTo>
                  <a:pt x="303237" y="137558"/>
                  <a:pt x="300209" y="137558"/>
                  <a:pt x="298493" y="135729"/>
                </a:cubicBezTo>
                <a:lnTo>
                  <a:pt x="270831" y="107211"/>
                </a:lnTo>
                <a:cubicBezTo>
                  <a:pt x="262828" y="98923"/>
                  <a:pt x="263285" y="85207"/>
                  <a:pt x="272261" y="77548"/>
                </a:cubicBezTo>
                <a:cubicBezTo>
                  <a:pt x="279975" y="70861"/>
                  <a:pt x="291807" y="72120"/>
                  <a:pt x="298950" y="79377"/>
                </a:cubicBezTo>
                <a:lnTo>
                  <a:pt x="301807" y="82351"/>
                </a:lnTo>
                <a:lnTo>
                  <a:pt x="304492" y="79377"/>
                </a:lnTo>
                <a:cubicBezTo>
                  <a:pt x="311635" y="72120"/>
                  <a:pt x="323350" y="70806"/>
                  <a:pt x="331294" y="77548"/>
                </a:cubicBezTo>
                <a:cubicBezTo>
                  <a:pt x="340153" y="85262"/>
                  <a:pt x="340552" y="98979"/>
                  <a:pt x="332553" y="107211"/>
                </a:cubicBezTo>
                <a:lnTo>
                  <a:pt x="332611" y="107211"/>
                </a:lnTo>
                <a:moveTo>
                  <a:pt x="97951" y="99611"/>
                </a:moveTo>
                <a:lnTo>
                  <a:pt x="93836" y="114984"/>
                </a:lnTo>
                <a:lnTo>
                  <a:pt x="82175" y="158474"/>
                </a:lnTo>
                <a:cubicBezTo>
                  <a:pt x="78174" y="173334"/>
                  <a:pt x="87033" y="188593"/>
                  <a:pt x="101835" y="192593"/>
                </a:cubicBezTo>
                <a:cubicBezTo>
                  <a:pt x="116637" y="196594"/>
                  <a:pt x="131952" y="187735"/>
                  <a:pt x="135953" y="172933"/>
                </a:cubicBezTo>
                <a:lnTo>
                  <a:pt x="137325" y="167903"/>
                </a:lnTo>
                <a:cubicBezTo>
                  <a:pt x="137383" y="167674"/>
                  <a:pt x="137438" y="167446"/>
                  <a:pt x="137497" y="167273"/>
                </a:cubicBezTo>
                <a:lnTo>
                  <a:pt x="147613" y="184818"/>
                </a:lnTo>
                <a:lnTo>
                  <a:pt x="140697" y="188818"/>
                </a:lnTo>
                <a:cubicBezTo>
                  <a:pt x="136867" y="190989"/>
                  <a:pt x="135609" y="195906"/>
                  <a:pt x="137782" y="199675"/>
                </a:cubicBezTo>
                <a:cubicBezTo>
                  <a:pt x="139954" y="203447"/>
                  <a:pt x="144870" y="204761"/>
                  <a:pt x="148641" y="202590"/>
                </a:cubicBezTo>
                <a:lnTo>
                  <a:pt x="176187" y="186702"/>
                </a:lnTo>
                <a:cubicBezTo>
                  <a:pt x="180016" y="184531"/>
                  <a:pt x="181274" y="179614"/>
                  <a:pt x="179102" y="175845"/>
                </a:cubicBezTo>
                <a:cubicBezTo>
                  <a:pt x="176929" y="172073"/>
                  <a:pt x="172013" y="170759"/>
                  <a:pt x="168242" y="172930"/>
                </a:cubicBezTo>
                <a:lnTo>
                  <a:pt x="161326" y="176931"/>
                </a:lnTo>
                <a:lnTo>
                  <a:pt x="151209" y="159387"/>
                </a:lnTo>
                <a:cubicBezTo>
                  <a:pt x="151439" y="159445"/>
                  <a:pt x="151666" y="159501"/>
                  <a:pt x="151838" y="159559"/>
                </a:cubicBezTo>
                <a:lnTo>
                  <a:pt x="156867" y="160932"/>
                </a:lnTo>
                <a:cubicBezTo>
                  <a:pt x="171728" y="164932"/>
                  <a:pt x="186984" y="156074"/>
                  <a:pt x="190985" y="141272"/>
                </a:cubicBezTo>
                <a:cubicBezTo>
                  <a:pt x="194987" y="126470"/>
                  <a:pt x="186128" y="111153"/>
                  <a:pt x="171326" y="107152"/>
                </a:cubicBezTo>
                <a:lnTo>
                  <a:pt x="127833" y="95493"/>
                </a:lnTo>
                <a:lnTo>
                  <a:pt x="112574" y="91206"/>
                </a:lnTo>
                <a:cubicBezTo>
                  <a:pt x="106231" y="89491"/>
                  <a:pt x="99659" y="93263"/>
                  <a:pt x="97943" y="99664"/>
                </a:cubicBezTo>
                <a:lnTo>
                  <a:pt x="97951" y="9961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248194" y="52252"/>
                </a:moveTo>
                <a:lnTo>
                  <a:pt x="182880" y="52252"/>
                </a:lnTo>
                <a:lnTo>
                  <a:pt x="182880" y="117566"/>
                </a:lnTo>
                <a:lnTo>
                  <a:pt x="117566" y="117566"/>
                </a:lnTo>
                <a:lnTo>
                  <a:pt x="117566" y="52252"/>
                </a:lnTo>
                <a:lnTo>
                  <a:pt x="52252" y="52252"/>
                </a:lnTo>
                <a:lnTo>
                  <a:pt x="52252" y="117566"/>
                </a:lnTo>
                <a:lnTo>
                  <a:pt x="117566" y="117566"/>
                </a:lnTo>
                <a:lnTo>
                  <a:pt x="117566" y="182880"/>
                </a:lnTo>
                <a:lnTo>
                  <a:pt x="52252" y="182880"/>
                </a:lnTo>
                <a:lnTo>
                  <a:pt x="52252" y="248194"/>
                </a:lnTo>
                <a:lnTo>
                  <a:pt x="117566" y="248194"/>
                </a:lnTo>
                <a:lnTo>
                  <a:pt x="117566" y="313508"/>
                </a:lnTo>
                <a:lnTo>
                  <a:pt x="182880" y="313508"/>
                </a:lnTo>
                <a:lnTo>
                  <a:pt x="182880" y="248194"/>
                </a:lnTo>
                <a:lnTo>
                  <a:pt x="248194" y="248194"/>
                </a:lnTo>
                <a:lnTo>
                  <a:pt x="248194" y="313508"/>
                </a:lnTo>
                <a:lnTo>
                  <a:pt x="313508" y="313508"/>
                </a:lnTo>
                <a:lnTo>
                  <a:pt x="313508" y="248194"/>
                </a:lnTo>
                <a:lnTo>
                  <a:pt x="248194" y="248194"/>
                </a:lnTo>
                <a:lnTo>
                  <a:pt x="248194" y="182880"/>
                </a:lnTo>
                <a:lnTo>
                  <a:pt x="313508" y="182880"/>
                </a:lnTo>
                <a:lnTo>
                  <a:pt x="313508" y="117566"/>
                </a:lnTo>
                <a:lnTo>
                  <a:pt x="248194" y="117566"/>
                </a:lnTo>
                <a:lnTo>
                  <a:pt x="248194" y="52252"/>
                </a:lnTo>
                <a:moveTo>
                  <a:pt x="182880" y="182880"/>
                </a:moveTo>
                <a:lnTo>
                  <a:pt x="182880" y="248194"/>
                </a:lnTo>
                <a:lnTo>
                  <a:pt x="117566" y="248194"/>
                </a:lnTo>
                <a:lnTo>
                  <a:pt x="117566" y="182880"/>
                </a:lnTo>
                <a:lnTo>
                  <a:pt x="182880" y="182880"/>
                </a:lnTo>
                <a:moveTo>
                  <a:pt x="182880" y="182880"/>
                </a:moveTo>
                <a:lnTo>
                  <a:pt x="182880" y="117566"/>
                </a:lnTo>
                <a:lnTo>
                  <a:pt x="248194" y="117566"/>
                </a:lnTo>
                <a:lnTo>
                  <a:pt x="248194" y="182880"/>
                </a:lnTo>
                <a:lnTo>
                  <a:pt x="182880" y="1828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34277"/>
            <a:ext cx="365760" cy="325110"/>
          </a:xfrm>
          <a:custGeom>
            <a:avLst/>
            <a:gdLst/>
            <a:ahLst/>
            <a:cxnLst/>
            <a:rect l="l" t="t" r="r" b="b"/>
            <a:pathLst>
              <a:path w="365760" h="325110">
                <a:moveTo>
                  <a:pt x="201936" y="217291"/>
                </a:moveTo>
                <a:cubicBezTo>
                  <a:pt x="209175" y="223068"/>
                  <a:pt x="213366" y="231833"/>
                  <a:pt x="213366" y="241040"/>
                </a:cubicBezTo>
                <a:lnTo>
                  <a:pt x="213366" y="284471"/>
                </a:lnTo>
                <a:cubicBezTo>
                  <a:pt x="213366" y="290060"/>
                  <a:pt x="217938" y="294631"/>
                  <a:pt x="223527" y="294631"/>
                </a:cubicBezTo>
                <a:lnTo>
                  <a:pt x="233688" y="294631"/>
                </a:lnTo>
                <a:cubicBezTo>
                  <a:pt x="239276" y="294631"/>
                  <a:pt x="243848" y="290060"/>
                  <a:pt x="243848" y="284471"/>
                </a:cubicBezTo>
                <a:lnTo>
                  <a:pt x="243848" y="174174"/>
                </a:lnTo>
                <a:lnTo>
                  <a:pt x="190828" y="141598"/>
                </a:lnTo>
                <a:cubicBezTo>
                  <a:pt x="188794" y="142044"/>
                  <a:pt x="186702" y="142232"/>
                  <a:pt x="184540" y="142232"/>
                </a:cubicBezTo>
                <a:lnTo>
                  <a:pt x="91451" y="142232"/>
                </a:lnTo>
                <a:lnTo>
                  <a:pt x="71195" y="142232"/>
                </a:lnTo>
                <a:lnTo>
                  <a:pt x="71133" y="142740"/>
                </a:lnTo>
                <a:lnTo>
                  <a:pt x="71133" y="284468"/>
                </a:lnTo>
                <a:cubicBezTo>
                  <a:pt x="71133" y="290057"/>
                  <a:pt x="75705" y="294628"/>
                  <a:pt x="81294" y="294628"/>
                </a:cubicBezTo>
                <a:lnTo>
                  <a:pt x="91455" y="294628"/>
                </a:lnTo>
                <a:cubicBezTo>
                  <a:pt x="97043" y="294628"/>
                  <a:pt x="101615" y="290057"/>
                  <a:pt x="101615" y="284468"/>
                </a:cubicBezTo>
                <a:lnTo>
                  <a:pt x="101615" y="241037"/>
                </a:lnTo>
                <a:cubicBezTo>
                  <a:pt x="101615" y="231764"/>
                  <a:pt x="105807" y="223068"/>
                  <a:pt x="113045" y="217287"/>
                </a:cubicBezTo>
                <a:cubicBezTo>
                  <a:pt x="120284" y="211510"/>
                  <a:pt x="129680" y="209286"/>
                  <a:pt x="138700" y="211318"/>
                </a:cubicBezTo>
                <a:cubicBezTo>
                  <a:pt x="144731" y="212651"/>
                  <a:pt x="151019" y="213350"/>
                  <a:pt x="157496" y="213350"/>
                </a:cubicBezTo>
                <a:cubicBezTo>
                  <a:pt x="163974" y="213350"/>
                  <a:pt x="170258" y="212651"/>
                  <a:pt x="176293" y="211318"/>
                </a:cubicBezTo>
                <a:cubicBezTo>
                  <a:pt x="185309" y="209351"/>
                  <a:pt x="194771" y="211510"/>
                  <a:pt x="201947" y="217287"/>
                </a:cubicBezTo>
                <a:lnTo>
                  <a:pt x="201936" y="217291"/>
                </a:lnTo>
                <a:moveTo>
                  <a:pt x="213937" y="120011"/>
                </a:moveTo>
                <a:lnTo>
                  <a:pt x="247846" y="140838"/>
                </a:lnTo>
                <a:cubicBezTo>
                  <a:pt x="252418" y="129599"/>
                  <a:pt x="263468" y="121916"/>
                  <a:pt x="276039" y="121916"/>
                </a:cubicBezTo>
                <a:lnTo>
                  <a:pt x="304802" y="121916"/>
                </a:lnTo>
                <a:cubicBezTo>
                  <a:pt x="321631" y="121916"/>
                  <a:pt x="335281" y="108265"/>
                  <a:pt x="335281" y="91437"/>
                </a:cubicBezTo>
                <a:lnTo>
                  <a:pt x="335281" y="71118"/>
                </a:lnTo>
                <a:lnTo>
                  <a:pt x="314963" y="71118"/>
                </a:lnTo>
                <a:cubicBezTo>
                  <a:pt x="306898" y="71118"/>
                  <a:pt x="299151" y="67880"/>
                  <a:pt x="293438" y="62164"/>
                </a:cubicBezTo>
                <a:lnTo>
                  <a:pt x="282008" y="50798"/>
                </a:lnTo>
                <a:lnTo>
                  <a:pt x="233688" y="50798"/>
                </a:lnTo>
                <a:cubicBezTo>
                  <a:pt x="231021" y="50798"/>
                  <a:pt x="228355" y="50418"/>
                  <a:pt x="225813" y="49784"/>
                </a:cubicBezTo>
                <a:lnTo>
                  <a:pt x="214639" y="116773"/>
                </a:lnTo>
                <a:cubicBezTo>
                  <a:pt x="214449" y="117852"/>
                  <a:pt x="214193" y="118932"/>
                  <a:pt x="213940" y="120011"/>
                </a:cubicBezTo>
                <a:lnTo>
                  <a:pt x="213937" y="120011"/>
                </a:lnTo>
                <a:moveTo>
                  <a:pt x="40779" y="139823"/>
                </a:moveTo>
                <a:cubicBezTo>
                  <a:pt x="40080" y="139632"/>
                  <a:pt x="39381" y="139378"/>
                  <a:pt x="38683" y="139124"/>
                </a:cubicBezTo>
                <a:cubicBezTo>
                  <a:pt x="21284" y="133029"/>
                  <a:pt x="7568" y="118551"/>
                  <a:pt x="2871" y="99884"/>
                </a:cubicBezTo>
                <a:lnTo>
                  <a:pt x="457" y="90043"/>
                </a:lnTo>
                <a:cubicBezTo>
                  <a:pt x="-1576" y="81850"/>
                  <a:pt x="3380" y="73595"/>
                  <a:pt x="11569" y="71563"/>
                </a:cubicBezTo>
                <a:cubicBezTo>
                  <a:pt x="19762" y="69531"/>
                  <a:pt x="28014" y="74483"/>
                  <a:pt x="30047" y="82676"/>
                </a:cubicBezTo>
                <a:lnTo>
                  <a:pt x="30047" y="82676"/>
                </a:lnTo>
                <a:lnTo>
                  <a:pt x="32523" y="92517"/>
                </a:lnTo>
                <a:cubicBezTo>
                  <a:pt x="35318" y="103821"/>
                  <a:pt x="45479" y="111757"/>
                  <a:pt x="57161" y="111757"/>
                </a:cubicBezTo>
                <a:lnTo>
                  <a:pt x="91451" y="111757"/>
                </a:lnTo>
                <a:lnTo>
                  <a:pt x="184603" y="111757"/>
                </a:lnTo>
                <a:lnTo>
                  <a:pt x="199080" y="24955"/>
                </a:lnTo>
                <a:lnTo>
                  <a:pt x="199142" y="24702"/>
                </a:lnTo>
                <a:lnTo>
                  <a:pt x="199712" y="21145"/>
                </a:lnTo>
                <a:lnTo>
                  <a:pt x="201680" y="9461"/>
                </a:lnTo>
                <a:cubicBezTo>
                  <a:pt x="202569" y="3999"/>
                  <a:pt x="207269" y="0"/>
                  <a:pt x="212792" y="0"/>
                </a:cubicBezTo>
                <a:cubicBezTo>
                  <a:pt x="216347" y="0"/>
                  <a:pt x="219712" y="1652"/>
                  <a:pt x="221874" y="4509"/>
                </a:cubicBezTo>
                <a:lnTo>
                  <a:pt x="228984" y="13970"/>
                </a:lnTo>
                <a:lnTo>
                  <a:pt x="231142" y="16890"/>
                </a:lnTo>
                <a:lnTo>
                  <a:pt x="231270" y="17081"/>
                </a:lnTo>
                <a:lnTo>
                  <a:pt x="233684" y="20319"/>
                </a:lnTo>
                <a:lnTo>
                  <a:pt x="282005" y="20319"/>
                </a:lnTo>
                <a:cubicBezTo>
                  <a:pt x="290070" y="20319"/>
                  <a:pt x="297816" y="23558"/>
                  <a:pt x="303530" y="29273"/>
                </a:cubicBezTo>
                <a:lnTo>
                  <a:pt x="314960" y="40639"/>
                </a:lnTo>
                <a:lnTo>
                  <a:pt x="335278" y="40639"/>
                </a:lnTo>
                <a:cubicBezTo>
                  <a:pt x="352106" y="40639"/>
                  <a:pt x="365756" y="54290"/>
                  <a:pt x="365756" y="71118"/>
                </a:cubicBezTo>
                <a:lnTo>
                  <a:pt x="365756" y="91437"/>
                </a:lnTo>
                <a:cubicBezTo>
                  <a:pt x="365756" y="125093"/>
                  <a:pt x="338452" y="152396"/>
                  <a:pt x="304799" y="152396"/>
                </a:cubicBezTo>
                <a:lnTo>
                  <a:pt x="276035" y="152396"/>
                </a:lnTo>
                <a:lnTo>
                  <a:pt x="274320" y="162555"/>
                </a:lnTo>
                <a:lnTo>
                  <a:pt x="274320" y="284471"/>
                </a:lnTo>
                <a:cubicBezTo>
                  <a:pt x="274320" y="306888"/>
                  <a:pt x="256098" y="325110"/>
                  <a:pt x="233680" y="325110"/>
                </a:cubicBezTo>
                <a:lnTo>
                  <a:pt x="223520" y="325110"/>
                </a:lnTo>
                <a:cubicBezTo>
                  <a:pt x="201106" y="325110"/>
                  <a:pt x="182880" y="306888"/>
                  <a:pt x="182880" y="284471"/>
                </a:cubicBezTo>
                <a:lnTo>
                  <a:pt x="182880" y="272153"/>
                </a:lnTo>
                <a:lnTo>
                  <a:pt x="182880" y="241102"/>
                </a:lnTo>
                <a:cubicBezTo>
                  <a:pt x="176274" y="242561"/>
                  <a:pt x="169482" y="243452"/>
                  <a:pt x="162562" y="243768"/>
                </a:cubicBezTo>
                <a:cubicBezTo>
                  <a:pt x="160847" y="243833"/>
                  <a:pt x="159197" y="243894"/>
                  <a:pt x="157482" y="243894"/>
                </a:cubicBezTo>
                <a:cubicBezTo>
                  <a:pt x="155766" y="243894"/>
                  <a:pt x="154117" y="243829"/>
                  <a:pt x="152401" y="243768"/>
                </a:cubicBezTo>
                <a:cubicBezTo>
                  <a:pt x="145481" y="243449"/>
                  <a:pt x="138685" y="242561"/>
                  <a:pt x="132083" y="241102"/>
                </a:cubicBezTo>
                <a:lnTo>
                  <a:pt x="132083" y="272153"/>
                </a:lnTo>
                <a:lnTo>
                  <a:pt x="132083" y="284471"/>
                </a:lnTo>
                <a:cubicBezTo>
                  <a:pt x="132083" y="306888"/>
                  <a:pt x="113861" y="325110"/>
                  <a:pt x="91444" y="325110"/>
                </a:cubicBezTo>
                <a:lnTo>
                  <a:pt x="81283" y="325110"/>
                </a:lnTo>
                <a:cubicBezTo>
                  <a:pt x="58869" y="325110"/>
                  <a:pt x="40643" y="306888"/>
                  <a:pt x="40643" y="284471"/>
                </a:cubicBezTo>
                <a:lnTo>
                  <a:pt x="40643" y="142236"/>
                </a:lnTo>
                <a:cubicBezTo>
                  <a:pt x="40643" y="141410"/>
                  <a:pt x="40705" y="140584"/>
                  <a:pt x="40771" y="139823"/>
                </a:cubicBezTo>
                <a:lnTo>
                  <a:pt x="40779" y="139823"/>
                </a:lnTo>
                <a:moveTo>
                  <a:pt x="264163" y="71118"/>
                </a:moveTo>
                <a:cubicBezTo>
                  <a:pt x="264163" y="65506"/>
                  <a:pt x="268713" y="60958"/>
                  <a:pt x="274324" y="60958"/>
                </a:cubicBezTo>
                <a:cubicBezTo>
                  <a:pt x="279934" y="60958"/>
                  <a:pt x="284484" y="65506"/>
                  <a:pt x="284484" y="71118"/>
                </a:cubicBezTo>
                <a:cubicBezTo>
                  <a:pt x="284484" y="76729"/>
                  <a:pt x="279934" y="81277"/>
                  <a:pt x="274324" y="81277"/>
                </a:cubicBezTo>
                <a:cubicBezTo>
                  <a:pt x="268713" y="81277"/>
                  <a:pt x="264163" y="76729"/>
                  <a:pt x="264163" y="71118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10: Noun and Verb Matching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practice using nouns and verbs in a story!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creativity and imagination.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Storytelling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 short story using at least three nouns and two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your story is engaging and original.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Writing Guidelines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your imagination to craft a unique narrative.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different ideas and scenarios in your story.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Expression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Share your story with the class to showcase your creativity.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elements of your story with your peers.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Sharing Your Story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11: Storytelling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noun is a word that represents a person, place, thing, or idea.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'cat', 'city', and 'happiness'.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Nouns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verb is a word that describes an action, occurrence, or state of 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'run', 'think', and 'exist'.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Verbs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can be tangible objects like 'book' or abstract concepts like 'freedom'.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essential for constructing meaningful sentences.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Nouns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can describe physical actions like 'jump' or mental actions like 'consider'.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crucial for expressing activities and states in language.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Verbs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12: Review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It's time to assess your understanding of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Complete the following quiz to show what you've learned.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Nouns and Verbs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Questions to consider: What is a noun? What is a verb?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Can you give examples of nouns and verbs?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 Questions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assessment aims to evaluate your grasp of the concepts of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an opportunity to demonstrate your learning.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Assessment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examples of nouns and verbs helps solidify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Think of everyday objects and actions to illustrate these concepts.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Through 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31" y="231945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10755" y="2317397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8" y="431395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02576" y="431395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13: 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Keep practicing and soon you'll be a master of nouns and verbs.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Continuous learning and application will enhance your language skills.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089942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Encouragement for Practice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now have a basic understanding of what nouns and verbs are.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are essential in constructing meaningful communication.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410731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Nouns and Verbs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Congratulations! You've completed the introductory lesson on nouns and verbs.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marks the beginning of your journey in understanding language fundamentals.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Completion of Introductory Lesson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47092" y="2379200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33591" y="237920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34042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14: 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the next lesson, we'll delve into more advanced topics.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include noun types and verb tenses.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Advanced Concepts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We'll practice using nouns and verbs in more intricate sentence structures.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enhance your ability to construct meaningful expressions.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Complex Sentences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Get ready to elevate your language proficiency.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upcoming lesson is designed to challenge and grow your skills.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Preparing for Skill Advancement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steps will build upon the foundation we've established.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a comprehensive understanding of language mechanics.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on Previous Knowledge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15: 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1011" r="-910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games and quizzes provide engaging ways to practice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often include immediate feedback to enhance learning.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Learning Tools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Language learning apps offer structured lessons on grammar topics.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accessible and convenient for learning on-the-go.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Mobile Applications for Language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Grammar workbooks are excellent for in-depth study of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often include exercises and explanations to reinforce understanding.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Printed Grammar Resources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Educational videos can illustrate the use of nouns and verbs in context.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are helpful for visual and auditory learners.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Educational Content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16: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Parents, get involved!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Support your child's learning through active participation.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Parental Involvement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nouns and verbs with your child.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activities that reinforce these concepts.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Language Skills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Read books together that incorporate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Choose engaging stories to make learning enjoyable.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Together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your child to use nouns and verbs in their everyday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Help them integrate these skills into daily conversations.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Promoting Everyday Usage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42924" y="2319454"/>
            <a:ext cx="342948" cy="365760"/>
          </a:xfrm>
          <a:custGeom>
            <a:avLst/>
            <a:gdLst/>
            <a:ahLst/>
            <a:cxnLst/>
            <a:rect l="l" t="t" r="r" b="b"/>
            <a:pathLst>
              <a:path w="342948" h="365760">
                <a:moveTo>
                  <a:pt x="121750" y="45720"/>
                </a:moveTo>
                <a:cubicBezTo>
                  <a:pt x="121750" y="20468"/>
                  <a:pt x="101279" y="0"/>
                  <a:pt x="76032" y="0"/>
                </a:cubicBezTo>
                <a:cubicBezTo>
                  <a:pt x="50780" y="0"/>
                  <a:pt x="30313" y="20468"/>
                  <a:pt x="30313" y="45720"/>
                </a:cubicBezTo>
                <a:cubicBezTo>
                  <a:pt x="30313" y="70972"/>
                  <a:pt x="50784" y="91440"/>
                  <a:pt x="76032" y="91440"/>
                </a:cubicBezTo>
                <a:cubicBezTo>
                  <a:pt x="101283" y="91440"/>
                  <a:pt x="121750" y="70972"/>
                  <a:pt x="121750" y="45720"/>
                </a:cubicBezTo>
                <a:moveTo>
                  <a:pt x="60030" y="148590"/>
                </a:moveTo>
                <a:lnTo>
                  <a:pt x="76032" y="148590"/>
                </a:lnTo>
                <a:lnTo>
                  <a:pt x="92034" y="148590"/>
                </a:lnTo>
                <a:lnTo>
                  <a:pt x="115107" y="148590"/>
                </a:lnTo>
                <a:cubicBezTo>
                  <a:pt x="112034" y="141589"/>
                  <a:pt x="110320" y="133875"/>
                  <a:pt x="110320" y="125730"/>
                </a:cubicBezTo>
                <a:cubicBezTo>
                  <a:pt x="110320" y="122943"/>
                  <a:pt x="110532" y="120159"/>
                  <a:pt x="110892" y="117515"/>
                </a:cubicBezTo>
                <a:cubicBezTo>
                  <a:pt x="104963" y="115445"/>
                  <a:pt x="98605" y="114300"/>
                  <a:pt x="92034" y="114300"/>
                </a:cubicBezTo>
                <a:lnTo>
                  <a:pt x="60030" y="114300"/>
                </a:lnTo>
                <a:cubicBezTo>
                  <a:pt x="30313" y="114300"/>
                  <a:pt x="5522" y="137087"/>
                  <a:pt x="3093" y="166735"/>
                </a:cubicBezTo>
                <a:lnTo>
                  <a:pt x="165" y="201954"/>
                </a:lnTo>
                <a:cubicBezTo>
                  <a:pt x="-1622" y="223242"/>
                  <a:pt x="11379" y="242031"/>
                  <a:pt x="30310" y="248816"/>
                </a:cubicBezTo>
                <a:lnTo>
                  <a:pt x="30310" y="348613"/>
                </a:lnTo>
                <a:cubicBezTo>
                  <a:pt x="30310" y="358116"/>
                  <a:pt x="37954" y="365760"/>
                  <a:pt x="47454" y="365760"/>
                </a:cubicBezTo>
                <a:cubicBezTo>
                  <a:pt x="56953" y="365760"/>
                  <a:pt x="64598" y="358116"/>
                  <a:pt x="64598" y="348617"/>
                </a:cubicBezTo>
                <a:lnTo>
                  <a:pt x="64598" y="251464"/>
                </a:lnTo>
                <a:lnTo>
                  <a:pt x="87459" y="251464"/>
                </a:lnTo>
                <a:lnTo>
                  <a:pt x="87459" y="240034"/>
                </a:lnTo>
                <a:cubicBezTo>
                  <a:pt x="87459" y="232104"/>
                  <a:pt x="88601" y="224390"/>
                  <a:pt x="90744" y="217174"/>
                </a:cubicBezTo>
                <a:lnTo>
                  <a:pt x="47454" y="217174"/>
                </a:lnTo>
                <a:lnTo>
                  <a:pt x="45739" y="217174"/>
                </a:lnTo>
                <a:cubicBezTo>
                  <a:pt x="39024" y="217174"/>
                  <a:pt x="33808" y="211460"/>
                  <a:pt x="34380" y="204815"/>
                </a:cubicBezTo>
                <a:lnTo>
                  <a:pt x="37309" y="169595"/>
                </a:lnTo>
                <a:cubicBezTo>
                  <a:pt x="38239" y="157738"/>
                  <a:pt x="48167" y="148594"/>
                  <a:pt x="60026" y="148594"/>
                </a:cubicBezTo>
                <a:lnTo>
                  <a:pt x="60030" y="148590"/>
                </a:lnTo>
                <a:moveTo>
                  <a:pt x="224621" y="125730"/>
                </a:moveTo>
                <a:cubicBezTo>
                  <a:pt x="224621" y="133875"/>
                  <a:pt x="222906" y="141589"/>
                  <a:pt x="219833" y="148590"/>
                </a:cubicBezTo>
                <a:lnTo>
                  <a:pt x="247622" y="148590"/>
                </a:lnTo>
                <a:lnTo>
                  <a:pt x="258837" y="148590"/>
                </a:lnTo>
                <a:lnTo>
                  <a:pt x="270051" y="148590"/>
                </a:lnTo>
                <a:cubicBezTo>
                  <a:pt x="275123" y="148590"/>
                  <a:pt x="279623" y="151948"/>
                  <a:pt x="281053" y="156878"/>
                </a:cubicBezTo>
                <a:lnTo>
                  <a:pt x="304912" y="240030"/>
                </a:lnTo>
                <a:lnTo>
                  <a:pt x="247475" y="240030"/>
                </a:lnTo>
                <a:lnTo>
                  <a:pt x="247475" y="251460"/>
                </a:lnTo>
                <a:cubicBezTo>
                  <a:pt x="247475" y="259459"/>
                  <a:pt x="246117" y="267177"/>
                  <a:pt x="243545" y="274320"/>
                </a:cubicBezTo>
                <a:lnTo>
                  <a:pt x="270332" y="274320"/>
                </a:lnTo>
                <a:lnTo>
                  <a:pt x="270332" y="348617"/>
                </a:lnTo>
                <a:cubicBezTo>
                  <a:pt x="270332" y="358119"/>
                  <a:pt x="277977" y="365764"/>
                  <a:pt x="287476" y="365764"/>
                </a:cubicBezTo>
                <a:cubicBezTo>
                  <a:pt x="296976" y="365764"/>
                  <a:pt x="304620" y="358119"/>
                  <a:pt x="304620" y="348620"/>
                </a:cubicBezTo>
                <a:lnTo>
                  <a:pt x="304620" y="274327"/>
                </a:lnTo>
                <a:lnTo>
                  <a:pt x="320049" y="274327"/>
                </a:lnTo>
                <a:cubicBezTo>
                  <a:pt x="335266" y="274327"/>
                  <a:pt x="346196" y="259825"/>
                  <a:pt x="342053" y="245180"/>
                </a:cubicBezTo>
                <a:lnTo>
                  <a:pt x="314120" y="147452"/>
                </a:lnTo>
                <a:cubicBezTo>
                  <a:pt x="308547" y="127807"/>
                  <a:pt x="290546" y="114304"/>
                  <a:pt x="270185" y="114304"/>
                </a:cubicBezTo>
                <a:lnTo>
                  <a:pt x="247752" y="114304"/>
                </a:lnTo>
                <a:cubicBezTo>
                  <a:pt x="239323" y="114304"/>
                  <a:pt x="231322" y="116590"/>
                  <a:pt x="224463" y="120660"/>
                </a:cubicBezTo>
                <a:cubicBezTo>
                  <a:pt x="224607" y="122303"/>
                  <a:pt x="224676" y="124018"/>
                  <a:pt x="224676" y="125734"/>
                </a:cubicBezTo>
                <a:lnTo>
                  <a:pt x="224621" y="125730"/>
                </a:lnTo>
                <a:moveTo>
                  <a:pt x="304631" y="45720"/>
                </a:moveTo>
                <a:cubicBezTo>
                  <a:pt x="304631" y="20468"/>
                  <a:pt x="284160" y="0"/>
                  <a:pt x="258912" y="0"/>
                </a:cubicBezTo>
                <a:cubicBezTo>
                  <a:pt x="233661" y="0"/>
                  <a:pt x="213194" y="20468"/>
                  <a:pt x="213194" y="45720"/>
                </a:cubicBezTo>
                <a:cubicBezTo>
                  <a:pt x="213194" y="70972"/>
                  <a:pt x="233664" y="91440"/>
                  <a:pt x="258912" y="91440"/>
                </a:cubicBezTo>
                <a:cubicBezTo>
                  <a:pt x="284163" y="91440"/>
                  <a:pt x="304631" y="70972"/>
                  <a:pt x="304631" y="45720"/>
                </a:cubicBezTo>
                <a:moveTo>
                  <a:pt x="167472" y="160020"/>
                </a:moveTo>
                <a:cubicBezTo>
                  <a:pt x="186409" y="160020"/>
                  <a:pt x="201763" y="144669"/>
                  <a:pt x="201763" y="125730"/>
                </a:cubicBezTo>
                <a:cubicBezTo>
                  <a:pt x="201763" y="106791"/>
                  <a:pt x="186409" y="91440"/>
                  <a:pt x="167472" y="91440"/>
                </a:cubicBezTo>
                <a:cubicBezTo>
                  <a:pt x="148534" y="91440"/>
                  <a:pt x="133180" y="106791"/>
                  <a:pt x="133180" y="125730"/>
                </a:cubicBezTo>
                <a:cubicBezTo>
                  <a:pt x="133180" y="144669"/>
                  <a:pt x="148534" y="160020"/>
                  <a:pt x="167472" y="160020"/>
                </a:cubicBezTo>
                <a:moveTo>
                  <a:pt x="190329" y="240030"/>
                </a:moveTo>
                <a:lnTo>
                  <a:pt x="190329" y="251460"/>
                </a:lnTo>
                <a:cubicBezTo>
                  <a:pt x="190329" y="257747"/>
                  <a:pt x="185185" y="262890"/>
                  <a:pt x="178899" y="262890"/>
                </a:cubicBezTo>
                <a:lnTo>
                  <a:pt x="167468" y="262890"/>
                </a:lnTo>
                <a:lnTo>
                  <a:pt x="156038" y="262890"/>
                </a:lnTo>
                <a:cubicBezTo>
                  <a:pt x="149752" y="262890"/>
                  <a:pt x="144608" y="257747"/>
                  <a:pt x="144608" y="251460"/>
                </a:cubicBezTo>
                <a:lnTo>
                  <a:pt x="144608" y="240030"/>
                </a:lnTo>
                <a:cubicBezTo>
                  <a:pt x="144608" y="227386"/>
                  <a:pt x="154824" y="217170"/>
                  <a:pt x="167468" y="217170"/>
                </a:cubicBezTo>
                <a:cubicBezTo>
                  <a:pt x="180113" y="217170"/>
                  <a:pt x="190329" y="227386"/>
                  <a:pt x="190329" y="240030"/>
                </a:cubicBezTo>
                <a:moveTo>
                  <a:pt x="224621" y="251460"/>
                </a:moveTo>
                <a:lnTo>
                  <a:pt x="224621" y="240030"/>
                </a:lnTo>
                <a:cubicBezTo>
                  <a:pt x="224621" y="208454"/>
                  <a:pt x="199047" y="182880"/>
                  <a:pt x="167472" y="182880"/>
                </a:cubicBezTo>
                <a:cubicBezTo>
                  <a:pt x="135897" y="182880"/>
                  <a:pt x="110323" y="208454"/>
                  <a:pt x="110323" y="240030"/>
                </a:cubicBezTo>
                <a:lnTo>
                  <a:pt x="110323" y="251460"/>
                </a:lnTo>
                <a:cubicBezTo>
                  <a:pt x="110323" y="268607"/>
                  <a:pt x="119754" y="283537"/>
                  <a:pt x="133685" y="291321"/>
                </a:cubicBezTo>
                <a:cubicBezTo>
                  <a:pt x="133328" y="293248"/>
                  <a:pt x="133184" y="295179"/>
                  <a:pt x="133184" y="297180"/>
                </a:cubicBezTo>
                <a:lnTo>
                  <a:pt x="133184" y="342900"/>
                </a:lnTo>
                <a:cubicBezTo>
                  <a:pt x="133184" y="355544"/>
                  <a:pt x="143400" y="365760"/>
                  <a:pt x="156045" y="365760"/>
                </a:cubicBezTo>
                <a:lnTo>
                  <a:pt x="178906" y="365760"/>
                </a:lnTo>
                <a:cubicBezTo>
                  <a:pt x="191550" y="365760"/>
                  <a:pt x="201767" y="355544"/>
                  <a:pt x="201767" y="342900"/>
                </a:cubicBezTo>
                <a:lnTo>
                  <a:pt x="201767" y="297180"/>
                </a:lnTo>
                <a:cubicBezTo>
                  <a:pt x="201767" y="295179"/>
                  <a:pt x="201623" y="293252"/>
                  <a:pt x="201266" y="291321"/>
                </a:cubicBezTo>
                <a:cubicBezTo>
                  <a:pt x="215197" y="283533"/>
                  <a:pt x="224628" y="268603"/>
                  <a:pt x="224628" y="251460"/>
                </a:cubicBezTo>
                <a:lnTo>
                  <a:pt x="224621" y="2514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56856" y="2317397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378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36817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17: 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20697" r="-1206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Remember to always follow safety guidelines when learning about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a safe and productive learning environment for everyone involved.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Adhering to Safety Guidelines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respectful of others and their property.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a positive and collaborative atmosphere during learning activities.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Respecting Others and Their Property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materials and resources safely and responsibly.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usage prevents accidents and ensures the longevity of educational tools.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Resources Responsibly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for help if you need it.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understanding and prevents potential safety issues.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Seeking Assistance When Needed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18: 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what you've learned about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how these concepts are applied in language and communication.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on Learning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find most challenging?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Think about the aspects of the lesson that required extra effort or understanding.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Identifying Challenges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enjoy most about the lesson?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Recall the parts of the lesson that were engaging or fun for you.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Enjoyable Aspects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do you think you need more practice 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the topics or exercises that could benefit from additional focus.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Areas for Improvement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19: 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5384" b="-538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Keep practicing and stay curious!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Your dedication and curiosity will lead to greater understanding and mastery.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Encouragement to Practice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57224" y="323040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Remember that learning is a lifelong process, and there's always more to discover!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Embrace the opportunities to expand your knowledge continuously.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Lifelong Learning Process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5866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Congratulations on completing the introductory lesson on nouns and verbs!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marks an important step in your learning journey.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Completion of Introductory Lesson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5754" y="65480"/>
                </a:moveTo>
                <a:cubicBezTo>
                  <a:pt x="101756" y="61996"/>
                  <a:pt x="106096" y="56263"/>
                  <a:pt x="107811" y="49512"/>
                </a:cubicBezTo>
                <a:lnTo>
                  <a:pt x="110650" y="38314"/>
                </a:lnTo>
                <a:lnTo>
                  <a:pt x="118687" y="46621"/>
                </a:lnTo>
                <a:cubicBezTo>
                  <a:pt x="123510" y="51605"/>
                  <a:pt x="130154" y="54389"/>
                  <a:pt x="137122" y="54389"/>
                </a:cubicBezTo>
                <a:cubicBezTo>
                  <a:pt x="144087" y="54389"/>
                  <a:pt x="150733" y="51602"/>
                  <a:pt x="155556" y="46621"/>
                </a:cubicBezTo>
                <a:lnTo>
                  <a:pt x="163593" y="38314"/>
                </a:lnTo>
                <a:lnTo>
                  <a:pt x="166433" y="49512"/>
                </a:lnTo>
                <a:cubicBezTo>
                  <a:pt x="168147" y="56263"/>
                  <a:pt x="172487" y="61996"/>
                  <a:pt x="178489" y="65480"/>
                </a:cubicBezTo>
                <a:cubicBezTo>
                  <a:pt x="184491" y="68964"/>
                  <a:pt x="191670" y="69820"/>
                  <a:pt x="198314" y="67946"/>
                </a:cubicBezTo>
                <a:lnTo>
                  <a:pt x="209460" y="64786"/>
                </a:lnTo>
                <a:lnTo>
                  <a:pt x="206300" y="75932"/>
                </a:lnTo>
                <a:cubicBezTo>
                  <a:pt x="204423" y="82631"/>
                  <a:pt x="205282" y="89757"/>
                  <a:pt x="208766" y="95757"/>
                </a:cubicBezTo>
                <a:cubicBezTo>
                  <a:pt x="212250" y="101759"/>
                  <a:pt x="217983" y="106099"/>
                  <a:pt x="224734" y="107813"/>
                </a:cubicBezTo>
                <a:lnTo>
                  <a:pt x="235932" y="110652"/>
                </a:lnTo>
                <a:lnTo>
                  <a:pt x="227625" y="118690"/>
                </a:lnTo>
                <a:cubicBezTo>
                  <a:pt x="222641" y="123512"/>
                  <a:pt x="219857" y="130157"/>
                  <a:pt x="219857" y="137124"/>
                </a:cubicBezTo>
                <a:cubicBezTo>
                  <a:pt x="219857" y="144089"/>
                  <a:pt x="222644" y="150736"/>
                  <a:pt x="227625" y="155559"/>
                </a:cubicBezTo>
                <a:lnTo>
                  <a:pt x="235932" y="163596"/>
                </a:lnTo>
                <a:lnTo>
                  <a:pt x="224734" y="166435"/>
                </a:lnTo>
                <a:cubicBezTo>
                  <a:pt x="217983" y="168150"/>
                  <a:pt x="212250" y="172490"/>
                  <a:pt x="208766" y="178492"/>
                </a:cubicBezTo>
                <a:cubicBezTo>
                  <a:pt x="205282" y="184494"/>
                  <a:pt x="204426" y="191673"/>
                  <a:pt x="206300" y="198317"/>
                </a:cubicBezTo>
                <a:lnTo>
                  <a:pt x="209460" y="209462"/>
                </a:lnTo>
                <a:lnTo>
                  <a:pt x="198314" y="206302"/>
                </a:lnTo>
                <a:cubicBezTo>
                  <a:pt x="191615" y="204426"/>
                  <a:pt x="184488" y="205285"/>
                  <a:pt x="178489" y="208768"/>
                </a:cubicBezTo>
                <a:cubicBezTo>
                  <a:pt x="172487" y="212252"/>
                  <a:pt x="168147" y="217986"/>
                  <a:pt x="166433" y="224737"/>
                </a:cubicBezTo>
                <a:lnTo>
                  <a:pt x="163593" y="235934"/>
                </a:lnTo>
                <a:lnTo>
                  <a:pt x="155556" y="227628"/>
                </a:lnTo>
                <a:cubicBezTo>
                  <a:pt x="150733" y="222644"/>
                  <a:pt x="144089" y="219859"/>
                  <a:pt x="137122" y="219859"/>
                </a:cubicBezTo>
                <a:cubicBezTo>
                  <a:pt x="130157" y="219859"/>
                  <a:pt x="123510" y="222646"/>
                  <a:pt x="118687" y="227628"/>
                </a:cubicBezTo>
                <a:lnTo>
                  <a:pt x="110650" y="235934"/>
                </a:lnTo>
                <a:lnTo>
                  <a:pt x="107811" y="224737"/>
                </a:lnTo>
                <a:cubicBezTo>
                  <a:pt x="106096" y="217986"/>
                  <a:pt x="101756" y="212252"/>
                  <a:pt x="95754" y="208768"/>
                </a:cubicBezTo>
                <a:cubicBezTo>
                  <a:pt x="89752" y="205285"/>
                  <a:pt x="82573" y="204429"/>
                  <a:pt x="75929" y="206302"/>
                </a:cubicBezTo>
                <a:lnTo>
                  <a:pt x="64783" y="209462"/>
                </a:lnTo>
                <a:lnTo>
                  <a:pt x="67944" y="198317"/>
                </a:lnTo>
                <a:cubicBezTo>
                  <a:pt x="69820" y="191618"/>
                  <a:pt x="68961" y="184491"/>
                  <a:pt x="65478" y="178492"/>
                </a:cubicBezTo>
                <a:cubicBezTo>
                  <a:pt x="61994" y="172490"/>
                  <a:pt x="56260" y="168150"/>
                  <a:pt x="49509" y="166435"/>
                </a:cubicBezTo>
                <a:lnTo>
                  <a:pt x="38312" y="163596"/>
                </a:lnTo>
                <a:lnTo>
                  <a:pt x="46618" y="155559"/>
                </a:lnTo>
                <a:cubicBezTo>
                  <a:pt x="51602" y="150736"/>
                  <a:pt x="54387" y="144092"/>
                  <a:pt x="54387" y="137124"/>
                </a:cubicBezTo>
                <a:cubicBezTo>
                  <a:pt x="54387" y="130159"/>
                  <a:pt x="51600" y="123512"/>
                  <a:pt x="46618" y="118690"/>
                </a:cubicBezTo>
                <a:lnTo>
                  <a:pt x="38312" y="110652"/>
                </a:lnTo>
                <a:lnTo>
                  <a:pt x="49509" y="107813"/>
                </a:lnTo>
                <a:cubicBezTo>
                  <a:pt x="56260" y="106099"/>
                  <a:pt x="61994" y="101759"/>
                  <a:pt x="65478" y="95757"/>
                </a:cubicBezTo>
                <a:cubicBezTo>
                  <a:pt x="68961" y="89755"/>
                  <a:pt x="69817" y="82576"/>
                  <a:pt x="67944" y="75932"/>
                </a:cubicBezTo>
                <a:lnTo>
                  <a:pt x="64783" y="64786"/>
                </a:lnTo>
                <a:lnTo>
                  <a:pt x="75929" y="67946"/>
                </a:lnTo>
                <a:cubicBezTo>
                  <a:pt x="82628" y="69823"/>
                  <a:pt x="89755" y="68964"/>
                  <a:pt x="95809" y="65480"/>
                </a:cubicBezTo>
                <a:lnTo>
                  <a:pt x="95754" y="65480"/>
                </a:lnTo>
                <a:moveTo>
                  <a:pt x="119225" y="10235"/>
                </a:moveTo>
                <a:lnTo>
                  <a:pt x="113064" y="3912"/>
                </a:lnTo>
                <a:cubicBezTo>
                  <a:pt x="109849" y="535"/>
                  <a:pt x="105026" y="-749"/>
                  <a:pt x="100525" y="428"/>
                </a:cubicBezTo>
                <a:cubicBezTo>
                  <a:pt x="96023" y="1608"/>
                  <a:pt x="92542" y="5196"/>
                  <a:pt x="91362" y="9697"/>
                </a:cubicBezTo>
                <a:lnTo>
                  <a:pt x="89220" y="18218"/>
                </a:lnTo>
                <a:lnTo>
                  <a:pt x="82897" y="43189"/>
                </a:lnTo>
                <a:lnTo>
                  <a:pt x="58142" y="36169"/>
                </a:lnTo>
                <a:lnTo>
                  <a:pt x="49677" y="33813"/>
                </a:lnTo>
                <a:cubicBezTo>
                  <a:pt x="45175" y="32526"/>
                  <a:pt x="40352" y="33813"/>
                  <a:pt x="37085" y="37083"/>
                </a:cubicBezTo>
                <a:cubicBezTo>
                  <a:pt x="33815" y="40353"/>
                  <a:pt x="32532" y="45175"/>
                  <a:pt x="33815" y="49674"/>
                </a:cubicBezTo>
                <a:lnTo>
                  <a:pt x="36227" y="58139"/>
                </a:lnTo>
                <a:lnTo>
                  <a:pt x="43246" y="82894"/>
                </a:lnTo>
                <a:lnTo>
                  <a:pt x="18275" y="89217"/>
                </a:lnTo>
                <a:lnTo>
                  <a:pt x="9755" y="91360"/>
                </a:lnTo>
                <a:cubicBezTo>
                  <a:pt x="5253" y="92484"/>
                  <a:pt x="1717" y="96020"/>
                  <a:pt x="485" y="100522"/>
                </a:cubicBezTo>
                <a:cubicBezTo>
                  <a:pt x="-746" y="105024"/>
                  <a:pt x="540" y="109846"/>
                  <a:pt x="3914" y="113061"/>
                </a:cubicBezTo>
                <a:lnTo>
                  <a:pt x="10238" y="119222"/>
                </a:lnTo>
                <a:lnTo>
                  <a:pt x="28672" y="137174"/>
                </a:lnTo>
                <a:lnTo>
                  <a:pt x="10238" y="155125"/>
                </a:lnTo>
                <a:lnTo>
                  <a:pt x="3914" y="161287"/>
                </a:lnTo>
                <a:cubicBezTo>
                  <a:pt x="538" y="164502"/>
                  <a:pt x="-746" y="169324"/>
                  <a:pt x="431" y="173826"/>
                </a:cubicBezTo>
                <a:cubicBezTo>
                  <a:pt x="1610" y="178327"/>
                  <a:pt x="5198" y="181808"/>
                  <a:pt x="9700" y="182988"/>
                </a:cubicBezTo>
                <a:lnTo>
                  <a:pt x="18220" y="185130"/>
                </a:lnTo>
                <a:lnTo>
                  <a:pt x="43137" y="191454"/>
                </a:lnTo>
                <a:lnTo>
                  <a:pt x="36172" y="216208"/>
                </a:lnTo>
                <a:lnTo>
                  <a:pt x="33761" y="224674"/>
                </a:lnTo>
                <a:cubicBezTo>
                  <a:pt x="32474" y="229175"/>
                  <a:pt x="33761" y="233998"/>
                  <a:pt x="37030" y="237265"/>
                </a:cubicBezTo>
                <a:cubicBezTo>
                  <a:pt x="40300" y="240535"/>
                  <a:pt x="45123" y="241819"/>
                  <a:pt x="49622" y="240535"/>
                </a:cubicBezTo>
                <a:lnTo>
                  <a:pt x="58087" y="238124"/>
                </a:lnTo>
                <a:lnTo>
                  <a:pt x="82842" y="231104"/>
                </a:lnTo>
                <a:lnTo>
                  <a:pt x="89165" y="256020"/>
                </a:lnTo>
                <a:lnTo>
                  <a:pt x="91307" y="264541"/>
                </a:lnTo>
                <a:cubicBezTo>
                  <a:pt x="92432" y="269042"/>
                  <a:pt x="95968" y="272578"/>
                  <a:pt x="100470" y="273810"/>
                </a:cubicBezTo>
                <a:cubicBezTo>
                  <a:pt x="104971" y="275042"/>
                  <a:pt x="109739" y="273703"/>
                  <a:pt x="113009" y="270381"/>
                </a:cubicBezTo>
                <a:lnTo>
                  <a:pt x="119225" y="264165"/>
                </a:lnTo>
                <a:lnTo>
                  <a:pt x="137176" y="245678"/>
                </a:lnTo>
                <a:lnTo>
                  <a:pt x="155128" y="264165"/>
                </a:lnTo>
                <a:lnTo>
                  <a:pt x="161289" y="270433"/>
                </a:lnTo>
                <a:cubicBezTo>
                  <a:pt x="164559" y="273755"/>
                  <a:pt x="169327" y="275094"/>
                  <a:pt x="173828" y="273862"/>
                </a:cubicBezTo>
                <a:cubicBezTo>
                  <a:pt x="178330" y="272630"/>
                  <a:pt x="181811" y="269094"/>
                  <a:pt x="182991" y="264593"/>
                </a:cubicBezTo>
                <a:lnTo>
                  <a:pt x="185133" y="256072"/>
                </a:lnTo>
                <a:lnTo>
                  <a:pt x="191456" y="231156"/>
                </a:lnTo>
                <a:lnTo>
                  <a:pt x="216211" y="238176"/>
                </a:lnTo>
                <a:lnTo>
                  <a:pt x="224676" y="240587"/>
                </a:lnTo>
                <a:cubicBezTo>
                  <a:pt x="229178" y="241874"/>
                  <a:pt x="234000" y="240587"/>
                  <a:pt x="237268" y="237317"/>
                </a:cubicBezTo>
                <a:cubicBezTo>
                  <a:pt x="240538" y="234047"/>
                  <a:pt x="241821" y="229225"/>
                  <a:pt x="240538" y="224726"/>
                </a:cubicBezTo>
                <a:lnTo>
                  <a:pt x="238126" y="216260"/>
                </a:lnTo>
                <a:lnTo>
                  <a:pt x="231107" y="191506"/>
                </a:lnTo>
                <a:lnTo>
                  <a:pt x="256023" y="185183"/>
                </a:lnTo>
                <a:lnTo>
                  <a:pt x="264543" y="183040"/>
                </a:lnTo>
                <a:cubicBezTo>
                  <a:pt x="269045" y="181915"/>
                  <a:pt x="272581" y="178379"/>
                  <a:pt x="273813" y="173878"/>
                </a:cubicBezTo>
                <a:cubicBezTo>
                  <a:pt x="275044" y="169376"/>
                  <a:pt x="273706" y="164554"/>
                  <a:pt x="270384" y="161339"/>
                </a:cubicBezTo>
                <a:lnTo>
                  <a:pt x="264167" y="155123"/>
                </a:lnTo>
                <a:lnTo>
                  <a:pt x="245681" y="137171"/>
                </a:lnTo>
                <a:lnTo>
                  <a:pt x="264167" y="119220"/>
                </a:lnTo>
                <a:lnTo>
                  <a:pt x="270436" y="113058"/>
                </a:lnTo>
                <a:cubicBezTo>
                  <a:pt x="273758" y="109788"/>
                  <a:pt x="275096" y="105021"/>
                  <a:pt x="273865" y="100519"/>
                </a:cubicBezTo>
                <a:cubicBezTo>
                  <a:pt x="272633" y="96018"/>
                  <a:pt x="269097" y="92536"/>
                  <a:pt x="264595" y="91357"/>
                </a:cubicBezTo>
                <a:lnTo>
                  <a:pt x="256075" y="89214"/>
                </a:lnTo>
                <a:lnTo>
                  <a:pt x="231159" y="82891"/>
                </a:lnTo>
                <a:lnTo>
                  <a:pt x="238178" y="58137"/>
                </a:lnTo>
                <a:lnTo>
                  <a:pt x="240590" y="49671"/>
                </a:lnTo>
                <a:cubicBezTo>
                  <a:pt x="241876" y="45170"/>
                  <a:pt x="240590" y="40347"/>
                  <a:pt x="237320" y="37080"/>
                </a:cubicBezTo>
                <a:cubicBezTo>
                  <a:pt x="234050" y="33810"/>
                  <a:pt x="229227" y="32526"/>
                  <a:pt x="224728" y="33810"/>
                </a:cubicBezTo>
                <a:lnTo>
                  <a:pt x="216263" y="36221"/>
                </a:lnTo>
                <a:lnTo>
                  <a:pt x="191453" y="43186"/>
                </a:lnTo>
                <a:lnTo>
                  <a:pt x="185130" y="18270"/>
                </a:lnTo>
                <a:lnTo>
                  <a:pt x="182988" y="9749"/>
                </a:lnTo>
                <a:cubicBezTo>
                  <a:pt x="181863" y="5248"/>
                  <a:pt x="178327" y="1712"/>
                  <a:pt x="173826" y="480"/>
                </a:cubicBezTo>
                <a:cubicBezTo>
                  <a:pt x="169324" y="-752"/>
                  <a:pt x="164502" y="535"/>
                  <a:pt x="161286" y="3909"/>
                </a:cubicBezTo>
                <a:lnTo>
                  <a:pt x="155125" y="10232"/>
                </a:lnTo>
                <a:lnTo>
                  <a:pt x="137174" y="28666"/>
                </a:lnTo>
                <a:lnTo>
                  <a:pt x="119225" y="1023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Foundations of Language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20: 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2025-06-23T09:04:29Z</dcterms:created>
  <dcterms:modified xsi:type="dcterms:W3CDTF">2025-06-23T09:04:29Z</dcterms:modified>
</cp:coreProperties>
</file>