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33e2c37e8489088778a9f17b1e91170a1ed0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9ba1d49b9f87ef187f03900d54b761b61f26f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c0439ff5784eba496679dcef42b1819d6e88f7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d777bddbcca773c89c1ad05c2f4a98452b53e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e4c7638a3b637d21d46d02b982eb9287f09b0a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626b0f495989da88374c714802f06414261b1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0e96d9df01c22d924c1a6024da8fd63a72479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c28db56170262913060bc9d9ebab5fe3d437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f94960c20c8d2482c9a1b7c6d750372a174c4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f27c09396d04634298a4886fa0aacb51ce716b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19d3d8aec8dd58185b644305a4407c6d61e23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776f2fda9d69fe963cbb3f77353ba8473f132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e6c3787f6ac3d45a0e40abeb8e7aeadfe9c57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48" r="301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Colorful Journey Through the World of Chemistry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Periodic Table: A Comprehensive Exploration of Elements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Unraveling the Periodic Table: A Colorful Jour…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the Periodic Table?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Periodic Table - A Family Reunion of Elements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Structure Basics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Periods - Electron Shell Layers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Groups - Element Families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Metals - The Strong Family Members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Non-Metals - The Independent Relatives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- The Versatile Cousins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Predicting Element Behaviors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Element Applications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Element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Curiosity Continues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/ Q&amp;A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02" r="310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Blueprint of Our Universe for Young Scientists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Periodic Table: A Colorful Journey Through the Elements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Unraveling the Periodic Table: A Colorful Journey Through the Elements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Magical Map of Matter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systematic organization of all known chemical elements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Reveals the fundamental building blocks of our universe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Shows how elements are related and interact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the Periodic Table?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the Periodic Table?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element has a unique personality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Rows (periods) show electron generation layers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Columns (groups) represent element 'cousins'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as Family Members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Periodic Table - A Family Reunion of Elements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207" r="312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 configuration influences chemical behavior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Electrons fill from bottom to top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 Configuration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Blocks of Matter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Atoms consist of protons, neutrons, and electrons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number determines element identity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Structure Basics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Color-coded electron shell progression diagram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Electron Shells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Rows represent electron generation layers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period shows a complete electron energy level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Electrons fill from bottom to top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Periods - Electron Shell Layers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Colorless, odorless gases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Highly stable with full electron shells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Helium, Neon, Argon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Noble Gases (Group 18)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Nonmetals with high reactivity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Exist in various states at room temperature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Fluorine, Chlorine, Bromine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Halogens (Group 17)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Alkali Metals (Group 1)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Highly reactive metals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Soft, silvery appearance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Lithium, Sodium, Potassium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Groups - Element Families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95" r="323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Highly malleable and ductile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Valued for its beauty and conductivity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Gold (Au)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Lightweight yet strong metal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Commonly used in aerospace and transportation industries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Aluminum (Al)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Excellent conductor of electricity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in electrical wiring and electronics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Copper (Cu)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Iron (Fe)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Known for its strength and durability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Widely used in construction and manufacturing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Metals - The Strong Family Members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Often exist as gases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are brittle solids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State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Poor conductors of electricity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Insulators in many cases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Electrical Conductivity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Location on the Periodic Table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Positioned on the right side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Separate from metals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Non-Metals - The Independent Relatives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678" r="316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 intricate and colorful compounds, showcasing diverse chemical behaviors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Compounds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Exhibit various oxidation states, contributing to their versatility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Oxidation States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 Location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Positioned in the center of the periodic table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Transition Metals - The Versatile Cousins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Trends in properties based on location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forecasting of element behaviors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Elemental Patterns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 aids in foreseeing behaviors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prediction of chemical reactions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Interactions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Positional Insight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Elements' properties determined by position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anticipate chemical interactions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Predicting Element Behaviors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Titanium is biocompatible and non-toxic.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is used in medical implants due to its strength and resistance to corrosion.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Titanium implants are commonly used in joint replacements and dental implants.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Titanium in Medical Implants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Carbon is the backbone of all organic molecules.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forms stable bonds with many elements, including itself.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Carbon compounds are found in all living organisms.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Carbon in Organic Compounds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is essential for the process of cellular respiration.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helps in the production of energy (ATP) in cells.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is inhaled by living organisms and used to convert glucose into energy.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in Respiration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Copper in Electrical Wiring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Copper is an excellent conductor of electricity.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is used in electrical wiring due to its high conductivity and flexibility.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Copper wiring is durable and resistant to corrosion.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Element Applications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85" r="311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narrative connecting elements in a group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the relationships and interactions between elements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an Element Family Story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unique characteristics of specific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uses and applications of different elements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Element Properties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Element Challenge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elements in common household objects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Match elements to their symbols on the periodic table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Element Challenge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periodic table is a living, dynamic tool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Curiosity Continues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Curiosity Continues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periodic table is key to unraveling the mysteries of matter.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91" r="310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for joining our exploration of the Periodic Table!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Questions? Let's delve deeper into the world of elements together.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Information: Feel free to reach out for further discussions or inquiries.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Encouragement for further scientific exploration: Keep exploring, learning, and discovering the wonders of science.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/ Q&amp;A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Thank You / Q&amp;A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Periodic Table: A Comprehensive Exploration of Elements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and Illustrations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visual elements like icons to support and enhance text content.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Concise Text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brief and to the point for easy readability.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Visuals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clear, high-resolution images and graphics for a professional look.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Animated Transitions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subtle animations to enhance engagement and flow.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harmonious color palette throughout the presentation.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2024-12-08T14:18:48Z</dcterms:created>
  <dcterms:modified xsi:type="dcterms:W3CDTF">2024-12-08T14:18:48Z</dcterms:modified>
</cp:coreProperties>
</file>