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bd70e838d6d3481b309d8209ea995484ececd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b5ad4ec4d93290b4b2a2a85e3c66251fcd1da53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4a5b34839de7155a6a8a0a85eebb3cd924cf17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36d23eb9f24b2f91aece23a8da0b5a54c4fb59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7efb89d6dd15d27979e693af7c9585ec9fd00f3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7bfa242bd76634d9791061257a9da5f35c9a52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625c4bcc91b6adf8468b847aaaea97317215a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7d5002e6abf25fb2f6f15d3eb17746f5cd5266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c78760a1e5dc705a42911b7cd1cc43c5c66a56e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46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Combinatorics: Counting, Arranging, and Problem Solving</a:t>
            </a:r>
            <a:endParaRPr lang="en-US" sz="4846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Permutations, Combinations, and Their Applications in Mathematics and Real Life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a Permutation?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a Combination?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Permutations with Repetition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Real-World Applications of Combinatorics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Calculating Permutations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Calculating Combinations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Problems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Solutions to Practice Problems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Mistakes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Terms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Thoughts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Combinatorics is the study of counting and arranging objects in various ways.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calculating the number of possible permutations, combinations, and arrangements of objects.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Combinatorics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Combinatorics has numerous applications in mathematics, computer science, and real-life problems.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solve complex problems by analyzing different arrangements and possibilities.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Combinatorics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combinatorics is essential for tackling problems involving arrangements and probabilities.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tools to systematically explore all possible outcomes.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in Problem Solving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Combinatorics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73288" r="-732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a Permutation?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Permutations are used in various fields, such as computer science, engineering, and mathematics.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play a crucial role in solving problems involving arrangements and sequences.</a:t>
            </a:r>
            <a:endParaRPr lang="en-US" sz="982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Applications of Permutations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71"/>
              </a:spcBef>
              <a:buNone/>
            </a:pPr>
            <a:r>
              <a:rPr lang="en-US" sz="9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if we have three objects - A, B, and C, there are six possible permutations: ABC, ACB, BAC, BCA, CAB, and CBA.</a:t>
            </a:r>
            <a:endParaRPr lang="en-US" sz="971" dirty="0"/>
          </a:p>
          <a:p>
            <a:pPr algn="l" marL="0" indent="0">
              <a:lnSpc>
                <a:spcPct val="110000"/>
              </a:lnSpc>
              <a:spcBef>
                <a:spcPts val="971"/>
              </a:spcBef>
              <a:buNone/>
            </a:pPr>
            <a:r>
              <a:rPr lang="en-US" sz="9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demonstrates the different ways objects can be ordered.</a:t>
            </a:r>
            <a:endParaRPr lang="en-US" sz="971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Example of Permutations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permutation is an arrangement of objects in a specific order.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emphasizes the sequence in which the objects are arranged.</a:t>
            </a:r>
            <a:endParaRPr lang="en-US" sz="984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Definition of Permutation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294" b="-29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Unlike permutations, combinations do not take the order of objects into account.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makes them essential for scenarios where only the selection matters.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Order in Combinations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Combinations are used in various fields, such as computer science, engineering, and mathematics.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solve problems where the arrangement of objects does not matter.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Combinations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combination is a selection of objects without considering the order.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if we have three objects - A, B, and C, there are three possible combinations: AB, AC, and BC.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Combination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a Combination?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Permutations with repetition are utilized in fields like computer science, engineering, and mathematics.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solve problems involving repeated elements in structured arrangements.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4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Permutations with Repetition</a:t>
            </a:r>
            <a:endParaRPr lang="en-US" sz="1443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three objects - A, B, and C, there are nine possible permutations: AAA, AAB, AAC, ABA, ABB, ABC, ACA, ACB, and ACC.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permutations demonstrate how repetition creates diverse arrangements.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of Permutations with Repetition</a:t>
            </a:r>
            <a:endParaRPr lang="en-US" sz="1667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Permutations with repetition involve arranging objects in a specific order, where some objects can be repeated.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concept allows for the same object to appear multiple times in different arrangements.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9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Permutations with Repetition</a:t>
            </a:r>
            <a:endParaRPr lang="en-US" sz="1589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Permutations with Repetition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Combinatorics has numerous applications in real-life problems, such as scheduling, resource allocation, and optimization.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used in computer science, engineering, mathematics, and other fields to solve complex problems.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in Real-Life Problems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Combinatorics helps us count and arrange objects in various ways.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makes it a fundamental tool for problem-solving.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Fundamental Tool for Problem-Solving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used in computer science, engineering, mathematics, and other fields to solve complex problems.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Combinatorics has numerous applications in real-life problems, such as scheduling, resource allocation, and optimization.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Interdisciplinary Importance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312" r="-1153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3"/>
              </a:spcBef>
              <a:buNone/>
            </a:pPr>
            <a:r>
              <a:rPr lang="en-US" sz="336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 of Combinatorics</a:t>
            </a:r>
            <a:endParaRPr lang="en-US" sz="33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Permutations help in determining the different ways objects can be arranged.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concept is widely used in mathematics and real-world scenarios like organizing events.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Permutations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if we have five objects, the number of permutations is 5! = 5 × 4 × 3 × 2 × 1 = 120.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demonstrates how factorials are applied in permutation calculations.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Calculation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number of permutations of n objects is calculated using the formula n! (n factorial).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Permutations are used to calculate the number of possible arrangements of objects.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Permutations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Calculating Permutations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077201" y="3200014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487681" y="45719"/>
                </a:moveTo>
                <a:cubicBezTo>
                  <a:pt x="496064" y="45719"/>
                  <a:pt x="502922" y="52576"/>
                  <a:pt x="502922" y="60957"/>
                </a:cubicBezTo>
                <a:lnTo>
                  <a:pt x="502922" y="167637"/>
                </a:lnTo>
                <a:lnTo>
                  <a:pt x="426721" y="167637"/>
                </a:lnTo>
                <a:lnTo>
                  <a:pt x="426721" y="137156"/>
                </a:lnTo>
                <a:lnTo>
                  <a:pt x="434342" y="137156"/>
                </a:lnTo>
                <a:cubicBezTo>
                  <a:pt x="447010" y="137156"/>
                  <a:pt x="457204" y="126966"/>
                  <a:pt x="457204" y="114297"/>
                </a:cubicBezTo>
                <a:cubicBezTo>
                  <a:pt x="457204" y="101628"/>
                  <a:pt x="447010" y="91438"/>
                  <a:pt x="434342" y="91438"/>
                </a:cubicBezTo>
                <a:lnTo>
                  <a:pt x="426721" y="91438"/>
                </a:lnTo>
                <a:lnTo>
                  <a:pt x="426721" y="45719"/>
                </a:lnTo>
                <a:lnTo>
                  <a:pt x="487681" y="45719"/>
                </a:lnTo>
                <a:moveTo>
                  <a:pt x="396239" y="91442"/>
                </a:moveTo>
                <a:lnTo>
                  <a:pt x="388618" y="91442"/>
                </a:lnTo>
                <a:cubicBezTo>
                  <a:pt x="375950" y="91442"/>
                  <a:pt x="365756" y="101632"/>
                  <a:pt x="365756" y="114301"/>
                </a:cubicBezTo>
                <a:cubicBezTo>
                  <a:pt x="365756" y="126971"/>
                  <a:pt x="375950" y="137161"/>
                  <a:pt x="388618" y="137161"/>
                </a:cubicBezTo>
                <a:lnTo>
                  <a:pt x="396239" y="137161"/>
                </a:lnTo>
                <a:lnTo>
                  <a:pt x="396239" y="167641"/>
                </a:lnTo>
                <a:lnTo>
                  <a:pt x="274320" y="167641"/>
                </a:lnTo>
                <a:lnTo>
                  <a:pt x="274320" y="137161"/>
                </a:lnTo>
                <a:lnTo>
                  <a:pt x="281941" y="137161"/>
                </a:lnTo>
                <a:cubicBezTo>
                  <a:pt x="294609" y="137161"/>
                  <a:pt x="304802" y="126971"/>
                  <a:pt x="304802" y="114301"/>
                </a:cubicBezTo>
                <a:cubicBezTo>
                  <a:pt x="304802" y="101632"/>
                  <a:pt x="294609" y="91442"/>
                  <a:pt x="281941" y="91442"/>
                </a:cubicBezTo>
                <a:lnTo>
                  <a:pt x="274320" y="91442"/>
                </a:lnTo>
                <a:lnTo>
                  <a:pt x="274320" y="45723"/>
                </a:lnTo>
                <a:lnTo>
                  <a:pt x="396239" y="45723"/>
                </a:lnTo>
                <a:lnTo>
                  <a:pt x="396239" y="91442"/>
                </a:lnTo>
                <a:moveTo>
                  <a:pt x="243838" y="91442"/>
                </a:moveTo>
                <a:lnTo>
                  <a:pt x="236217" y="91442"/>
                </a:lnTo>
                <a:cubicBezTo>
                  <a:pt x="223549" y="91442"/>
                  <a:pt x="213355" y="101632"/>
                  <a:pt x="213355" y="114301"/>
                </a:cubicBezTo>
                <a:cubicBezTo>
                  <a:pt x="213355" y="126971"/>
                  <a:pt x="223549" y="137161"/>
                  <a:pt x="236217" y="137161"/>
                </a:cubicBezTo>
                <a:lnTo>
                  <a:pt x="243838" y="137161"/>
                </a:lnTo>
                <a:lnTo>
                  <a:pt x="243838" y="167641"/>
                </a:lnTo>
                <a:lnTo>
                  <a:pt x="152396" y="167641"/>
                </a:lnTo>
                <a:lnTo>
                  <a:pt x="152396" y="137161"/>
                </a:lnTo>
                <a:lnTo>
                  <a:pt x="160016" y="137161"/>
                </a:lnTo>
                <a:cubicBezTo>
                  <a:pt x="172684" y="137161"/>
                  <a:pt x="182878" y="126971"/>
                  <a:pt x="182878" y="114301"/>
                </a:cubicBezTo>
                <a:cubicBezTo>
                  <a:pt x="182878" y="101632"/>
                  <a:pt x="172684" y="91442"/>
                  <a:pt x="160016" y="91442"/>
                </a:cubicBezTo>
                <a:lnTo>
                  <a:pt x="152396" y="91442"/>
                </a:lnTo>
                <a:lnTo>
                  <a:pt x="152396" y="45723"/>
                </a:lnTo>
                <a:lnTo>
                  <a:pt x="243838" y="45723"/>
                </a:lnTo>
                <a:lnTo>
                  <a:pt x="243838" y="91442"/>
                </a:lnTo>
                <a:moveTo>
                  <a:pt x="121919" y="91442"/>
                </a:moveTo>
                <a:lnTo>
                  <a:pt x="114298" y="91442"/>
                </a:lnTo>
                <a:cubicBezTo>
                  <a:pt x="101630" y="91442"/>
                  <a:pt x="91436" y="101632"/>
                  <a:pt x="91436" y="114301"/>
                </a:cubicBezTo>
                <a:cubicBezTo>
                  <a:pt x="91436" y="126971"/>
                  <a:pt x="101630" y="137161"/>
                  <a:pt x="114298" y="137161"/>
                </a:cubicBezTo>
                <a:lnTo>
                  <a:pt x="121919" y="137161"/>
                </a:lnTo>
                <a:lnTo>
                  <a:pt x="121919" y="167641"/>
                </a:lnTo>
                <a:lnTo>
                  <a:pt x="45718" y="167641"/>
                </a:lnTo>
                <a:lnTo>
                  <a:pt x="45718" y="60961"/>
                </a:lnTo>
                <a:cubicBezTo>
                  <a:pt x="45718" y="52580"/>
                  <a:pt x="52576" y="45723"/>
                  <a:pt x="60959" y="45723"/>
                </a:cubicBezTo>
                <a:lnTo>
                  <a:pt x="121919" y="45723"/>
                </a:lnTo>
                <a:lnTo>
                  <a:pt x="121919" y="91442"/>
                </a:lnTo>
                <a:moveTo>
                  <a:pt x="45718" y="365759"/>
                </a:moveTo>
                <a:lnTo>
                  <a:pt x="45718" y="198118"/>
                </a:lnTo>
                <a:lnTo>
                  <a:pt x="121919" y="198118"/>
                </a:lnTo>
                <a:lnTo>
                  <a:pt x="121919" y="220977"/>
                </a:lnTo>
                <a:lnTo>
                  <a:pt x="114298" y="220977"/>
                </a:lnTo>
                <a:cubicBezTo>
                  <a:pt x="101630" y="220977"/>
                  <a:pt x="91436" y="231167"/>
                  <a:pt x="91436" y="243836"/>
                </a:cubicBezTo>
                <a:cubicBezTo>
                  <a:pt x="91436" y="256506"/>
                  <a:pt x="101630" y="266696"/>
                  <a:pt x="114298" y="266696"/>
                </a:cubicBezTo>
                <a:lnTo>
                  <a:pt x="121919" y="266696"/>
                </a:lnTo>
                <a:lnTo>
                  <a:pt x="121919" y="289555"/>
                </a:lnTo>
                <a:lnTo>
                  <a:pt x="114298" y="289555"/>
                </a:lnTo>
                <a:cubicBezTo>
                  <a:pt x="101630" y="289555"/>
                  <a:pt x="91436" y="299745"/>
                  <a:pt x="91436" y="312415"/>
                </a:cubicBezTo>
                <a:cubicBezTo>
                  <a:pt x="91436" y="325084"/>
                  <a:pt x="101630" y="335274"/>
                  <a:pt x="114298" y="335274"/>
                </a:cubicBezTo>
                <a:lnTo>
                  <a:pt x="121919" y="335274"/>
                </a:lnTo>
                <a:lnTo>
                  <a:pt x="121919" y="380993"/>
                </a:lnTo>
                <a:lnTo>
                  <a:pt x="60959" y="380993"/>
                </a:lnTo>
                <a:cubicBezTo>
                  <a:pt x="52576" y="380993"/>
                  <a:pt x="45718" y="374135"/>
                  <a:pt x="45718" y="365755"/>
                </a:cubicBezTo>
                <a:lnTo>
                  <a:pt x="45718" y="365759"/>
                </a:lnTo>
                <a:moveTo>
                  <a:pt x="152401" y="335278"/>
                </a:moveTo>
                <a:lnTo>
                  <a:pt x="160022" y="335278"/>
                </a:lnTo>
                <a:cubicBezTo>
                  <a:pt x="172690" y="335278"/>
                  <a:pt x="182884" y="325088"/>
                  <a:pt x="182884" y="312419"/>
                </a:cubicBezTo>
                <a:cubicBezTo>
                  <a:pt x="182884" y="299749"/>
                  <a:pt x="172690" y="289559"/>
                  <a:pt x="160022" y="289559"/>
                </a:cubicBezTo>
                <a:lnTo>
                  <a:pt x="152401" y="289559"/>
                </a:lnTo>
                <a:lnTo>
                  <a:pt x="152401" y="266700"/>
                </a:lnTo>
                <a:lnTo>
                  <a:pt x="160022" y="266700"/>
                </a:lnTo>
                <a:cubicBezTo>
                  <a:pt x="172690" y="266700"/>
                  <a:pt x="182884" y="256510"/>
                  <a:pt x="182884" y="243840"/>
                </a:cubicBezTo>
                <a:cubicBezTo>
                  <a:pt x="182884" y="231171"/>
                  <a:pt x="172690" y="220981"/>
                  <a:pt x="160022" y="220981"/>
                </a:cubicBezTo>
                <a:lnTo>
                  <a:pt x="152401" y="220981"/>
                </a:lnTo>
                <a:lnTo>
                  <a:pt x="152401" y="198122"/>
                </a:lnTo>
                <a:lnTo>
                  <a:pt x="243843" y="198122"/>
                </a:lnTo>
                <a:lnTo>
                  <a:pt x="243843" y="220981"/>
                </a:lnTo>
                <a:lnTo>
                  <a:pt x="236222" y="220981"/>
                </a:lnTo>
                <a:cubicBezTo>
                  <a:pt x="223554" y="220981"/>
                  <a:pt x="213361" y="231171"/>
                  <a:pt x="213361" y="243840"/>
                </a:cubicBezTo>
                <a:cubicBezTo>
                  <a:pt x="213361" y="256510"/>
                  <a:pt x="223554" y="266700"/>
                  <a:pt x="236222" y="266700"/>
                </a:cubicBezTo>
                <a:lnTo>
                  <a:pt x="243843" y="266700"/>
                </a:lnTo>
                <a:lnTo>
                  <a:pt x="243843" y="289559"/>
                </a:lnTo>
                <a:lnTo>
                  <a:pt x="236222" y="289559"/>
                </a:lnTo>
                <a:cubicBezTo>
                  <a:pt x="223554" y="289559"/>
                  <a:pt x="213361" y="299749"/>
                  <a:pt x="213361" y="312419"/>
                </a:cubicBezTo>
                <a:cubicBezTo>
                  <a:pt x="213361" y="325088"/>
                  <a:pt x="223554" y="335278"/>
                  <a:pt x="236222" y="335278"/>
                </a:cubicBezTo>
                <a:lnTo>
                  <a:pt x="243843" y="335278"/>
                </a:lnTo>
                <a:lnTo>
                  <a:pt x="243843" y="380997"/>
                </a:lnTo>
                <a:lnTo>
                  <a:pt x="152401" y="380997"/>
                </a:lnTo>
                <a:lnTo>
                  <a:pt x="152401" y="335278"/>
                </a:lnTo>
                <a:moveTo>
                  <a:pt x="274320" y="266700"/>
                </a:moveTo>
                <a:lnTo>
                  <a:pt x="281941" y="266700"/>
                </a:lnTo>
                <a:cubicBezTo>
                  <a:pt x="294609" y="266700"/>
                  <a:pt x="304802" y="256510"/>
                  <a:pt x="304802" y="243841"/>
                </a:cubicBezTo>
                <a:cubicBezTo>
                  <a:pt x="304802" y="231171"/>
                  <a:pt x="294609" y="220981"/>
                  <a:pt x="281941" y="220981"/>
                </a:cubicBezTo>
                <a:lnTo>
                  <a:pt x="274320" y="220981"/>
                </a:lnTo>
                <a:lnTo>
                  <a:pt x="274320" y="198122"/>
                </a:lnTo>
                <a:lnTo>
                  <a:pt x="396239" y="198122"/>
                </a:lnTo>
                <a:lnTo>
                  <a:pt x="396239" y="289564"/>
                </a:lnTo>
                <a:lnTo>
                  <a:pt x="388618" y="289564"/>
                </a:lnTo>
                <a:cubicBezTo>
                  <a:pt x="375950" y="289564"/>
                  <a:pt x="365756" y="299754"/>
                  <a:pt x="365756" y="312423"/>
                </a:cubicBezTo>
                <a:cubicBezTo>
                  <a:pt x="365756" y="325092"/>
                  <a:pt x="375950" y="335282"/>
                  <a:pt x="388618" y="335282"/>
                </a:cubicBezTo>
                <a:lnTo>
                  <a:pt x="396239" y="335282"/>
                </a:lnTo>
                <a:lnTo>
                  <a:pt x="396239" y="381001"/>
                </a:lnTo>
                <a:lnTo>
                  <a:pt x="274320" y="381001"/>
                </a:lnTo>
                <a:lnTo>
                  <a:pt x="274320" y="335282"/>
                </a:lnTo>
                <a:lnTo>
                  <a:pt x="281941" y="335282"/>
                </a:lnTo>
                <a:cubicBezTo>
                  <a:pt x="294609" y="335282"/>
                  <a:pt x="304802" y="325092"/>
                  <a:pt x="304802" y="312423"/>
                </a:cubicBezTo>
                <a:cubicBezTo>
                  <a:pt x="304802" y="299754"/>
                  <a:pt x="294609" y="289564"/>
                  <a:pt x="281941" y="289564"/>
                </a:cubicBezTo>
                <a:lnTo>
                  <a:pt x="274320" y="289564"/>
                </a:lnTo>
                <a:lnTo>
                  <a:pt x="274320" y="266700"/>
                </a:lnTo>
                <a:moveTo>
                  <a:pt x="426721" y="335278"/>
                </a:moveTo>
                <a:lnTo>
                  <a:pt x="434342" y="335278"/>
                </a:lnTo>
                <a:cubicBezTo>
                  <a:pt x="447010" y="335278"/>
                  <a:pt x="457204" y="325088"/>
                  <a:pt x="457204" y="312419"/>
                </a:cubicBezTo>
                <a:cubicBezTo>
                  <a:pt x="457204" y="299749"/>
                  <a:pt x="447010" y="289559"/>
                  <a:pt x="434342" y="289559"/>
                </a:cubicBezTo>
                <a:lnTo>
                  <a:pt x="426721" y="289559"/>
                </a:lnTo>
                <a:lnTo>
                  <a:pt x="426721" y="198118"/>
                </a:lnTo>
                <a:lnTo>
                  <a:pt x="502922" y="198118"/>
                </a:lnTo>
                <a:lnTo>
                  <a:pt x="502922" y="365759"/>
                </a:lnTo>
                <a:cubicBezTo>
                  <a:pt x="502922" y="374140"/>
                  <a:pt x="496064" y="380997"/>
                  <a:pt x="487681" y="380997"/>
                </a:cubicBezTo>
                <a:lnTo>
                  <a:pt x="426721" y="380997"/>
                </a:lnTo>
                <a:lnTo>
                  <a:pt x="426721" y="335278"/>
                </a:lnTo>
                <a:moveTo>
                  <a:pt x="60959" y="0"/>
                </a:moveTo>
                <a:cubicBezTo>
                  <a:pt x="27339" y="0"/>
                  <a:pt x="0" y="27336"/>
                  <a:pt x="0" y="60961"/>
                </a:cubicBezTo>
                <a:lnTo>
                  <a:pt x="0" y="365763"/>
                </a:lnTo>
                <a:cubicBezTo>
                  <a:pt x="0" y="399384"/>
                  <a:pt x="27339" y="426724"/>
                  <a:pt x="60959" y="426724"/>
                </a:cubicBezTo>
                <a:lnTo>
                  <a:pt x="487681" y="426724"/>
                </a:lnTo>
                <a:cubicBezTo>
                  <a:pt x="521301" y="426724"/>
                  <a:pt x="548640" y="399389"/>
                  <a:pt x="548640" y="365763"/>
                </a:cubicBezTo>
                <a:lnTo>
                  <a:pt x="548640" y="60961"/>
                </a:lnTo>
                <a:cubicBezTo>
                  <a:pt x="548640" y="27340"/>
                  <a:pt x="521301" y="0"/>
                  <a:pt x="487681" y="0"/>
                </a:cubicBezTo>
                <a:lnTo>
                  <a:pt x="60959" y="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04361" y="3195076"/>
            <a:ext cx="548640" cy="436597"/>
          </a:xfrm>
          <a:custGeom>
            <a:avLst/>
            <a:gdLst/>
            <a:ahLst/>
            <a:cxnLst/>
            <a:rect l="l" t="t" r="r" b="b"/>
            <a:pathLst>
              <a:path w="548640" h="436597">
                <a:moveTo>
                  <a:pt x="199381" y="48209"/>
                </a:moveTo>
                <a:cubicBezTo>
                  <a:pt x="191152" y="39979"/>
                  <a:pt x="177847" y="39979"/>
                  <a:pt x="169705" y="48209"/>
                </a:cubicBezTo>
                <a:lnTo>
                  <a:pt x="48209" y="169618"/>
                </a:lnTo>
                <a:cubicBezTo>
                  <a:pt x="39979" y="177848"/>
                  <a:pt x="39979" y="191151"/>
                  <a:pt x="48209" y="199293"/>
                </a:cubicBezTo>
                <a:lnTo>
                  <a:pt x="169618" y="320789"/>
                </a:lnTo>
                <a:cubicBezTo>
                  <a:pt x="177847" y="329019"/>
                  <a:pt x="191152" y="329019"/>
                  <a:pt x="199293" y="320789"/>
                </a:cubicBezTo>
                <a:lnTo>
                  <a:pt x="320790" y="199381"/>
                </a:lnTo>
                <a:cubicBezTo>
                  <a:pt x="329019" y="191151"/>
                  <a:pt x="329019" y="177848"/>
                  <a:pt x="320790" y="169705"/>
                </a:cubicBezTo>
                <a:lnTo>
                  <a:pt x="199381" y="48209"/>
                </a:lnTo>
                <a:moveTo>
                  <a:pt x="139947" y="18446"/>
                </a:moveTo>
                <a:cubicBezTo>
                  <a:pt x="164543" y="-6152"/>
                  <a:pt x="204462" y="-6152"/>
                  <a:pt x="229057" y="18446"/>
                </a:cubicBezTo>
                <a:lnTo>
                  <a:pt x="350554" y="139942"/>
                </a:lnTo>
                <a:cubicBezTo>
                  <a:pt x="375149" y="164540"/>
                  <a:pt x="375149" y="204454"/>
                  <a:pt x="350554" y="229052"/>
                </a:cubicBezTo>
                <a:lnTo>
                  <a:pt x="229057" y="350548"/>
                </a:lnTo>
                <a:cubicBezTo>
                  <a:pt x="204462" y="375146"/>
                  <a:pt x="164543" y="375146"/>
                  <a:pt x="139947" y="350548"/>
                </a:cubicBezTo>
                <a:lnTo>
                  <a:pt x="18451" y="229052"/>
                </a:lnTo>
                <a:cubicBezTo>
                  <a:pt x="-6145" y="204454"/>
                  <a:pt x="-6145" y="164540"/>
                  <a:pt x="18451" y="139942"/>
                </a:cubicBezTo>
                <a:lnTo>
                  <a:pt x="139947" y="18446"/>
                </a:lnTo>
                <a:moveTo>
                  <a:pt x="268532" y="350640"/>
                </a:moveTo>
                <a:lnTo>
                  <a:pt x="370332" y="248838"/>
                </a:lnTo>
                <a:cubicBezTo>
                  <a:pt x="395366" y="223804"/>
                  <a:pt x="402718" y="187916"/>
                  <a:pt x="392563" y="156489"/>
                </a:cubicBezTo>
                <a:lnTo>
                  <a:pt x="492613" y="156489"/>
                </a:lnTo>
                <a:cubicBezTo>
                  <a:pt x="523512" y="156489"/>
                  <a:pt x="548635" y="181611"/>
                  <a:pt x="548635" y="212509"/>
                </a:cubicBezTo>
                <a:lnTo>
                  <a:pt x="548635" y="380573"/>
                </a:lnTo>
                <a:cubicBezTo>
                  <a:pt x="548635" y="411471"/>
                  <a:pt x="523512" y="436592"/>
                  <a:pt x="492613" y="436592"/>
                </a:cubicBezTo>
                <a:lnTo>
                  <a:pt x="324548" y="436592"/>
                </a:lnTo>
                <a:cubicBezTo>
                  <a:pt x="293649" y="436592"/>
                  <a:pt x="268526" y="411471"/>
                  <a:pt x="268526" y="380573"/>
                </a:cubicBezTo>
                <a:lnTo>
                  <a:pt x="268532" y="350640"/>
                </a:lnTo>
                <a:moveTo>
                  <a:pt x="429596" y="296541"/>
                </a:moveTo>
                <a:cubicBezTo>
                  <a:pt x="429596" y="284940"/>
                  <a:pt x="420192" y="275532"/>
                  <a:pt x="408589" y="275532"/>
                </a:cubicBezTo>
                <a:cubicBezTo>
                  <a:pt x="396985" y="275532"/>
                  <a:pt x="387581" y="284936"/>
                  <a:pt x="387581" y="296541"/>
                </a:cubicBezTo>
                <a:cubicBezTo>
                  <a:pt x="387581" y="308141"/>
                  <a:pt x="396985" y="317550"/>
                  <a:pt x="408589" y="317550"/>
                </a:cubicBezTo>
                <a:cubicBezTo>
                  <a:pt x="420192" y="317550"/>
                  <a:pt x="429596" y="308146"/>
                  <a:pt x="429596" y="296541"/>
                </a:cubicBezTo>
                <a:lnTo>
                  <a:pt x="429596" y="296541"/>
                </a:lnTo>
                <a:moveTo>
                  <a:pt x="93466" y="163492"/>
                </a:moveTo>
                <a:cubicBezTo>
                  <a:pt x="105070" y="163492"/>
                  <a:pt x="114474" y="172897"/>
                  <a:pt x="114474" y="184501"/>
                </a:cubicBezTo>
                <a:cubicBezTo>
                  <a:pt x="114474" y="196102"/>
                  <a:pt x="105070" y="205510"/>
                  <a:pt x="93466" y="205510"/>
                </a:cubicBezTo>
                <a:cubicBezTo>
                  <a:pt x="81863" y="205510"/>
                  <a:pt x="72459" y="196106"/>
                  <a:pt x="72459" y="184501"/>
                </a:cubicBezTo>
                <a:cubicBezTo>
                  <a:pt x="72459" y="172901"/>
                  <a:pt x="81863" y="163492"/>
                  <a:pt x="93466" y="163492"/>
                </a:cubicBezTo>
                <a:lnTo>
                  <a:pt x="93466" y="163492"/>
                </a:lnTo>
                <a:moveTo>
                  <a:pt x="184497" y="114471"/>
                </a:moveTo>
                <a:cubicBezTo>
                  <a:pt x="172893" y="114471"/>
                  <a:pt x="163489" y="105067"/>
                  <a:pt x="163489" y="93462"/>
                </a:cubicBezTo>
                <a:cubicBezTo>
                  <a:pt x="163489" y="81862"/>
                  <a:pt x="172893" y="72453"/>
                  <a:pt x="184497" y="72453"/>
                </a:cubicBezTo>
                <a:cubicBezTo>
                  <a:pt x="196100" y="72453"/>
                  <a:pt x="205504" y="81858"/>
                  <a:pt x="205504" y="93462"/>
                </a:cubicBezTo>
                <a:cubicBezTo>
                  <a:pt x="205504" y="105063"/>
                  <a:pt x="196100" y="114471"/>
                  <a:pt x="184497" y="114471"/>
                </a:cubicBezTo>
                <a:moveTo>
                  <a:pt x="184497" y="296541"/>
                </a:moveTo>
                <a:cubicBezTo>
                  <a:pt x="172893" y="296541"/>
                  <a:pt x="163489" y="287137"/>
                  <a:pt x="163489" y="275532"/>
                </a:cubicBezTo>
                <a:cubicBezTo>
                  <a:pt x="163489" y="263931"/>
                  <a:pt x="172893" y="254523"/>
                  <a:pt x="184497" y="254523"/>
                </a:cubicBezTo>
                <a:cubicBezTo>
                  <a:pt x="196100" y="254523"/>
                  <a:pt x="205504" y="263927"/>
                  <a:pt x="205504" y="275532"/>
                </a:cubicBezTo>
                <a:cubicBezTo>
                  <a:pt x="205504" y="287132"/>
                  <a:pt x="196100" y="296541"/>
                  <a:pt x="184497" y="296541"/>
                </a:cubicBezTo>
                <a:moveTo>
                  <a:pt x="275533" y="163492"/>
                </a:moveTo>
                <a:cubicBezTo>
                  <a:pt x="287136" y="163492"/>
                  <a:pt x="296540" y="172897"/>
                  <a:pt x="296540" y="184501"/>
                </a:cubicBezTo>
                <a:cubicBezTo>
                  <a:pt x="296540" y="196102"/>
                  <a:pt x="287136" y="205510"/>
                  <a:pt x="275533" y="205510"/>
                </a:cubicBezTo>
                <a:cubicBezTo>
                  <a:pt x="263929" y="205510"/>
                  <a:pt x="254525" y="196106"/>
                  <a:pt x="254525" y="184501"/>
                </a:cubicBezTo>
                <a:cubicBezTo>
                  <a:pt x="254525" y="172901"/>
                  <a:pt x="263929" y="163492"/>
                  <a:pt x="275533" y="163492"/>
                </a:cubicBezTo>
                <a:moveTo>
                  <a:pt x="184497" y="163492"/>
                </a:moveTo>
                <a:cubicBezTo>
                  <a:pt x="196100" y="163492"/>
                  <a:pt x="205504" y="172897"/>
                  <a:pt x="205504" y="184501"/>
                </a:cubicBezTo>
                <a:cubicBezTo>
                  <a:pt x="205504" y="196102"/>
                  <a:pt x="196100" y="205510"/>
                  <a:pt x="184497" y="205510"/>
                </a:cubicBezTo>
                <a:cubicBezTo>
                  <a:pt x="172893" y="205510"/>
                  <a:pt x="163489" y="196106"/>
                  <a:pt x="163489" y="184501"/>
                </a:cubicBezTo>
                <a:cubicBezTo>
                  <a:pt x="163489" y="172901"/>
                  <a:pt x="172893" y="163492"/>
                  <a:pt x="184497" y="163492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00098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60045" y="188595"/>
                </a:moveTo>
                <a:lnTo>
                  <a:pt x="360045" y="480060"/>
                </a:lnTo>
                <a:cubicBezTo>
                  <a:pt x="360045" y="489491"/>
                  <a:pt x="352330" y="497205"/>
                  <a:pt x="342899" y="497205"/>
                </a:cubicBezTo>
                <a:lnTo>
                  <a:pt x="68577" y="497205"/>
                </a:lnTo>
                <a:cubicBezTo>
                  <a:pt x="59146" y="497205"/>
                  <a:pt x="51431" y="489491"/>
                  <a:pt x="51431" y="480060"/>
                </a:cubicBezTo>
                <a:lnTo>
                  <a:pt x="51431" y="188595"/>
                </a:lnTo>
                <a:lnTo>
                  <a:pt x="360045" y="188595"/>
                </a:lnTo>
                <a:moveTo>
                  <a:pt x="360045" y="137160"/>
                </a:moveTo>
                <a:lnTo>
                  <a:pt x="51435" y="137160"/>
                </a:lnTo>
                <a:lnTo>
                  <a:pt x="51435" y="68580"/>
                </a:lnTo>
                <a:cubicBezTo>
                  <a:pt x="51435" y="59149"/>
                  <a:pt x="59150" y="51435"/>
                  <a:pt x="68581" y="51435"/>
                </a:cubicBezTo>
                <a:lnTo>
                  <a:pt x="342903" y="51435"/>
                </a:lnTo>
                <a:cubicBezTo>
                  <a:pt x="352334" y="51435"/>
                  <a:pt x="360049" y="59149"/>
                  <a:pt x="360049" y="68580"/>
                </a:cubicBezTo>
                <a:lnTo>
                  <a:pt x="360045" y="137160"/>
                </a:lnTo>
                <a:moveTo>
                  <a:pt x="411480" y="137160"/>
                </a:moveTo>
                <a:lnTo>
                  <a:pt x="411480" y="68580"/>
                </a:lnTo>
                <a:cubicBezTo>
                  <a:pt x="411480" y="30751"/>
                  <a:pt x="380726" y="0"/>
                  <a:pt x="342899" y="0"/>
                </a:cubicBezTo>
                <a:lnTo>
                  <a:pt x="68577" y="0"/>
                </a:lnTo>
                <a:cubicBezTo>
                  <a:pt x="30750" y="0"/>
                  <a:pt x="-4" y="30751"/>
                  <a:pt x="-4" y="68580"/>
                </a:cubicBezTo>
                <a:lnTo>
                  <a:pt x="-4" y="137160"/>
                </a:lnTo>
                <a:lnTo>
                  <a:pt x="-4" y="162880"/>
                </a:lnTo>
                <a:lnTo>
                  <a:pt x="-4" y="188601"/>
                </a:lnTo>
                <a:lnTo>
                  <a:pt x="-4" y="480066"/>
                </a:lnTo>
                <a:cubicBezTo>
                  <a:pt x="-4" y="517894"/>
                  <a:pt x="30750" y="548646"/>
                  <a:pt x="68577" y="548646"/>
                </a:cubicBezTo>
                <a:lnTo>
                  <a:pt x="342899" y="548646"/>
                </a:lnTo>
                <a:cubicBezTo>
                  <a:pt x="380726" y="548646"/>
                  <a:pt x="411480" y="517894"/>
                  <a:pt x="411480" y="480066"/>
                </a:cubicBezTo>
                <a:lnTo>
                  <a:pt x="411480" y="188601"/>
                </a:lnTo>
                <a:lnTo>
                  <a:pt x="411480" y="162886"/>
                </a:lnTo>
                <a:lnTo>
                  <a:pt x="411480" y="137160"/>
                </a:lnTo>
                <a:moveTo>
                  <a:pt x="85724" y="248605"/>
                </a:moveTo>
                <a:cubicBezTo>
                  <a:pt x="85724" y="262810"/>
                  <a:pt x="97237" y="274326"/>
                  <a:pt x="111441" y="274326"/>
                </a:cubicBezTo>
                <a:cubicBezTo>
                  <a:pt x="125645" y="274326"/>
                  <a:pt x="137159" y="262810"/>
                  <a:pt x="137159" y="248611"/>
                </a:cubicBezTo>
                <a:cubicBezTo>
                  <a:pt x="137159" y="234407"/>
                  <a:pt x="125645" y="222896"/>
                  <a:pt x="111441" y="222896"/>
                </a:cubicBezTo>
                <a:cubicBezTo>
                  <a:pt x="97237" y="222896"/>
                  <a:pt x="85724" y="234412"/>
                  <a:pt x="85724" y="248616"/>
                </a:cubicBezTo>
                <a:lnTo>
                  <a:pt x="85724" y="248605"/>
                </a:lnTo>
                <a:moveTo>
                  <a:pt x="111441" y="317185"/>
                </a:moveTo>
                <a:cubicBezTo>
                  <a:pt x="97237" y="317185"/>
                  <a:pt x="85724" y="328701"/>
                  <a:pt x="85724" y="342906"/>
                </a:cubicBezTo>
                <a:cubicBezTo>
                  <a:pt x="85724" y="357110"/>
                  <a:pt x="97237" y="368626"/>
                  <a:pt x="111441" y="368626"/>
                </a:cubicBezTo>
                <a:cubicBezTo>
                  <a:pt x="125645" y="368626"/>
                  <a:pt x="137159" y="357110"/>
                  <a:pt x="137159" y="342911"/>
                </a:cubicBezTo>
                <a:cubicBezTo>
                  <a:pt x="137159" y="328707"/>
                  <a:pt x="125645" y="317196"/>
                  <a:pt x="111441" y="317196"/>
                </a:cubicBezTo>
                <a:lnTo>
                  <a:pt x="111441" y="317185"/>
                </a:lnTo>
                <a:moveTo>
                  <a:pt x="85724" y="437200"/>
                </a:moveTo>
                <a:cubicBezTo>
                  <a:pt x="85724" y="451454"/>
                  <a:pt x="97187" y="462921"/>
                  <a:pt x="111441" y="462921"/>
                </a:cubicBezTo>
                <a:lnTo>
                  <a:pt x="205740" y="462921"/>
                </a:lnTo>
                <a:cubicBezTo>
                  <a:pt x="219994" y="462921"/>
                  <a:pt x="231458" y="451454"/>
                  <a:pt x="231458" y="437206"/>
                </a:cubicBezTo>
                <a:cubicBezTo>
                  <a:pt x="231458" y="422952"/>
                  <a:pt x="219994" y="411491"/>
                  <a:pt x="205740" y="411491"/>
                </a:cubicBezTo>
                <a:lnTo>
                  <a:pt x="111441" y="411491"/>
                </a:lnTo>
                <a:cubicBezTo>
                  <a:pt x="97187" y="411491"/>
                  <a:pt x="85724" y="422958"/>
                  <a:pt x="85724" y="437211"/>
                </a:cubicBezTo>
                <a:lnTo>
                  <a:pt x="85724" y="437200"/>
                </a:lnTo>
                <a:moveTo>
                  <a:pt x="205740" y="222885"/>
                </a:moveTo>
                <a:cubicBezTo>
                  <a:pt x="191536" y="222885"/>
                  <a:pt x="180023" y="234401"/>
                  <a:pt x="180023" y="248605"/>
                </a:cubicBezTo>
                <a:cubicBezTo>
                  <a:pt x="180023" y="262810"/>
                  <a:pt x="191536" y="274326"/>
                  <a:pt x="205740" y="274326"/>
                </a:cubicBezTo>
                <a:cubicBezTo>
                  <a:pt x="219944" y="274326"/>
                  <a:pt x="231458" y="262810"/>
                  <a:pt x="231458" y="248611"/>
                </a:cubicBezTo>
                <a:cubicBezTo>
                  <a:pt x="231458" y="234407"/>
                  <a:pt x="219944" y="222896"/>
                  <a:pt x="205740" y="222896"/>
                </a:cubicBezTo>
                <a:lnTo>
                  <a:pt x="205740" y="222885"/>
                </a:lnTo>
                <a:moveTo>
                  <a:pt x="180023" y="342900"/>
                </a:moveTo>
                <a:cubicBezTo>
                  <a:pt x="180023" y="357104"/>
                  <a:pt x="191536" y="368620"/>
                  <a:pt x="205740" y="368620"/>
                </a:cubicBezTo>
                <a:cubicBezTo>
                  <a:pt x="219944" y="368620"/>
                  <a:pt x="231458" y="357104"/>
                  <a:pt x="231458" y="342906"/>
                </a:cubicBezTo>
                <a:cubicBezTo>
                  <a:pt x="231458" y="328701"/>
                  <a:pt x="219944" y="317191"/>
                  <a:pt x="205740" y="317191"/>
                </a:cubicBezTo>
                <a:cubicBezTo>
                  <a:pt x="191536" y="317191"/>
                  <a:pt x="180023" y="328707"/>
                  <a:pt x="180023" y="342911"/>
                </a:cubicBezTo>
                <a:lnTo>
                  <a:pt x="180023" y="342900"/>
                </a:lnTo>
                <a:moveTo>
                  <a:pt x="300039" y="222885"/>
                </a:moveTo>
                <a:cubicBezTo>
                  <a:pt x="285835" y="222885"/>
                  <a:pt x="274321" y="234401"/>
                  <a:pt x="274321" y="248605"/>
                </a:cubicBezTo>
                <a:cubicBezTo>
                  <a:pt x="274321" y="262810"/>
                  <a:pt x="285835" y="274326"/>
                  <a:pt x="300039" y="274326"/>
                </a:cubicBezTo>
                <a:cubicBezTo>
                  <a:pt x="314243" y="274326"/>
                  <a:pt x="325756" y="262810"/>
                  <a:pt x="325756" y="248611"/>
                </a:cubicBezTo>
                <a:cubicBezTo>
                  <a:pt x="325756" y="234407"/>
                  <a:pt x="314243" y="222896"/>
                  <a:pt x="300039" y="222896"/>
                </a:cubicBezTo>
                <a:lnTo>
                  <a:pt x="300039" y="222885"/>
                </a:lnTo>
                <a:moveTo>
                  <a:pt x="274321" y="342900"/>
                </a:moveTo>
                <a:cubicBezTo>
                  <a:pt x="274321" y="357104"/>
                  <a:pt x="285835" y="368620"/>
                  <a:pt x="300039" y="368620"/>
                </a:cubicBezTo>
                <a:cubicBezTo>
                  <a:pt x="314243" y="368620"/>
                  <a:pt x="325756" y="357104"/>
                  <a:pt x="325756" y="342906"/>
                </a:cubicBezTo>
                <a:cubicBezTo>
                  <a:pt x="325756" y="328701"/>
                  <a:pt x="314243" y="317191"/>
                  <a:pt x="300039" y="317191"/>
                </a:cubicBezTo>
                <a:cubicBezTo>
                  <a:pt x="285835" y="317191"/>
                  <a:pt x="274321" y="328707"/>
                  <a:pt x="274321" y="342911"/>
                </a:cubicBezTo>
                <a:lnTo>
                  <a:pt x="274321" y="342900"/>
                </a:lnTo>
                <a:moveTo>
                  <a:pt x="300039" y="411480"/>
                </a:moveTo>
                <a:cubicBezTo>
                  <a:pt x="285835" y="411480"/>
                  <a:pt x="274321" y="422996"/>
                  <a:pt x="274321" y="437200"/>
                </a:cubicBezTo>
                <a:cubicBezTo>
                  <a:pt x="274321" y="451405"/>
                  <a:pt x="285835" y="462921"/>
                  <a:pt x="300039" y="462921"/>
                </a:cubicBezTo>
                <a:cubicBezTo>
                  <a:pt x="314243" y="462921"/>
                  <a:pt x="325756" y="451405"/>
                  <a:pt x="325756" y="437206"/>
                </a:cubicBezTo>
                <a:cubicBezTo>
                  <a:pt x="325756" y="423002"/>
                  <a:pt x="314243" y="411491"/>
                  <a:pt x="300039" y="411491"/>
                </a:cubicBezTo>
                <a:lnTo>
                  <a:pt x="300039" y="4114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Combinations are essential in fields like probability and statistics.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in determining the number of ways to select items without considering the order.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Combinations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if we have five objects and we want to choose three, the number of combinations is 5C3 = 10.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demonstrates how the formula can be applied to real-world scenarios.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of Combinations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number of combinations of n objects taken r at a time is calculated using the formula nCr (n choose r).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Combinations are used to calculate the number of possible selections of objects.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Combinations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Calculating Combinations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077201" y="2257085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487681" y="45719"/>
                </a:moveTo>
                <a:cubicBezTo>
                  <a:pt x="496064" y="45719"/>
                  <a:pt x="502922" y="52576"/>
                  <a:pt x="502922" y="60957"/>
                </a:cubicBezTo>
                <a:lnTo>
                  <a:pt x="502922" y="167637"/>
                </a:lnTo>
                <a:lnTo>
                  <a:pt x="426721" y="167637"/>
                </a:lnTo>
                <a:lnTo>
                  <a:pt x="426721" y="137156"/>
                </a:lnTo>
                <a:lnTo>
                  <a:pt x="434342" y="137156"/>
                </a:lnTo>
                <a:cubicBezTo>
                  <a:pt x="447010" y="137156"/>
                  <a:pt x="457204" y="126966"/>
                  <a:pt x="457204" y="114297"/>
                </a:cubicBezTo>
                <a:cubicBezTo>
                  <a:pt x="457204" y="101628"/>
                  <a:pt x="447010" y="91438"/>
                  <a:pt x="434342" y="91438"/>
                </a:cubicBezTo>
                <a:lnTo>
                  <a:pt x="426721" y="91438"/>
                </a:lnTo>
                <a:lnTo>
                  <a:pt x="426721" y="45719"/>
                </a:lnTo>
                <a:lnTo>
                  <a:pt x="487681" y="45719"/>
                </a:lnTo>
                <a:moveTo>
                  <a:pt x="396239" y="91442"/>
                </a:moveTo>
                <a:lnTo>
                  <a:pt x="388618" y="91442"/>
                </a:lnTo>
                <a:cubicBezTo>
                  <a:pt x="375950" y="91442"/>
                  <a:pt x="365756" y="101632"/>
                  <a:pt x="365756" y="114301"/>
                </a:cubicBezTo>
                <a:cubicBezTo>
                  <a:pt x="365756" y="126971"/>
                  <a:pt x="375950" y="137161"/>
                  <a:pt x="388618" y="137161"/>
                </a:cubicBezTo>
                <a:lnTo>
                  <a:pt x="396239" y="137161"/>
                </a:lnTo>
                <a:lnTo>
                  <a:pt x="396239" y="167641"/>
                </a:lnTo>
                <a:lnTo>
                  <a:pt x="274320" y="167641"/>
                </a:lnTo>
                <a:lnTo>
                  <a:pt x="274320" y="137161"/>
                </a:lnTo>
                <a:lnTo>
                  <a:pt x="281941" y="137161"/>
                </a:lnTo>
                <a:cubicBezTo>
                  <a:pt x="294609" y="137161"/>
                  <a:pt x="304802" y="126971"/>
                  <a:pt x="304802" y="114301"/>
                </a:cubicBezTo>
                <a:cubicBezTo>
                  <a:pt x="304802" y="101632"/>
                  <a:pt x="294609" y="91442"/>
                  <a:pt x="281941" y="91442"/>
                </a:cubicBezTo>
                <a:lnTo>
                  <a:pt x="274320" y="91442"/>
                </a:lnTo>
                <a:lnTo>
                  <a:pt x="274320" y="45723"/>
                </a:lnTo>
                <a:lnTo>
                  <a:pt x="396239" y="45723"/>
                </a:lnTo>
                <a:lnTo>
                  <a:pt x="396239" y="91442"/>
                </a:lnTo>
                <a:moveTo>
                  <a:pt x="243838" y="91442"/>
                </a:moveTo>
                <a:lnTo>
                  <a:pt x="236217" y="91442"/>
                </a:lnTo>
                <a:cubicBezTo>
                  <a:pt x="223549" y="91442"/>
                  <a:pt x="213355" y="101632"/>
                  <a:pt x="213355" y="114301"/>
                </a:cubicBezTo>
                <a:cubicBezTo>
                  <a:pt x="213355" y="126971"/>
                  <a:pt x="223549" y="137161"/>
                  <a:pt x="236217" y="137161"/>
                </a:cubicBezTo>
                <a:lnTo>
                  <a:pt x="243838" y="137161"/>
                </a:lnTo>
                <a:lnTo>
                  <a:pt x="243838" y="167641"/>
                </a:lnTo>
                <a:lnTo>
                  <a:pt x="152396" y="167641"/>
                </a:lnTo>
                <a:lnTo>
                  <a:pt x="152396" y="137161"/>
                </a:lnTo>
                <a:lnTo>
                  <a:pt x="160016" y="137161"/>
                </a:lnTo>
                <a:cubicBezTo>
                  <a:pt x="172684" y="137161"/>
                  <a:pt x="182878" y="126971"/>
                  <a:pt x="182878" y="114301"/>
                </a:cubicBezTo>
                <a:cubicBezTo>
                  <a:pt x="182878" y="101632"/>
                  <a:pt x="172684" y="91442"/>
                  <a:pt x="160016" y="91442"/>
                </a:cubicBezTo>
                <a:lnTo>
                  <a:pt x="152396" y="91442"/>
                </a:lnTo>
                <a:lnTo>
                  <a:pt x="152396" y="45723"/>
                </a:lnTo>
                <a:lnTo>
                  <a:pt x="243838" y="45723"/>
                </a:lnTo>
                <a:lnTo>
                  <a:pt x="243838" y="91442"/>
                </a:lnTo>
                <a:moveTo>
                  <a:pt x="121919" y="91442"/>
                </a:moveTo>
                <a:lnTo>
                  <a:pt x="114298" y="91442"/>
                </a:lnTo>
                <a:cubicBezTo>
                  <a:pt x="101630" y="91442"/>
                  <a:pt x="91436" y="101632"/>
                  <a:pt x="91436" y="114301"/>
                </a:cubicBezTo>
                <a:cubicBezTo>
                  <a:pt x="91436" y="126971"/>
                  <a:pt x="101630" y="137161"/>
                  <a:pt x="114298" y="137161"/>
                </a:cubicBezTo>
                <a:lnTo>
                  <a:pt x="121919" y="137161"/>
                </a:lnTo>
                <a:lnTo>
                  <a:pt x="121919" y="167641"/>
                </a:lnTo>
                <a:lnTo>
                  <a:pt x="45718" y="167641"/>
                </a:lnTo>
                <a:lnTo>
                  <a:pt x="45718" y="60961"/>
                </a:lnTo>
                <a:cubicBezTo>
                  <a:pt x="45718" y="52580"/>
                  <a:pt x="52576" y="45723"/>
                  <a:pt x="60959" y="45723"/>
                </a:cubicBezTo>
                <a:lnTo>
                  <a:pt x="121919" y="45723"/>
                </a:lnTo>
                <a:lnTo>
                  <a:pt x="121919" y="91442"/>
                </a:lnTo>
                <a:moveTo>
                  <a:pt x="45718" y="365759"/>
                </a:moveTo>
                <a:lnTo>
                  <a:pt x="45718" y="198118"/>
                </a:lnTo>
                <a:lnTo>
                  <a:pt x="121919" y="198118"/>
                </a:lnTo>
                <a:lnTo>
                  <a:pt x="121919" y="220977"/>
                </a:lnTo>
                <a:lnTo>
                  <a:pt x="114298" y="220977"/>
                </a:lnTo>
                <a:cubicBezTo>
                  <a:pt x="101630" y="220977"/>
                  <a:pt x="91436" y="231167"/>
                  <a:pt x="91436" y="243836"/>
                </a:cubicBezTo>
                <a:cubicBezTo>
                  <a:pt x="91436" y="256506"/>
                  <a:pt x="101630" y="266696"/>
                  <a:pt x="114298" y="266696"/>
                </a:cubicBezTo>
                <a:lnTo>
                  <a:pt x="121919" y="266696"/>
                </a:lnTo>
                <a:lnTo>
                  <a:pt x="121919" y="289555"/>
                </a:lnTo>
                <a:lnTo>
                  <a:pt x="114298" y="289555"/>
                </a:lnTo>
                <a:cubicBezTo>
                  <a:pt x="101630" y="289555"/>
                  <a:pt x="91436" y="299745"/>
                  <a:pt x="91436" y="312415"/>
                </a:cubicBezTo>
                <a:cubicBezTo>
                  <a:pt x="91436" y="325084"/>
                  <a:pt x="101630" y="335274"/>
                  <a:pt x="114298" y="335274"/>
                </a:cubicBezTo>
                <a:lnTo>
                  <a:pt x="121919" y="335274"/>
                </a:lnTo>
                <a:lnTo>
                  <a:pt x="121919" y="380993"/>
                </a:lnTo>
                <a:lnTo>
                  <a:pt x="60959" y="380993"/>
                </a:lnTo>
                <a:cubicBezTo>
                  <a:pt x="52576" y="380993"/>
                  <a:pt x="45718" y="374135"/>
                  <a:pt x="45718" y="365755"/>
                </a:cubicBezTo>
                <a:lnTo>
                  <a:pt x="45718" y="365759"/>
                </a:lnTo>
                <a:moveTo>
                  <a:pt x="152401" y="335278"/>
                </a:moveTo>
                <a:lnTo>
                  <a:pt x="160022" y="335278"/>
                </a:lnTo>
                <a:cubicBezTo>
                  <a:pt x="172690" y="335278"/>
                  <a:pt x="182884" y="325088"/>
                  <a:pt x="182884" y="312419"/>
                </a:cubicBezTo>
                <a:cubicBezTo>
                  <a:pt x="182884" y="299749"/>
                  <a:pt x="172690" y="289559"/>
                  <a:pt x="160022" y="289559"/>
                </a:cubicBezTo>
                <a:lnTo>
                  <a:pt x="152401" y="289559"/>
                </a:lnTo>
                <a:lnTo>
                  <a:pt x="152401" y="266700"/>
                </a:lnTo>
                <a:lnTo>
                  <a:pt x="160022" y="266700"/>
                </a:lnTo>
                <a:cubicBezTo>
                  <a:pt x="172690" y="266700"/>
                  <a:pt x="182884" y="256510"/>
                  <a:pt x="182884" y="243840"/>
                </a:cubicBezTo>
                <a:cubicBezTo>
                  <a:pt x="182884" y="231171"/>
                  <a:pt x="172690" y="220981"/>
                  <a:pt x="160022" y="220981"/>
                </a:cubicBezTo>
                <a:lnTo>
                  <a:pt x="152401" y="220981"/>
                </a:lnTo>
                <a:lnTo>
                  <a:pt x="152401" y="198122"/>
                </a:lnTo>
                <a:lnTo>
                  <a:pt x="243843" y="198122"/>
                </a:lnTo>
                <a:lnTo>
                  <a:pt x="243843" y="220981"/>
                </a:lnTo>
                <a:lnTo>
                  <a:pt x="236222" y="220981"/>
                </a:lnTo>
                <a:cubicBezTo>
                  <a:pt x="223554" y="220981"/>
                  <a:pt x="213361" y="231171"/>
                  <a:pt x="213361" y="243840"/>
                </a:cubicBezTo>
                <a:cubicBezTo>
                  <a:pt x="213361" y="256510"/>
                  <a:pt x="223554" y="266700"/>
                  <a:pt x="236222" y="266700"/>
                </a:cubicBezTo>
                <a:lnTo>
                  <a:pt x="243843" y="266700"/>
                </a:lnTo>
                <a:lnTo>
                  <a:pt x="243843" y="289559"/>
                </a:lnTo>
                <a:lnTo>
                  <a:pt x="236222" y="289559"/>
                </a:lnTo>
                <a:cubicBezTo>
                  <a:pt x="223554" y="289559"/>
                  <a:pt x="213361" y="299749"/>
                  <a:pt x="213361" y="312419"/>
                </a:cubicBezTo>
                <a:cubicBezTo>
                  <a:pt x="213361" y="325088"/>
                  <a:pt x="223554" y="335278"/>
                  <a:pt x="236222" y="335278"/>
                </a:cubicBezTo>
                <a:lnTo>
                  <a:pt x="243843" y="335278"/>
                </a:lnTo>
                <a:lnTo>
                  <a:pt x="243843" y="380997"/>
                </a:lnTo>
                <a:lnTo>
                  <a:pt x="152401" y="380997"/>
                </a:lnTo>
                <a:lnTo>
                  <a:pt x="152401" y="335278"/>
                </a:lnTo>
                <a:moveTo>
                  <a:pt x="274320" y="266700"/>
                </a:moveTo>
                <a:lnTo>
                  <a:pt x="281941" y="266700"/>
                </a:lnTo>
                <a:cubicBezTo>
                  <a:pt x="294609" y="266700"/>
                  <a:pt x="304802" y="256510"/>
                  <a:pt x="304802" y="243841"/>
                </a:cubicBezTo>
                <a:cubicBezTo>
                  <a:pt x="304802" y="231171"/>
                  <a:pt x="294609" y="220981"/>
                  <a:pt x="281941" y="220981"/>
                </a:cubicBezTo>
                <a:lnTo>
                  <a:pt x="274320" y="220981"/>
                </a:lnTo>
                <a:lnTo>
                  <a:pt x="274320" y="198122"/>
                </a:lnTo>
                <a:lnTo>
                  <a:pt x="396239" y="198122"/>
                </a:lnTo>
                <a:lnTo>
                  <a:pt x="396239" y="289564"/>
                </a:lnTo>
                <a:lnTo>
                  <a:pt x="388618" y="289564"/>
                </a:lnTo>
                <a:cubicBezTo>
                  <a:pt x="375950" y="289564"/>
                  <a:pt x="365756" y="299754"/>
                  <a:pt x="365756" y="312423"/>
                </a:cubicBezTo>
                <a:cubicBezTo>
                  <a:pt x="365756" y="325092"/>
                  <a:pt x="375950" y="335282"/>
                  <a:pt x="388618" y="335282"/>
                </a:cubicBezTo>
                <a:lnTo>
                  <a:pt x="396239" y="335282"/>
                </a:lnTo>
                <a:lnTo>
                  <a:pt x="396239" y="381001"/>
                </a:lnTo>
                <a:lnTo>
                  <a:pt x="274320" y="381001"/>
                </a:lnTo>
                <a:lnTo>
                  <a:pt x="274320" y="335282"/>
                </a:lnTo>
                <a:lnTo>
                  <a:pt x="281941" y="335282"/>
                </a:lnTo>
                <a:cubicBezTo>
                  <a:pt x="294609" y="335282"/>
                  <a:pt x="304802" y="325092"/>
                  <a:pt x="304802" y="312423"/>
                </a:cubicBezTo>
                <a:cubicBezTo>
                  <a:pt x="304802" y="299754"/>
                  <a:pt x="294609" y="289564"/>
                  <a:pt x="281941" y="289564"/>
                </a:cubicBezTo>
                <a:lnTo>
                  <a:pt x="274320" y="289564"/>
                </a:lnTo>
                <a:lnTo>
                  <a:pt x="274320" y="266700"/>
                </a:lnTo>
                <a:moveTo>
                  <a:pt x="426721" y="335278"/>
                </a:moveTo>
                <a:lnTo>
                  <a:pt x="434342" y="335278"/>
                </a:lnTo>
                <a:cubicBezTo>
                  <a:pt x="447010" y="335278"/>
                  <a:pt x="457204" y="325088"/>
                  <a:pt x="457204" y="312419"/>
                </a:cubicBezTo>
                <a:cubicBezTo>
                  <a:pt x="457204" y="299749"/>
                  <a:pt x="447010" y="289559"/>
                  <a:pt x="434342" y="289559"/>
                </a:cubicBezTo>
                <a:lnTo>
                  <a:pt x="426721" y="289559"/>
                </a:lnTo>
                <a:lnTo>
                  <a:pt x="426721" y="198118"/>
                </a:lnTo>
                <a:lnTo>
                  <a:pt x="502922" y="198118"/>
                </a:lnTo>
                <a:lnTo>
                  <a:pt x="502922" y="365759"/>
                </a:lnTo>
                <a:cubicBezTo>
                  <a:pt x="502922" y="374140"/>
                  <a:pt x="496064" y="380997"/>
                  <a:pt x="487681" y="380997"/>
                </a:cubicBezTo>
                <a:lnTo>
                  <a:pt x="426721" y="380997"/>
                </a:lnTo>
                <a:lnTo>
                  <a:pt x="426721" y="335278"/>
                </a:lnTo>
                <a:moveTo>
                  <a:pt x="60959" y="0"/>
                </a:moveTo>
                <a:cubicBezTo>
                  <a:pt x="27339" y="0"/>
                  <a:pt x="0" y="27336"/>
                  <a:pt x="0" y="60961"/>
                </a:cubicBezTo>
                <a:lnTo>
                  <a:pt x="0" y="365763"/>
                </a:lnTo>
                <a:cubicBezTo>
                  <a:pt x="0" y="399384"/>
                  <a:pt x="27339" y="426724"/>
                  <a:pt x="60959" y="426724"/>
                </a:cubicBezTo>
                <a:lnTo>
                  <a:pt x="487681" y="426724"/>
                </a:lnTo>
                <a:cubicBezTo>
                  <a:pt x="521301" y="426724"/>
                  <a:pt x="548640" y="399389"/>
                  <a:pt x="548640" y="365763"/>
                </a:cubicBezTo>
                <a:lnTo>
                  <a:pt x="548640" y="60961"/>
                </a:lnTo>
                <a:cubicBezTo>
                  <a:pt x="548640" y="27340"/>
                  <a:pt x="521301" y="0"/>
                  <a:pt x="487681" y="0"/>
                </a:cubicBezTo>
                <a:lnTo>
                  <a:pt x="60959" y="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72941" y="2196125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60045" y="188595"/>
                </a:moveTo>
                <a:lnTo>
                  <a:pt x="360045" y="480060"/>
                </a:lnTo>
                <a:cubicBezTo>
                  <a:pt x="360045" y="489491"/>
                  <a:pt x="352330" y="497205"/>
                  <a:pt x="342899" y="497205"/>
                </a:cubicBezTo>
                <a:lnTo>
                  <a:pt x="68577" y="497205"/>
                </a:lnTo>
                <a:cubicBezTo>
                  <a:pt x="59146" y="497205"/>
                  <a:pt x="51431" y="489491"/>
                  <a:pt x="51431" y="480060"/>
                </a:cubicBezTo>
                <a:lnTo>
                  <a:pt x="51431" y="188595"/>
                </a:lnTo>
                <a:lnTo>
                  <a:pt x="360045" y="188595"/>
                </a:lnTo>
                <a:moveTo>
                  <a:pt x="360045" y="137160"/>
                </a:moveTo>
                <a:lnTo>
                  <a:pt x="51435" y="137160"/>
                </a:lnTo>
                <a:lnTo>
                  <a:pt x="51435" y="68580"/>
                </a:lnTo>
                <a:cubicBezTo>
                  <a:pt x="51435" y="59149"/>
                  <a:pt x="59150" y="51435"/>
                  <a:pt x="68581" y="51435"/>
                </a:cubicBezTo>
                <a:lnTo>
                  <a:pt x="342903" y="51435"/>
                </a:lnTo>
                <a:cubicBezTo>
                  <a:pt x="352334" y="51435"/>
                  <a:pt x="360049" y="59149"/>
                  <a:pt x="360049" y="68580"/>
                </a:cubicBezTo>
                <a:lnTo>
                  <a:pt x="360045" y="137160"/>
                </a:lnTo>
                <a:moveTo>
                  <a:pt x="411480" y="137160"/>
                </a:moveTo>
                <a:lnTo>
                  <a:pt x="411480" y="68580"/>
                </a:lnTo>
                <a:cubicBezTo>
                  <a:pt x="411480" y="30751"/>
                  <a:pt x="380726" y="0"/>
                  <a:pt x="342899" y="0"/>
                </a:cubicBezTo>
                <a:lnTo>
                  <a:pt x="68577" y="0"/>
                </a:lnTo>
                <a:cubicBezTo>
                  <a:pt x="30750" y="0"/>
                  <a:pt x="-4" y="30751"/>
                  <a:pt x="-4" y="68580"/>
                </a:cubicBezTo>
                <a:lnTo>
                  <a:pt x="-4" y="137160"/>
                </a:lnTo>
                <a:lnTo>
                  <a:pt x="-4" y="162880"/>
                </a:lnTo>
                <a:lnTo>
                  <a:pt x="-4" y="188601"/>
                </a:lnTo>
                <a:lnTo>
                  <a:pt x="-4" y="480066"/>
                </a:lnTo>
                <a:cubicBezTo>
                  <a:pt x="-4" y="517894"/>
                  <a:pt x="30750" y="548646"/>
                  <a:pt x="68577" y="548646"/>
                </a:cubicBezTo>
                <a:lnTo>
                  <a:pt x="342899" y="548646"/>
                </a:lnTo>
                <a:cubicBezTo>
                  <a:pt x="380726" y="548646"/>
                  <a:pt x="411480" y="517894"/>
                  <a:pt x="411480" y="480066"/>
                </a:cubicBezTo>
                <a:lnTo>
                  <a:pt x="411480" y="188601"/>
                </a:lnTo>
                <a:lnTo>
                  <a:pt x="411480" y="162886"/>
                </a:lnTo>
                <a:lnTo>
                  <a:pt x="411480" y="137160"/>
                </a:lnTo>
                <a:moveTo>
                  <a:pt x="85724" y="248605"/>
                </a:moveTo>
                <a:cubicBezTo>
                  <a:pt x="85724" y="262810"/>
                  <a:pt x="97237" y="274326"/>
                  <a:pt x="111441" y="274326"/>
                </a:cubicBezTo>
                <a:cubicBezTo>
                  <a:pt x="125645" y="274326"/>
                  <a:pt x="137159" y="262810"/>
                  <a:pt x="137159" y="248611"/>
                </a:cubicBezTo>
                <a:cubicBezTo>
                  <a:pt x="137159" y="234407"/>
                  <a:pt x="125645" y="222896"/>
                  <a:pt x="111441" y="222896"/>
                </a:cubicBezTo>
                <a:cubicBezTo>
                  <a:pt x="97237" y="222896"/>
                  <a:pt x="85724" y="234412"/>
                  <a:pt x="85724" y="248616"/>
                </a:cubicBezTo>
                <a:lnTo>
                  <a:pt x="85724" y="248605"/>
                </a:lnTo>
                <a:moveTo>
                  <a:pt x="111441" y="317185"/>
                </a:moveTo>
                <a:cubicBezTo>
                  <a:pt x="97237" y="317185"/>
                  <a:pt x="85724" y="328701"/>
                  <a:pt x="85724" y="342906"/>
                </a:cubicBezTo>
                <a:cubicBezTo>
                  <a:pt x="85724" y="357110"/>
                  <a:pt x="97237" y="368626"/>
                  <a:pt x="111441" y="368626"/>
                </a:cubicBezTo>
                <a:cubicBezTo>
                  <a:pt x="125645" y="368626"/>
                  <a:pt x="137159" y="357110"/>
                  <a:pt x="137159" y="342911"/>
                </a:cubicBezTo>
                <a:cubicBezTo>
                  <a:pt x="137159" y="328707"/>
                  <a:pt x="125645" y="317196"/>
                  <a:pt x="111441" y="317196"/>
                </a:cubicBezTo>
                <a:lnTo>
                  <a:pt x="111441" y="317185"/>
                </a:lnTo>
                <a:moveTo>
                  <a:pt x="85724" y="437200"/>
                </a:moveTo>
                <a:cubicBezTo>
                  <a:pt x="85724" y="451454"/>
                  <a:pt x="97187" y="462921"/>
                  <a:pt x="111441" y="462921"/>
                </a:cubicBezTo>
                <a:lnTo>
                  <a:pt x="205740" y="462921"/>
                </a:lnTo>
                <a:cubicBezTo>
                  <a:pt x="219994" y="462921"/>
                  <a:pt x="231458" y="451454"/>
                  <a:pt x="231458" y="437206"/>
                </a:cubicBezTo>
                <a:cubicBezTo>
                  <a:pt x="231458" y="422952"/>
                  <a:pt x="219994" y="411491"/>
                  <a:pt x="205740" y="411491"/>
                </a:cubicBezTo>
                <a:lnTo>
                  <a:pt x="111441" y="411491"/>
                </a:lnTo>
                <a:cubicBezTo>
                  <a:pt x="97187" y="411491"/>
                  <a:pt x="85724" y="422958"/>
                  <a:pt x="85724" y="437211"/>
                </a:cubicBezTo>
                <a:lnTo>
                  <a:pt x="85724" y="437200"/>
                </a:lnTo>
                <a:moveTo>
                  <a:pt x="205740" y="222885"/>
                </a:moveTo>
                <a:cubicBezTo>
                  <a:pt x="191536" y="222885"/>
                  <a:pt x="180023" y="234401"/>
                  <a:pt x="180023" y="248605"/>
                </a:cubicBezTo>
                <a:cubicBezTo>
                  <a:pt x="180023" y="262810"/>
                  <a:pt x="191536" y="274326"/>
                  <a:pt x="205740" y="274326"/>
                </a:cubicBezTo>
                <a:cubicBezTo>
                  <a:pt x="219944" y="274326"/>
                  <a:pt x="231458" y="262810"/>
                  <a:pt x="231458" y="248611"/>
                </a:cubicBezTo>
                <a:cubicBezTo>
                  <a:pt x="231458" y="234407"/>
                  <a:pt x="219944" y="222896"/>
                  <a:pt x="205740" y="222896"/>
                </a:cubicBezTo>
                <a:lnTo>
                  <a:pt x="205740" y="222885"/>
                </a:lnTo>
                <a:moveTo>
                  <a:pt x="180023" y="342900"/>
                </a:moveTo>
                <a:cubicBezTo>
                  <a:pt x="180023" y="357104"/>
                  <a:pt x="191536" y="368620"/>
                  <a:pt x="205740" y="368620"/>
                </a:cubicBezTo>
                <a:cubicBezTo>
                  <a:pt x="219944" y="368620"/>
                  <a:pt x="231458" y="357104"/>
                  <a:pt x="231458" y="342906"/>
                </a:cubicBezTo>
                <a:cubicBezTo>
                  <a:pt x="231458" y="328701"/>
                  <a:pt x="219944" y="317191"/>
                  <a:pt x="205740" y="317191"/>
                </a:cubicBezTo>
                <a:cubicBezTo>
                  <a:pt x="191536" y="317191"/>
                  <a:pt x="180023" y="328707"/>
                  <a:pt x="180023" y="342911"/>
                </a:cubicBezTo>
                <a:lnTo>
                  <a:pt x="180023" y="342900"/>
                </a:lnTo>
                <a:moveTo>
                  <a:pt x="300039" y="222885"/>
                </a:moveTo>
                <a:cubicBezTo>
                  <a:pt x="285835" y="222885"/>
                  <a:pt x="274321" y="234401"/>
                  <a:pt x="274321" y="248605"/>
                </a:cubicBezTo>
                <a:cubicBezTo>
                  <a:pt x="274321" y="262810"/>
                  <a:pt x="285835" y="274326"/>
                  <a:pt x="300039" y="274326"/>
                </a:cubicBezTo>
                <a:cubicBezTo>
                  <a:pt x="314243" y="274326"/>
                  <a:pt x="325756" y="262810"/>
                  <a:pt x="325756" y="248611"/>
                </a:cubicBezTo>
                <a:cubicBezTo>
                  <a:pt x="325756" y="234407"/>
                  <a:pt x="314243" y="222896"/>
                  <a:pt x="300039" y="222896"/>
                </a:cubicBezTo>
                <a:lnTo>
                  <a:pt x="300039" y="222885"/>
                </a:lnTo>
                <a:moveTo>
                  <a:pt x="274321" y="342900"/>
                </a:moveTo>
                <a:cubicBezTo>
                  <a:pt x="274321" y="357104"/>
                  <a:pt x="285835" y="368620"/>
                  <a:pt x="300039" y="368620"/>
                </a:cubicBezTo>
                <a:cubicBezTo>
                  <a:pt x="314243" y="368620"/>
                  <a:pt x="325756" y="357104"/>
                  <a:pt x="325756" y="342906"/>
                </a:cubicBezTo>
                <a:cubicBezTo>
                  <a:pt x="325756" y="328701"/>
                  <a:pt x="314243" y="317191"/>
                  <a:pt x="300039" y="317191"/>
                </a:cubicBezTo>
                <a:cubicBezTo>
                  <a:pt x="285835" y="317191"/>
                  <a:pt x="274321" y="328707"/>
                  <a:pt x="274321" y="342911"/>
                </a:cubicBezTo>
                <a:lnTo>
                  <a:pt x="274321" y="342900"/>
                </a:lnTo>
                <a:moveTo>
                  <a:pt x="300039" y="411480"/>
                </a:moveTo>
                <a:cubicBezTo>
                  <a:pt x="285835" y="411480"/>
                  <a:pt x="274321" y="422996"/>
                  <a:pt x="274321" y="437200"/>
                </a:cubicBezTo>
                <a:cubicBezTo>
                  <a:pt x="274321" y="451405"/>
                  <a:pt x="285835" y="462921"/>
                  <a:pt x="300039" y="462921"/>
                </a:cubicBezTo>
                <a:cubicBezTo>
                  <a:pt x="314243" y="462921"/>
                  <a:pt x="325756" y="451405"/>
                  <a:pt x="325756" y="437206"/>
                </a:cubicBezTo>
                <a:cubicBezTo>
                  <a:pt x="325756" y="423002"/>
                  <a:pt x="314243" y="411491"/>
                  <a:pt x="300039" y="411491"/>
                </a:cubicBezTo>
                <a:lnTo>
                  <a:pt x="300039" y="4114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15489" y="61398"/>
                </a:moveTo>
                <a:cubicBezTo>
                  <a:pt x="207989" y="66973"/>
                  <a:pt x="205740" y="72865"/>
                  <a:pt x="205740" y="77150"/>
                </a:cubicBezTo>
                <a:cubicBezTo>
                  <a:pt x="205740" y="81649"/>
                  <a:pt x="208313" y="87975"/>
                  <a:pt x="216883" y="93867"/>
                </a:cubicBezTo>
                <a:cubicBezTo>
                  <a:pt x="225239" y="99545"/>
                  <a:pt x="231455" y="109514"/>
                  <a:pt x="231455" y="121299"/>
                </a:cubicBezTo>
                <a:cubicBezTo>
                  <a:pt x="231455" y="139514"/>
                  <a:pt x="216669" y="154195"/>
                  <a:pt x="198558" y="154195"/>
                </a:cubicBezTo>
                <a:lnTo>
                  <a:pt x="60005" y="154305"/>
                </a:lnTo>
                <a:cubicBezTo>
                  <a:pt x="55292" y="154305"/>
                  <a:pt x="51435" y="158162"/>
                  <a:pt x="51435" y="162880"/>
                </a:cubicBezTo>
                <a:lnTo>
                  <a:pt x="51435" y="219138"/>
                </a:lnTo>
                <a:cubicBezTo>
                  <a:pt x="59363" y="216033"/>
                  <a:pt x="68042" y="214315"/>
                  <a:pt x="77155" y="214315"/>
                </a:cubicBezTo>
                <a:cubicBezTo>
                  <a:pt x="123340" y="214315"/>
                  <a:pt x="154311" y="256533"/>
                  <a:pt x="154311" y="300040"/>
                </a:cubicBezTo>
                <a:cubicBezTo>
                  <a:pt x="154311" y="343548"/>
                  <a:pt x="123340" y="385765"/>
                  <a:pt x="77161" y="385765"/>
                </a:cubicBezTo>
                <a:cubicBezTo>
                  <a:pt x="68053" y="385765"/>
                  <a:pt x="59374" y="384048"/>
                  <a:pt x="51446" y="380943"/>
                </a:cubicBezTo>
                <a:lnTo>
                  <a:pt x="51446" y="488635"/>
                </a:lnTo>
                <a:cubicBezTo>
                  <a:pt x="51446" y="493348"/>
                  <a:pt x="55303" y="497211"/>
                  <a:pt x="60021" y="497211"/>
                </a:cubicBezTo>
                <a:lnTo>
                  <a:pt x="167714" y="497211"/>
                </a:lnTo>
                <a:cubicBezTo>
                  <a:pt x="164609" y="489283"/>
                  <a:pt x="162891" y="480603"/>
                  <a:pt x="162891" y="471496"/>
                </a:cubicBezTo>
                <a:cubicBezTo>
                  <a:pt x="162891" y="425311"/>
                  <a:pt x="205109" y="394346"/>
                  <a:pt x="248616" y="394346"/>
                </a:cubicBezTo>
                <a:cubicBezTo>
                  <a:pt x="292124" y="394346"/>
                  <a:pt x="334341" y="425317"/>
                  <a:pt x="334341" y="471501"/>
                </a:cubicBezTo>
                <a:cubicBezTo>
                  <a:pt x="334341" y="480609"/>
                  <a:pt x="332624" y="489288"/>
                  <a:pt x="329519" y="497222"/>
                </a:cubicBezTo>
                <a:lnTo>
                  <a:pt x="385776" y="497222"/>
                </a:lnTo>
                <a:cubicBezTo>
                  <a:pt x="390489" y="497222"/>
                  <a:pt x="394352" y="493365"/>
                  <a:pt x="394352" y="488652"/>
                </a:cubicBezTo>
                <a:lnTo>
                  <a:pt x="394352" y="350098"/>
                </a:lnTo>
                <a:cubicBezTo>
                  <a:pt x="394352" y="331884"/>
                  <a:pt x="409138" y="317202"/>
                  <a:pt x="427248" y="317202"/>
                </a:cubicBezTo>
                <a:cubicBezTo>
                  <a:pt x="439143" y="317202"/>
                  <a:pt x="449002" y="323418"/>
                  <a:pt x="454680" y="331774"/>
                </a:cubicBezTo>
                <a:cubicBezTo>
                  <a:pt x="460573" y="340349"/>
                  <a:pt x="466898" y="342917"/>
                  <a:pt x="471397" y="342917"/>
                </a:cubicBezTo>
                <a:cubicBezTo>
                  <a:pt x="475682" y="342917"/>
                  <a:pt x="481574" y="340667"/>
                  <a:pt x="487149" y="333167"/>
                </a:cubicBezTo>
                <a:cubicBezTo>
                  <a:pt x="492723" y="325668"/>
                  <a:pt x="497112" y="313987"/>
                  <a:pt x="497112" y="300057"/>
                </a:cubicBezTo>
                <a:cubicBezTo>
                  <a:pt x="497112" y="286127"/>
                  <a:pt x="492827" y="274556"/>
                  <a:pt x="487149" y="266947"/>
                </a:cubicBezTo>
                <a:cubicBezTo>
                  <a:pt x="481470" y="259337"/>
                  <a:pt x="475682" y="257197"/>
                  <a:pt x="471397" y="257197"/>
                </a:cubicBezTo>
                <a:cubicBezTo>
                  <a:pt x="466898" y="257197"/>
                  <a:pt x="460573" y="259770"/>
                  <a:pt x="454680" y="268340"/>
                </a:cubicBezTo>
                <a:cubicBezTo>
                  <a:pt x="449002" y="276696"/>
                  <a:pt x="439033" y="282912"/>
                  <a:pt x="427248" y="282912"/>
                </a:cubicBezTo>
                <a:cubicBezTo>
                  <a:pt x="409033" y="282912"/>
                  <a:pt x="394352" y="268126"/>
                  <a:pt x="394352" y="250016"/>
                </a:cubicBezTo>
                <a:lnTo>
                  <a:pt x="394352" y="162897"/>
                </a:lnTo>
                <a:cubicBezTo>
                  <a:pt x="394352" y="158184"/>
                  <a:pt x="390495" y="154327"/>
                  <a:pt x="385782" y="154327"/>
                </a:cubicBezTo>
                <a:lnTo>
                  <a:pt x="298663" y="154327"/>
                </a:lnTo>
                <a:cubicBezTo>
                  <a:pt x="280449" y="154327"/>
                  <a:pt x="265767" y="139542"/>
                  <a:pt x="265767" y="121431"/>
                </a:cubicBezTo>
                <a:cubicBezTo>
                  <a:pt x="265767" y="109536"/>
                  <a:pt x="271983" y="99677"/>
                  <a:pt x="280339" y="93999"/>
                </a:cubicBezTo>
                <a:cubicBezTo>
                  <a:pt x="288914" y="88107"/>
                  <a:pt x="291482" y="81781"/>
                  <a:pt x="291482" y="77282"/>
                </a:cubicBezTo>
                <a:cubicBezTo>
                  <a:pt x="291482" y="72997"/>
                  <a:pt x="289232" y="67105"/>
                  <a:pt x="281732" y="61530"/>
                </a:cubicBezTo>
                <a:cubicBezTo>
                  <a:pt x="274233" y="55956"/>
                  <a:pt x="262552" y="51457"/>
                  <a:pt x="248622" y="51457"/>
                </a:cubicBezTo>
                <a:cubicBezTo>
                  <a:pt x="234692" y="51457"/>
                  <a:pt x="223121" y="55742"/>
                  <a:pt x="215512" y="61421"/>
                </a:cubicBezTo>
                <a:lnTo>
                  <a:pt x="215489" y="61398"/>
                </a:lnTo>
                <a:moveTo>
                  <a:pt x="184628" y="20250"/>
                </a:moveTo>
                <a:cubicBezTo>
                  <a:pt x="201987" y="7286"/>
                  <a:pt x="224597" y="0"/>
                  <a:pt x="248600" y="0"/>
                </a:cubicBezTo>
                <a:cubicBezTo>
                  <a:pt x="272603" y="0"/>
                  <a:pt x="295212" y="7286"/>
                  <a:pt x="312571" y="20250"/>
                </a:cubicBezTo>
                <a:cubicBezTo>
                  <a:pt x="329930" y="33215"/>
                  <a:pt x="342894" y="53043"/>
                  <a:pt x="342894" y="77150"/>
                </a:cubicBezTo>
                <a:cubicBezTo>
                  <a:pt x="342894" y="86367"/>
                  <a:pt x="340963" y="95046"/>
                  <a:pt x="337644" y="102870"/>
                </a:cubicBezTo>
                <a:lnTo>
                  <a:pt x="385760" y="102870"/>
                </a:lnTo>
                <a:cubicBezTo>
                  <a:pt x="418870" y="102870"/>
                  <a:pt x="445770" y="129764"/>
                  <a:pt x="445770" y="162880"/>
                </a:cubicBezTo>
                <a:lnTo>
                  <a:pt x="445770" y="210996"/>
                </a:lnTo>
                <a:cubicBezTo>
                  <a:pt x="453594" y="207677"/>
                  <a:pt x="462273" y="205746"/>
                  <a:pt x="471490" y="205746"/>
                </a:cubicBezTo>
                <a:cubicBezTo>
                  <a:pt x="495603" y="205746"/>
                  <a:pt x="515425" y="218820"/>
                  <a:pt x="528390" y="236069"/>
                </a:cubicBezTo>
                <a:cubicBezTo>
                  <a:pt x="541354" y="253324"/>
                  <a:pt x="548640" y="276037"/>
                  <a:pt x="548640" y="300040"/>
                </a:cubicBezTo>
                <a:cubicBezTo>
                  <a:pt x="548640" y="324043"/>
                  <a:pt x="541354" y="346653"/>
                  <a:pt x="528390" y="364012"/>
                </a:cubicBezTo>
                <a:cubicBezTo>
                  <a:pt x="515425" y="381371"/>
                  <a:pt x="495598" y="394335"/>
                  <a:pt x="471490" y="394335"/>
                </a:cubicBezTo>
                <a:cubicBezTo>
                  <a:pt x="462273" y="394335"/>
                  <a:pt x="453594" y="392404"/>
                  <a:pt x="445776" y="389085"/>
                </a:cubicBezTo>
                <a:lnTo>
                  <a:pt x="445776" y="488635"/>
                </a:lnTo>
                <a:cubicBezTo>
                  <a:pt x="445776" y="521746"/>
                  <a:pt x="418881" y="548646"/>
                  <a:pt x="385771" y="548646"/>
                </a:cubicBezTo>
                <a:lnTo>
                  <a:pt x="302081" y="548646"/>
                </a:lnTo>
                <a:cubicBezTo>
                  <a:pt x="282045" y="548646"/>
                  <a:pt x="265756" y="532357"/>
                  <a:pt x="265756" y="512320"/>
                </a:cubicBezTo>
                <a:cubicBezTo>
                  <a:pt x="265756" y="501495"/>
                  <a:pt x="270578" y="492498"/>
                  <a:pt x="276366" y="486386"/>
                </a:cubicBezTo>
                <a:cubicBezTo>
                  <a:pt x="280865" y="481777"/>
                  <a:pt x="282901" y="476527"/>
                  <a:pt x="282901" y="471490"/>
                </a:cubicBezTo>
                <a:cubicBezTo>
                  <a:pt x="282901" y="460880"/>
                  <a:pt x="271434" y="445776"/>
                  <a:pt x="248611" y="445776"/>
                </a:cubicBezTo>
                <a:cubicBezTo>
                  <a:pt x="225787" y="445776"/>
                  <a:pt x="214321" y="460885"/>
                  <a:pt x="214321" y="471496"/>
                </a:cubicBezTo>
                <a:cubicBezTo>
                  <a:pt x="214321" y="476532"/>
                  <a:pt x="216356" y="481673"/>
                  <a:pt x="220855" y="486391"/>
                </a:cubicBezTo>
                <a:cubicBezTo>
                  <a:pt x="226747" y="492498"/>
                  <a:pt x="231466" y="501501"/>
                  <a:pt x="231466" y="512326"/>
                </a:cubicBezTo>
                <a:cubicBezTo>
                  <a:pt x="231466" y="532362"/>
                  <a:pt x="215177" y="548651"/>
                  <a:pt x="195140" y="548651"/>
                </a:cubicBezTo>
                <a:lnTo>
                  <a:pt x="60016" y="548651"/>
                </a:lnTo>
                <a:cubicBezTo>
                  <a:pt x="26905" y="548651"/>
                  <a:pt x="11" y="521757"/>
                  <a:pt x="11" y="488646"/>
                </a:cubicBezTo>
                <a:lnTo>
                  <a:pt x="11" y="353522"/>
                </a:lnTo>
                <a:cubicBezTo>
                  <a:pt x="11" y="333486"/>
                  <a:pt x="16300" y="317196"/>
                  <a:pt x="36337" y="317196"/>
                </a:cubicBezTo>
                <a:cubicBezTo>
                  <a:pt x="47161" y="317196"/>
                  <a:pt x="56159" y="322019"/>
                  <a:pt x="62271" y="327807"/>
                </a:cubicBezTo>
                <a:cubicBezTo>
                  <a:pt x="66879" y="332306"/>
                  <a:pt x="72130" y="334341"/>
                  <a:pt x="77166" y="334341"/>
                </a:cubicBezTo>
                <a:cubicBezTo>
                  <a:pt x="87777" y="334341"/>
                  <a:pt x="102887" y="322875"/>
                  <a:pt x="102887" y="300051"/>
                </a:cubicBezTo>
                <a:cubicBezTo>
                  <a:pt x="102887" y="277228"/>
                  <a:pt x="87777" y="265761"/>
                  <a:pt x="77172" y="265761"/>
                </a:cubicBezTo>
                <a:cubicBezTo>
                  <a:pt x="72135" y="265761"/>
                  <a:pt x="66995" y="267797"/>
                  <a:pt x="62276" y="272296"/>
                </a:cubicBezTo>
                <a:cubicBezTo>
                  <a:pt x="56170" y="278084"/>
                  <a:pt x="47167" y="282906"/>
                  <a:pt x="36342" y="282906"/>
                </a:cubicBezTo>
                <a:cubicBezTo>
                  <a:pt x="16306" y="282906"/>
                  <a:pt x="17" y="266617"/>
                  <a:pt x="17" y="246581"/>
                </a:cubicBezTo>
                <a:lnTo>
                  <a:pt x="17" y="162891"/>
                </a:lnTo>
                <a:cubicBezTo>
                  <a:pt x="17" y="129781"/>
                  <a:pt x="26911" y="102887"/>
                  <a:pt x="60027" y="102887"/>
                </a:cubicBezTo>
                <a:lnTo>
                  <a:pt x="159578" y="102887"/>
                </a:lnTo>
                <a:cubicBezTo>
                  <a:pt x="156258" y="95063"/>
                  <a:pt x="154327" y="86384"/>
                  <a:pt x="154327" y="77172"/>
                </a:cubicBezTo>
                <a:cubicBezTo>
                  <a:pt x="154327" y="53059"/>
                  <a:pt x="167401" y="33237"/>
                  <a:pt x="184650" y="20272"/>
                </a:cubicBezTo>
                <a:lnTo>
                  <a:pt x="184628" y="202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Calculate the number of permutations with repetition of three objects.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explores arrangements where objects can be repeated in different positions.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Permutations with Repetition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Calculate the number of combinations of six objects taken two at a time.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focuses on selecting subsets of two objects from a group of six without regard to order.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Combinations of Six Objects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Calculate the number of permutations of four objects.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involves arranging all four objects in every possible order.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Permutations of Four Objects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Problems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number of permutations with repetition of three objects is 3^3 = 27.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accounts for arrangements where objects can repeat.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Permutations with Repetition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number of combinations of six objects taken two at a time is 6C2 = 15.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calculates the ways to choose two objects from six without regard to order.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Combinations of Six Objects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number of permutations of four objects is 4! = 24.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represents all possible arrangements of the objects.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Permutations of Four Objects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Solutions to Practice Problems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6147092" y="2344218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407480" y="234421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2390903"/>
            <a:ext cx="457200" cy="363831"/>
          </a:xfrm>
          <a:custGeom>
            <a:avLst/>
            <a:gdLst/>
            <a:ahLst/>
            <a:cxnLst/>
            <a:rect l="l" t="t" r="r" b="b"/>
            <a:pathLst>
              <a:path w="457200" h="363831">
                <a:moveTo>
                  <a:pt x="166151" y="40174"/>
                </a:moveTo>
                <a:cubicBezTo>
                  <a:pt x="159293" y="33316"/>
                  <a:pt x="148206" y="33316"/>
                  <a:pt x="141421" y="40174"/>
                </a:cubicBezTo>
                <a:lnTo>
                  <a:pt x="40174" y="141348"/>
                </a:lnTo>
                <a:cubicBezTo>
                  <a:pt x="33316" y="148206"/>
                  <a:pt x="33316" y="159292"/>
                  <a:pt x="40174" y="166078"/>
                </a:cubicBezTo>
                <a:lnTo>
                  <a:pt x="141348" y="267324"/>
                </a:lnTo>
                <a:cubicBezTo>
                  <a:pt x="148206" y="274183"/>
                  <a:pt x="159293" y="274183"/>
                  <a:pt x="166078" y="267324"/>
                </a:cubicBezTo>
                <a:lnTo>
                  <a:pt x="267325" y="166150"/>
                </a:lnTo>
                <a:cubicBezTo>
                  <a:pt x="274183" y="159292"/>
                  <a:pt x="274183" y="148206"/>
                  <a:pt x="267325" y="141421"/>
                </a:cubicBezTo>
                <a:lnTo>
                  <a:pt x="166151" y="40174"/>
                </a:lnTo>
                <a:moveTo>
                  <a:pt x="116623" y="15372"/>
                </a:moveTo>
                <a:cubicBezTo>
                  <a:pt x="137119" y="-5126"/>
                  <a:pt x="170385" y="-5126"/>
                  <a:pt x="190881" y="15372"/>
                </a:cubicBezTo>
                <a:lnTo>
                  <a:pt x="292128" y="116619"/>
                </a:lnTo>
                <a:cubicBezTo>
                  <a:pt x="312624" y="137117"/>
                  <a:pt x="312624" y="170378"/>
                  <a:pt x="292128" y="190876"/>
                </a:cubicBezTo>
                <a:lnTo>
                  <a:pt x="190881" y="292123"/>
                </a:lnTo>
                <a:cubicBezTo>
                  <a:pt x="170385" y="312621"/>
                  <a:pt x="137119" y="312621"/>
                  <a:pt x="116623" y="292123"/>
                </a:cubicBezTo>
                <a:lnTo>
                  <a:pt x="15376" y="190876"/>
                </a:lnTo>
                <a:cubicBezTo>
                  <a:pt x="-5121" y="170378"/>
                  <a:pt x="-5121" y="137117"/>
                  <a:pt x="15376" y="116619"/>
                </a:cubicBezTo>
                <a:lnTo>
                  <a:pt x="116623" y="15372"/>
                </a:lnTo>
                <a:moveTo>
                  <a:pt x="223777" y="292200"/>
                </a:moveTo>
                <a:lnTo>
                  <a:pt x="308610" y="207365"/>
                </a:lnTo>
                <a:cubicBezTo>
                  <a:pt x="329472" y="186503"/>
                  <a:pt x="335599" y="156596"/>
                  <a:pt x="327136" y="130408"/>
                </a:cubicBezTo>
                <a:lnTo>
                  <a:pt x="410511" y="130408"/>
                </a:lnTo>
                <a:cubicBezTo>
                  <a:pt x="436260" y="130408"/>
                  <a:pt x="457195" y="151343"/>
                  <a:pt x="457195" y="177091"/>
                </a:cubicBezTo>
                <a:lnTo>
                  <a:pt x="457195" y="317144"/>
                </a:lnTo>
                <a:cubicBezTo>
                  <a:pt x="457195" y="342892"/>
                  <a:pt x="436260" y="363827"/>
                  <a:pt x="410511" y="363827"/>
                </a:cubicBezTo>
                <a:lnTo>
                  <a:pt x="270457" y="363827"/>
                </a:lnTo>
                <a:cubicBezTo>
                  <a:pt x="244707" y="363827"/>
                  <a:pt x="223772" y="342892"/>
                  <a:pt x="223772" y="317144"/>
                </a:cubicBezTo>
                <a:lnTo>
                  <a:pt x="223777" y="292200"/>
                </a:lnTo>
                <a:moveTo>
                  <a:pt x="357997" y="247117"/>
                </a:moveTo>
                <a:cubicBezTo>
                  <a:pt x="357997" y="237450"/>
                  <a:pt x="350160" y="229610"/>
                  <a:pt x="340491" y="229610"/>
                </a:cubicBezTo>
                <a:cubicBezTo>
                  <a:pt x="330821" y="229610"/>
                  <a:pt x="322984" y="237447"/>
                  <a:pt x="322984" y="247117"/>
                </a:cubicBezTo>
                <a:cubicBezTo>
                  <a:pt x="322984" y="256784"/>
                  <a:pt x="330821" y="264625"/>
                  <a:pt x="340491" y="264625"/>
                </a:cubicBezTo>
                <a:cubicBezTo>
                  <a:pt x="350160" y="264625"/>
                  <a:pt x="357997" y="256788"/>
                  <a:pt x="357997" y="247117"/>
                </a:cubicBezTo>
                <a:moveTo>
                  <a:pt x="77889" y="136244"/>
                </a:moveTo>
                <a:cubicBezTo>
                  <a:pt x="87558" y="136244"/>
                  <a:pt x="95395" y="144081"/>
                  <a:pt x="95395" y="153751"/>
                </a:cubicBezTo>
                <a:cubicBezTo>
                  <a:pt x="95395" y="163418"/>
                  <a:pt x="87558" y="171259"/>
                  <a:pt x="77889" y="171259"/>
                </a:cubicBezTo>
                <a:cubicBezTo>
                  <a:pt x="68219" y="171259"/>
                  <a:pt x="60382" y="163422"/>
                  <a:pt x="60382" y="153751"/>
                </a:cubicBezTo>
                <a:cubicBezTo>
                  <a:pt x="60382" y="144084"/>
                  <a:pt x="68219" y="136244"/>
                  <a:pt x="77889" y="136244"/>
                </a:cubicBezTo>
                <a:moveTo>
                  <a:pt x="153747" y="95393"/>
                </a:moveTo>
                <a:cubicBezTo>
                  <a:pt x="144077" y="95393"/>
                  <a:pt x="136241" y="87556"/>
                  <a:pt x="136241" y="77885"/>
                </a:cubicBezTo>
                <a:cubicBezTo>
                  <a:pt x="136241" y="68218"/>
                  <a:pt x="144077" y="60378"/>
                  <a:pt x="153747" y="60378"/>
                </a:cubicBezTo>
                <a:cubicBezTo>
                  <a:pt x="163417" y="60378"/>
                  <a:pt x="171253" y="68215"/>
                  <a:pt x="171253" y="77885"/>
                </a:cubicBezTo>
                <a:cubicBezTo>
                  <a:pt x="171253" y="87552"/>
                  <a:pt x="163417" y="95393"/>
                  <a:pt x="153747" y="95393"/>
                </a:cubicBezTo>
                <a:moveTo>
                  <a:pt x="153747" y="247117"/>
                </a:moveTo>
                <a:cubicBezTo>
                  <a:pt x="144077" y="247117"/>
                  <a:pt x="136241" y="239280"/>
                  <a:pt x="136241" y="229610"/>
                </a:cubicBezTo>
                <a:cubicBezTo>
                  <a:pt x="136241" y="219943"/>
                  <a:pt x="144077" y="212102"/>
                  <a:pt x="153747" y="212102"/>
                </a:cubicBezTo>
                <a:cubicBezTo>
                  <a:pt x="163417" y="212102"/>
                  <a:pt x="171253" y="219939"/>
                  <a:pt x="171253" y="229610"/>
                </a:cubicBezTo>
                <a:cubicBezTo>
                  <a:pt x="171253" y="239277"/>
                  <a:pt x="163417" y="247117"/>
                  <a:pt x="153747" y="247117"/>
                </a:cubicBezTo>
                <a:moveTo>
                  <a:pt x="229610" y="136244"/>
                </a:moveTo>
                <a:cubicBezTo>
                  <a:pt x="239280" y="136244"/>
                  <a:pt x="247117" y="144081"/>
                  <a:pt x="247117" y="153751"/>
                </a:cubicBezTo>
                <a:cubicBezTo>
                  <a:pt x="247117" y="163418"/>
                  <a:pt x="239280" y="171259"/>
                  <a:pt x="229610" y="171259"/>
                </a:cubicBezTo>
                <a:cubicBezTo>
                  <a:pt x="219941" y="171259"/>
                  <a:pt x="212104" y="163422"/>
                  <a:pt x="212104" y="153751"/>
                </a:cubicBezTo>
                <a:cubicBezTo>
                  <a:pt x="212104" y="144084"/>
                  <a:pt x="219941" y="136244"/>
                  <a:pt x="229610" y="136244"/>
                </a:cubicBezTo>
                <a:moveTo>
                  <a:pt x="153747" y="136244"/>
                </a:moveTo>
                <a:cubicBezTo>
                  <a:pt x="163417" y="136244"/>
                  <a:pt x="171253" y="144081"/>
                  <a:pt x="171253" y="153751"/>
                </a:cubicBezTo>
                <a:cubicBezTo>
                  <a:pt x="171253" y="163418"/>
                  <a:pt x="163417" y="171259"/>
                  <a:pt x="153747" y="171259"/>
                </a:cubicBezTo>
                <a:cubicBezTo>
                  <a:pt x="144077" y="171259"/>
                  <a:pt x="136241" y="163422"/>
                  <a:pt x="136241" y="153751"/>
                </a:cubicBezTo>
                <a:cubicBezTo>
                  <a:pt x="136241" y="144084"/>
                  <a:pt x="144077" y="136244"/>
                  <a:pt x="153747" y="136244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Confusing permutations and combinations.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mistake often leads to incorrect problem-solving approaches.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1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Misunderstanding Permutations and Combinations</a:t>
            </a:r>
            <a:endParaRPr lang="en-US" sz="1317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Forgetting to consider the order of objects in permutations.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oversight can result in inaccurate calculations.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Ignoring Order in Permutations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Not using the correct formula for calculating permutations and combinations.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error undermines the accuracy of results.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Incorrect Formula Application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Mistakes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9414510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73873" y="2201206"/>
            <a:ext cx="371548" cy="457200"/>
          </a:xfrm>
          <a:custGeom>
            <a:avLst/>
            <a:gdLst/>
            <a:ahLst/>
            <a:cxnLst/>
            <a:rect l="l" t="t" r="r" b="b"/>
            <a:pathLst>
              <a:path w="371548" h="457200">
                <a:moveTo>
                  <a:pt x="114321" y="21434"/>
                </a:moveTo>
                <a:cubicBezTo>
                  <a:pt x="114321" y="9555"/>
                  <a:pt x="123878" y="0"/>
                  <a:pt x="135756" y="0"/>
                </a:cubicBezTo>
                <a:lnTo>
                  <a:pt x="235788" y="0"/>
                </a:lnTo>
                <a:cubicBezTo>
                  <a:pt x="247666" y="0"/>
                  <a:pt x="257222" y="9555"/>
                  <a:pt x="257222" y="21434"/>
                </a:cubicBezTo>
                <a:cubicBezTo>
                  <a:pt x="257222" y="33312"/>
                  <a:pt x="247666" y="42867"/>
                  <a:pt x="235788" y="42867"/>
                </a:cubicBezTo>
                <a:lnTo>
                  <a:pt x="207208" y="42867"/>
                </a:lnTo>
                <a:lnTo>
                  <a:pt x="207208" y="86987"/>
                </a:lnTo>
                <a:cubicBezTo>
                  <a:pt x="245972" y="91454"/>
                  <a:pt x="281161" y="107799"/>
                  <a:pt x="308849" y="132446"/>
                </a:cubicBezTo>
                <a:lnTo>
                  <a:pt x="334928" y="106276"/>
                </a:lnTo>
                <a:cubicBezTo>
                  <a:pt x="343325" y="97882"/>
                  <a:pt x="356897" y="97882"/>
                  <a:pt x="365205" y="106276"/>
                </a:cubicBezTo>
                <a:cubicBezTo>
                  <a:pt x="373513" y="114670"/>
                  <a:pt x="373602" y="128249"/>
                  <a:pt x="365205" y="136552"/>
                </a:cubicBezTo>
                <a:lnTo>
                  <a:pt x="337517" y="164240"/>
                </a:lnTo>
                <a:cubicBezTo>
                  <a:pt x="358952" y="194516"/>
                  <a:pt x="371547" y="231494"/>
                  <a:pt x="371547" y="271417"/>
                </a:cubicBezTo>
                <a:cubicBezTo>
                  <a:pt x="371547" y="374040"/>
                  <a:pt x="288395" y="457191"/>
                  <a:pt x="185774" y="457191"/>
                </a:cubicBezTo>
                <a:cubicBezTo>
                  <a:pt x="83152" y="457191"/>
                  <a:pt x="0" y="374127"/>
                  <a:pt x="0" y="271508"/>
                </a:cubicBezTo>
                <a:cubicBezTo>
                  <a:pt x="0" y="176123"/>
                  <a:pt x="71809" y="97612"/>
                  <a:pt x="164339" y="86987"/>
                </a:cubicBezTo>
                <a:lnTo>
                  <a:pt x="164339" y="42867"/>
                </a:lnTo>
                <a:lnTo>
                  <a:pt x="135760" y="42867"/>
                </a:lnTo>
                <a:cubicBezTo>
                  <a:pt x="123881" y="42867"/>
                  <a:pt x="114325" y="33312"/>
                  <a:pt x="114325" y="21434"/>
                </a:cubicBezTo>
                <a:lnTo>
                  <a:pt x="114321" y="21434"/>
                </a:lnTo>
                <a:moveTo>
                  <a:pt x="185774" y="414420"/>
                </a:moveTo>
                <a:cubicBezTo>
                  <a:pt x="264698" y="414420"/>
                  <a:pt x="328678" y="350439"/>
                  <a:pt x="328678" y="271517"/>
                </a:cubicBezTo>
                <a:cubicBezTo>
                  <a:pt x="328678" y="192596"/>
                  <a:pt x="264698" y="128615"/>
                  <a:pt x="185774" y="128615"/>
                </a:cubicBezTo>
                <a:cubicBezTo>
                  <a:pt x="106850" y="128615"/>
                  <a:pt x="42869" y="192596"/>
                  <a:pt x="42869" y="271517"/>
                </a:cubicBezTo>
                <a:cubicBezTo>
                  <a:pt x="42869" y="350439"/>
                  <a:pt x="106850" y="414420"/>
                  <a:pt x="185774" y="414420"/>
                </a:cubicBezTo>
                <a:moveTo>
                  <a:pt x="207208" y="192920"/>
                </a:moveTo>
                <a:lnTo>
                  <a:pt x="207208" y="285805"/>
                </a:lnTo>
                <a:cubicBezTo>
                  <a:pt x="207208" y="297683"/>
                  <a:pt x="197652" y="307238"/>
                  <a:pt x="185774" y="307238"/>
                </a:cubicBezTo>
                <a:cubicBezTo>
                  <a:pt x="173895" y="307238"/>
                  <a:pt x="164339" y="297683"/>
                  <a:pt x="164339" y="285805"/>
                </a:cubicBezTo>
                <a:lnTo>
                  <a:pt x="164339" y="192920"/>
                </a:lnTo>
                <a:cubicBezTo>
                  <a:pt x="164339" y="181042"/>
                  <a:pt x="173895" y="171487"/>
                  <a:pt x="185774" y="171487"/>
                </a:cubicBezTo>
                <a:cubicBezTo>
                  <a:pt x="197652" y="171487"/>
                  <a:pt x="207208" y="181042"/>
                  <a:pt x="207208" y="192920"/>
                </a:cubicBezTo>
                <a:lnTo>
                  <a:pt x="207208" y="1929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34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0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233932" r="-23393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combinatorics helps in organizing and analyzing data.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structured approach to solving complex problems.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Power of Arrangements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Combinatorics has numerous applications in mathematics.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also widely used in computer science and real-life problems.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Across Disciplines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Combinatorics is a fundamental tool for problem-solving.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calculating the number of possible permutations, combinations, and arrangements of objects.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Essence of Combinatorics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9808" y="40823"/>
                </a:moveTo>
                <a:lnTo>
                  <a:pt x="89808" y="89808"/>
                </a:lnTo>
                <a:lnTo>
                  <a:pt x="40823" y="89808"/>
                </a:lnTo>
                <a:lnTo>
                  <a:pt x="40823" y="40823"/>
                </a:lnTo>
                <a:lnTo>
                  <a:pt x="89808" y="40823"/>
                </a:lnTo>
                <a:moveTo>
                  <a:pt x="40823" y="0"/>
                </a:moveTo>
                <a:cubicBezTo>
                  <a:pt x="18270" y="0"/>
                  <a:pt x="0" y="18270"/>
                  <a:pt x="0" y="40823"/>
                </a:cubicBezTo>
                <a:lnTo>
                  <a:pt x="0" y="89808"/>
                </a:lnTo>
                <a:cubicBezTo>
                  <a:pt x="0" y="112361"/>
                  <a:pt x="18270" y="130631"/>
                  <a:pt x="40823" y="130631"/>
                </a:cubicBezTo>
                <a:lnTo>
                  <a:pt x="89808" y="130631"/>
                </a:lnTo>
                <a:cubicBezTo>
                  <a:pt x="112361" y="130631"/>
                  <a:pt x="130631" y="112361"/>
                  <a:pt x="130631" y="89808"/>
                </a:cubicBezTo>
                <a:lnTo>
                  <a:pt x="130631" y="40823"/>
                </a:lnTo>
                <a:cubicBezTo>
                  <a:pt x="130631" y="18270"/>
                  <a:pt x="112361" y="0"/>
                  <a:pt x="89808" y="0"/>
                </a:cubicBezTo>
                <a:lnTo>
                  <a:pt x="40823" y="0"/>
                </a:lnTo>
                <a:moveTo>
                  <a:pt x="89808" y="204108"/>
                </a:moveTo>
                <a:lnTo>
                  <a:pt x="89808" y="253092"/>
                </a:lnTo>
                <a:lnTo>
                  <a:pt x="40823" y="253092"/>
                </a:lnTo>
                <a:lnTo>
                  <a:pt x="40823" y="204108"/>
                </a:lnTo>
                <a:lnTo>
                  <a:pt x="89808" y="204108"/>
                </a:lnTo>
                <a:moveTo>
                  <a:pt x="40823" y="163284"/>
                </a:moveTo>
                <a:cubicBezTo>
                  <a:pt x="18270" y="163284"/>
                  <a:pt x="0" y="181554"/>
                  <a:pt x="0" y="204108"/>
                </a:cubicBezTo>
                <a:lnTo>
                  <a:pt x="0" y="253092"/>
                </a:lnTo>
                <a:cubicBezTo>
                  <a:pt x="0" y="275646"/>
                  <a:pt x="18270" y="293916"/>
                  <a:pt x="40823" y="293916"/>
                </a:cubicBezTo>
                <a:lnTo>
                  <a:pt x="89808" y="293916"/>
                </a:lnTo>
                <a:cubicBezTo>
                  <a:pt x="112361" y="293916"/>
                  <a:pt x="130631" y="275646"/>
                  <a:pt x="130631" y="253092"/>
                </a:cubicBezTo>
                <a:lnTo>
                  <a:pt x="130631" y="204108"/>
                </a:lnTo>
                <a:cubicBezTo>
                  <a:pt x="130631" y="181554"/>
                  <a:pt x="112361" y="163284"/>
                  <a:pt x="89808" y="163284"/>
                </a:cubicBezTo>
                <a:lnTo>
                  <a:pt x="40823" y="163284"/>
                </a:lnTo>
                <a:moveTo>
                  <a:pt x="40823" y="367392"/>
                </a:moveTo>
                <a:lnTo>
                  <a:pt x="89808" y="367392"/>
                </a:lnTo>
                <a:lnTo>
                  <a:pt x="89808" y="416377"/>
                </a:lnTo>
                <a:lnTo>
                  <a:pt x="40823" y="416377"/>
                </a:lnTo>
                <a:lnTo>
                  <a:pt x="40823" y="367392"/>
                </a:lnTo>
                <a:moveTo>
                  <a:pt x="0" y="367392"/>
                </a:moveTo>
                <a:lnTo>
                  <a:pt x="0" y="416377"/>
                </a:lnTo>
                <a:cubicBezTo>
                  <a:pt x="0" y="438930"/>
                  <a:pt x="18270" y="457200"/>
                  <a:pt x="40823" y="457200"/>
                </a:cubicBezTo>
                <a:lnTo>
                  <a:pt x="89808" y="457200"/>
                </a:lnTo>
                <a:cubicBezTo>
                  <a:pt x="112361" y="457200"/>
                  <a:pt x="130631" y="438930"/>
                  <a:pt x="130631" y="416377"/>
                </a:cubicBezTo>
                <a:lnTo>
                  <a:pt x="130631" y="367392"/>
                </a:lnTo>
                <a:cubicBezTo>
                  <a:pt x="130631" y="344839"/>
                  <a:pt x="112361" y="326569"/>
                  <a:pt x="89808" y="326569"/>
                </a:cubicBezTo>
                <a:lnTo>
                  <a:pt x="40823" y="326569"/>
                </a:lnTo>
                <a:cubicBezTo>
                  <a:pt x="18270" y="326569"/>
                  <a:pt x="0" y="344839"/>
                  <a:pt x="0" y="367392"/>
                </a:cubicBezTo>
                <a:lnTo>
                  <a:pt x="0" y="367392"/>
                </a:lnTo>
                <a:moveTo>
                  <a:pt x="253092" y="40823"/>
                </a:moveTo>
                <a:lnTo>
                  <a:pt x="253092" y="89808"/>
                </a:lnTo>
                <a:lnTo>
                  <a:pt x="204108" y="89808"/>
                </a:lnTo>
                <a:lnTo>
                  <a:pt x="204108" y="40823"/>
                </a:lnTo>
                <a:lnTo>
                  <a:pt x="253092" y="40823"/>
                </a:lnTo>
                <a:moveTo>
                  <a:pt x="204108" y="0"/>
                </a:moveTo>
                <a:cubicBezTo>
                  <a:pt x="181554" y="0"/>
                  <a:pt x="163284" y="18270"/>
                  <a:pt x="163284" y="40823"/>
                </a:cubicBezTo>
                <a:lnTo>
                  <a:pt x="163284" y="89808"/>
                </a:lnTo>
                <a:cubicBezTo>
                  <a:pt x="163284" y="112361"/>
                  <a:pt x="181554" y="130631"/>
                  <a:pt x="204108" y="130631"/>
                </a:cubicBezTo>
                <a:lnTo>
                  <a:pt x="253092" y="130631"/>
                </a:lnTo>
                <a:cubicBezTo>
                  <a:pt x="275646" y="130631"/>
                  <a:pt x="293916" y="112361"/>
                  <a:pt x="293916" y="89808"/>
                </a:cubicBezTo>
                <a:lnTo>
                  <a:pt x="293916" y="40823"/>
                </a:lnTo>
                <a:cubicBezTo>
                  <a:pt x="293916" y="18270"/>
                  <a:pt x="275646" y="0"/>
                  <a:pt x="253092" y="0"/>
                </a:cubicBezTo>
                <a:lnTo>
                  <a:pt x="204108" y="0"/>
                </a:lnTo>
                <a:moveTo>
                  <a:pt x="204108" y="204108"/>
                </a:moveTo>
                <a:lnTo>
                  <a:pt x="253092" y="204108"/>
                </a:lnTo>
                <a:lnTo>
                  <a:pt x="253092" y="253092"/>
                </a:lnTo>
                <a:lnTo>
                  <a:pt x="204108" y="253092"/>
                </a:lnTo>
                <a:lnTo>
                  <a:pt x="204108" y="204108"/>
                </a:lnTo>
                <a:moveTo>
                  <a:pt x="163284" y="204108"/>
                </a:moveTo>
                <a:lnTo>
                  <a:pt x="163284" y="253092"/>
                </a:lnTo>
                <a:cubicBezTo>
                  <a:pt x="163284" y="275646"/>
                  <a:pt x="181554" y="293916"/>
                  <a:pt x="204108" y="293916"/>
                </a:cubicBezTo>
                <a:lnTo>
                  <a:pt x="253092" y="293916"/>
                </a:lnTo>
                <a:cubicBezTo>
                  <a:pt x="275646" y="293916"/>
                  <a:pt x="293916" y="275646"/>
                  <a:pt x="293916" y="253092"/>
                </a:cubicBezTo>
                <a:lnTo>
                  <a:pt x="293916" y="204108"/>
                </a:lnTo>
                <a:cubicBezTo>
                  <a:pt x="293916" y="181554"/>
                  <a:pt x="275646" y="163284"/>
                  <a:pt x="253092" y="163284"/>
                </a:cubicBezTo>
                <a:lnTo>
                  <a:pt x="204108" y="163284"/>
                </a:lnTo>
                <a:cubicBezTo>
                  <a:pt x="181554" y="163284"/>
                  <a:pt x="163284" y="181554"/>
                  <a:pt x="163284" y="204108"/>
                </a:cubicBezTo>
                <a:moveTo>
                  <a:pt x="253092" y="367392"/>
                </a:moveTo>
                <a:lnTo>
                  <a:pt x="253092" y="416377"/>
                </a:lnTo>
                <a:lnTo>
                  <a:pt x="204108" y="416377"/>
                </a:lnTo>
                <a:lnTo>
                  <a:pt x="204108" y="367392"/>
                </a:lnTo>
                <a:lnTo>
                  <a:pt x="253092" y="367392"/>
                </a:lnTo>
                <a:moveTo>
                  <a:pt x="204108" y="326573"/>
                </a:moveTo>
                <a:cubicBezTo>
                  <a:pt x="181554" y="326573"/>
                  <a:pt x="163284" y="344843"/>
                  <a:pt x="163284" y="367397"/>
                </a:cubicBezTo>
                <a:lnTo>
                  <a:pt x="163284" y="416381"/>
                </a:lnTo>
                <a:cubicBezTo>
                  <a:pt x="163284" y="438935"/>
                  <a:pt x="181554" y="457205"/>
                  <a:pt x="204108" y="457205"/>
                </a:cubicBezTo>
                <a:lnTo>
                  <a:pt x="253092" y="457205"/>
                </a:lnTo>
                <a:cubicBezTo>
                  <a:pt x="275646" y="457205"/>
                  <a:pt x="293916" y="438935"/>
                  <a:pt x="293916" y="416381"/>
                </a:cubicBezTo>
                <a:lnTo>
                  <a:pt x="293916" y="367397"/>
                </a:lnTo>
                <a:cubicBezTo>
                  <a:pt x="293916" y="344843"/>
                  <a:pt x="275646" y="326573"/>
                  <a:pt x="253092" y="326573"/>
                </a:cubicBezTo>
                <a:lnTo>
                  <a:pt x="204108" y="326573"/>
                </a:lnTo>
                <a:moveTo>
                  <a:pt x="367392" y="40823"/>
                </a:moveTo>
                <a:lnTo>
                  <a:pt x="416377" y="40823"/>
                </a:lnTo>
                <a:lnTo>
                  <a:pt x="416377" y="89808"/>
                </a:lnTo>
                <a:lnTo>
                  <a:pt x="367392" y="89808"/>
                </a:lnTo>
                <a:lnTo>
                  <a:pt x="367392" y="40823"/>
                </a:lnTo>
                <a:moveTo>
                  <a:pt x="326573" y="40823"/>
                </a:moveTo>
                <a:lnTo>
                  <a:pt x="326573" y="89808"/>
                </a:lnTo>
                <a:cubicBezTo>
                  <a:pt x="326573" y="112361"/>
                  <a:pt x="344843" y="130631"/>
                  <a:pt x="367397" y="130631"/>
                </a:cubicBezTo>
                <a:lnTo>
                  <a:pt x="416381" y="130631"/>
                </a:lnTo>
                <a:cubicBezTo>
                  <a:pt x="438935" y="130631"/>
                  <a:pt x="457205" y="112361"/>
                  <a:pt x="457205" y="89808"/>
                </a:cubicBezTo>
                <a:lnTo>
                  <a:pt x="457205" y="40823"/>
                </a:lnTo>
                <a:cubicBezTo>
                  <a:pt x="457205" y="18270"/>
                  <a:pt x="438935" y="0"/>
                  <a:pt x="416381" y="0"/>
                </a:cubicBezTo>
                <a:lnTo>
                  <a:pt x="367397" y="0"/>
                </a:lnTo>
                <a:cubicBezTo>
                  <a:pt x="344843" y="0"/>
                  <a:pt x="326573" y="18270"/>
                  <a:pt x="326573" y="40823"/>
                </a:cubicBezTo>
                <a:lnTo>
                  <a:pt x="326573" y="40823"/>
                </a:lnTo>
                <a:moveTo>
                  <a:pt x="416377" y="204108"/>
                </a:moveTo>
                <a:lnTo>
                  <a:pt x="416377" y="253092"/>
                </a:lnTo>
                <a:lnTo>
                  <a:pt x="367392" y="253092"/>
                </a:lnTo>
                <a:lnTo>
                  <a:pt x="367392" y="204108"/>
                </a:lnTo>
                <a:lnTo>
                  <a:pt x="416377" y="204108"/>
                </a:lnTo>
                <a:moveTo>
                  <a:pt x="367392" y="163284"/>
                </a:moveTo>
                <a:cubicBezTo>
                  <a:pt x="344839" y="163284"/>
                  <a:pt x="326569" y="181554"/>
                  <a:pt x="326569" y="204108"/>
                </a:cubicBezTo>
                <a:lnTo>
                  <a:pt x="326569" y="253092"/>
                </a:lnTo>
                <a:cubicBezTo>
                  <a:pt x="326569" y="275646"/>
                  <a:pt x="344839" y="293916"/>
                  <a:pt x="367392" y="293916"/>
                </a:cubicBezTo>
                <a:lnTo>
                  <a:pt x="416377" y="293916"/>
                </a:lnTo>
                <a:cubicBezTo>
                  <a:pt x="438930" y="293916"/>
                  <a:pt x="457200" y="275646"/>
                  <a:pt x="457200" y="253092"/>
                </a:cubicBezTo>
                <a:lnTo>
                  <a:pt x="457200" y="204108"/>
                </a:lnTo>
                <a:cubicBezTo>
                  <a:pt x="457200" y="181554"/>
                  <a:pt x="438930" y="163284"/>
                  <a:pt x="416377" y="163284"/>
                </a:cubicBezTo>
                <a:lnTo>
                  <a:pt x="367392" y="163284"/>
                </a:lnTo>
                <a:moveTo>
                  <a:pt x="367392" y="367392"/>
                </a:moveTo>
                <a:lnTo>
                  <a:pt x="416377" y="367392"/>
                </a:lnTo>
                <a:lnTo>
                  <a:pt x="416377" y="416377"/>
                </a:lnTo>
                <a:lnTo>
                  <a:pt x="367392" y="416377"/>
                </a:lnTo>
                <a:lnTo>
                  <a:pt x="367392" y="367392"/>
                </a:lnTo>
                <a:moveTo>
                  <a:pt x="326573" y="367392"/>
                </a:moveTo>
                <a:lnTo>
                  <a:pt x="326573" y="416377"/>
                </a:lnTo>
                <a:cubicBezTo>
                  <a:pt x="326573" y="438930"/>
                  <a:pt x="344843" y="457200"/>
                  <a:pt x="367397" y="457200"/>
                </a:cubicBezTo>
                <a:lnTo>
                  <a:pt x="416381" y="457200"/>
                </a:lnTo>
                <a:cubicBezTo>
                  <a:pt x="438935" y="457200"/>
                  <a:pt x="457205" y="438930"/>
                  <a:pt x="457205" y="416377"/>
                </a:cubicBezTo>
                <a:lnTo>
                  <a:pt x="457205" y="367392"/>
                </a:lnTo>
                <a:cubicBezTo>
                  <a:pt x="457205" y="344839"/>
                  <a:pt x="438935" y="326569"/>
                  <a:pt x="416381" y="326569"/>
                </a:cubicBezTo>
                <a:lnTo>
                  <a:pt x="367397" y="326569"/>
                </a:lnTo>
                <a:cubicBezTo>
                  <a:pt x="344843" y="326569"/>
                  <a:pt x="326573" y="344839"/>
                  <a:pt x="326573" y="367392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67881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30000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06401" y="38099"/>
                </a:moveTo>
                <a:cubicBezTo>
                  <a:pt x="413387" y="38099"/>
                  <a:pt x="419102" y="43813"/>
                  <a:pt x="419102" y="50797"/>
                </a:cubicBezTo>
                <a:lnTo>
                  <a:pt x="419102" y="139697"/>
                </a:lnTo>
                <a:lnTo>
                  <a:pt x="355601" y="139697"/>
                </a:lnTo>
                <a:lnTo>
                  <a:pt x="355601" y="114297"/>
                </a:lnTo>
                <a:lnTo>
                  <a:pt x="361952" y="114297"/>
                </a:lnTo>
                <a:cubicBezTo>
                  <a:pt x="372508" y="114297"/>
                  <a:pt x="381003" y="105805"/>
                  <a:pt x="381003" y="95247"/>
                </a:cubicBezTo>
                <a:cubicBezTo>
                  <a:pt x="381003" y="84690"/>
                  <a:pt x="372508" y="76198"/>
                  <a:pt x="361952" y="76198"/>
                </a:cubicBezTo>
                <a:lnTo>
                  <a:pt x="355601" y="76198"/>
                </a:lnTo>
                <a:lnTo>
                  <a:pt x="355601" y="38099"/>
                </a:lnTo>
                <a:lnTo>
                  <a:pt x="406401" y="38099"/>
                </a:lnTo>
                <a:moveTo>
                  <a:pt x="330199" y="76202"/>
                </a:moveTo>
                <a:lnTo>
                  <a:pt x="323848" y="76202"/>
                </a:lnTo>
                <a:cubicBezTo>
                  <a:pt x="313292" y="76202"/>
                  <a:pt x="304797" y="84693"/>
                  <a:pt x="304797" y="95251"/>
                </a:cubicBezTo>
                <a:cubicBezTo>
                  <a:pt x="304797" y="105809"/>
                  <a:pt x="313292" y="114301"/>
                  <a:pt x="323848" y="114301"/>
                </a:cubicBezTo>
                <a:lnTo>
                  <a:pt x="330199" y="114301"/>
                </a:lnTo>
                <a:lnTo>
                  <a:pt x="330199" y="139701"/>
                </a:lnTo>
                <a:lnTo>
                  <a:pt x="228600" y="139701"/>
                </a:lnTo>
                <a:lnTo>
                  <a:pt x="228600" y="114301"/>
                </a:lnTo>
                <a:lnTo>
                  <a:pt x="234951" y="114301"/>
                </a:lnTo>
                <a:cubicBezTo>
                  <a:pt x="245507" y="114301"/>
                  <a:pt x="254002" y="105809"/>
                  <a:pt x="254002" y="95251"/>
                </a:cubicBezTo>
                <a:cubicBezTo>
                  <a:pt x="254002" y="84693"/>
                  <a:pt x="245507" y="76202"/>
                  <a:pt x="234951" y="76202"/>
                </a:cubicBezTo>
                <a:lnTo>
                  <a:pt x="228600" y="76202"/>
                </a:lnTo>
                <a:lnTo>
                  <a:pt x="228600" y="38103"/>
                </a:lnTo>
                <a:lnTo>
                  <a:pt x="330199" y="38103"/>
                </a:lnTo>
                <a:lnTo>
                  <a:pt x="330199" y="76202"/>
                </a:lnTo>
                <a:moveTo>
                  <a:pt x="203198" y="76202"/>
                </a:moveTo>
                <a:lnTo>
                  <a:pt x="196847" y="76202"/>
                </a:lnTo>
                <a:cubicBezTo>
                  <a:pt x="186291" y="76202"/>
                  <a:pt x="177796" y="84693"/>
                  <a:pt x="177796" y="95251"/>
                </a:cubicBezTo>
                <a:cubicBezTo>
                  <a:pt x="177796" y="105809"/>
                  <a:pt x="186291" y="114301"/>
                  <a:pt x="196847" y="114301"/>
                </a:cubicBezTo>
                <a:lnTo>
                  <a:pt x="203198" y="114301"/>
                </a:lnTo>
                <a:lnTo>
                  <a:pt x="203198" y="139701"/>
                </a:lnTo>
                <a:lnTo>
                  <a:pt x="126996" y="139701"/>
                </a:lnTo>
                <a:lnTo>
                  <a:pt x="126996" y="114301"/>
                </a:lnTo>
                <a:lnTo>
                  <a:pt x="133347" y="114301"/>
                </a:lnTo>
                <a:cubicBezTo>
                  <a:pt x="143904" y="114301"/>
                  <a:pt x="152398" y="105809"/>
                  <a:pt x="152398" y="95251"/>
                </a:cubicBezTo>
                <a:cubicBezTo>
                  <a:pt x="152398" y="84693"/>
                  <a:pt x="143904" y="76202"/>
                  <a:pt x="133347" y="76202"/>
                </a:cubicBezTo>
                <a:lnTo>
                  <a:pt x="126996" y="76202"/>
                </a:lnTo>
                <a:lnTo>
                  <a:pt x="126996" y="38103"/>
                </a:lnTo>
                <a:lnTo>
                  <a:pt x="203198" y="38103"/>
                </a:lnTo>
                <a:lnTo>
                  <a:pt x="203198" y="76202"/>
                </a:lnTo>
                <a:moveTo>
                  <a:pt x="101599" y="76202"/>
                </a:moveTo>
                <a:lnTo>
                  <a:pt x="95248" y="76202"/>
                </a:lnTo>
                <a:cubicBezTo>
                  <a:pt x="84692" y="76202"/>
                  <a:pt x="76197" y="84693"/>
                  <a:pt x="76197" y="95251"/>
                </a:cubicBezTo>
                <a:cubicBezTo>
                  <a:pt x="76197" y="105809"/>
                  <a:pt x="84692" y="114301"/>
                  <a:pt x="95248" y="114301"/>
                </a:cubicBezTo>
                <a:lnTo>
                  <a:pt x="101599" y="114301"/>
                </a:lnTo>
                <a:lnTo>
                  <a:pt x="101599" y="139701"/>
                </a:lnTo>
                <a:lnTo>
                  <a:pt x="38098" y="139701"/>
                </a:lnTo>
                <a:lnTo>
                  <a:pt x="38098" y="50801"/>
                </a:lnTo>
                <a:cubicBezTo>
                  <a:pt x="38098" y="43817"/>
                  <a:pt x="43813" y="38103"/>
                  <a:pt x="50799" y="38103"/>
                </a:cubicBezTo>
                <a:lnTo>
                  <a:pt x="101599" y="38103"/>
                </a:lnTo>
                <a:lnTo>
                  <a:pt x="101599" y="76202"/>
                </a:lnTo>
                <a:moveTo>
                  <a:pt x="38098" y="304799"/>
                </a:moveTo>
                <a:lnTo>
                  <a:pt x="38098" y="165098"/>
                </a:lnTo>
                <a:lnTo>
                  <a:pt x="101599" y="165098"/>
                </a:lnTo>
                <a:lnTo>
                  <a:pt x="101599" y="184147"/>
                </a:lnTo>
                <a:lnTo>
                  <a:pt x="95248" y="184147"/>
                </a:lnTo>
                <a:cubicBezTo>
                  <a:pt x="84692" y="184147"/>
                  <a:pt x="76197" y="192639"/>
                  <a:pt x="76197" y="203197"/>
                </a:cubicBezTo>
                <a:cubicBezTo>
                  <a:pt x="76197" y="213755"/>
                  <a:pt x="84692" y="222247"/>
                  <a:pt x="95248" y="222247"/>
                </a:cubicBezTo>
                <a:lnTo>
                  <a:pt x="101599" y="222247"/>
                </a:lnTo>
                <a:lnTo>
                  <a:pt x="101599" y="241296"/>
                </a:lnTo>
                <a:lnTo>
                  <a:pt x="95248" y="241296"/>
                </a:lnTo>
                <a:cubicBezTo>
                  <a:pt x="84692" y="241296"/>
                  <a:pt x="76197" y="249788"/>
                  <a:pt x="76197" y="260346"/>
                </a:cubicBezTo>
                <a:cubicBezTo>
                  <a:pt x="76197" y="270903"/>
                  <a:pt x="84692" y="279395"/>
                  <a:pt x="95248" y="279395"/>
                </a:cubicBezTo>
                <a:lnTo>
                  <a:pt x="101599" y="279395"/>
                </a:lnTo>
                <a:lnTo>
                  <a:pt x="101599" y="317494"/>
                </a:lnTo>
                <a:lnTo>
                  <a:pt x="50799" y="317494"/>
                </a:lnTo>
                <a:cubicBezTo>
                  <a:pt x="43813" y="317494"/>
                  <a:pt x="38098" y="311780"/>
                  <a:pt x="38098" y="304796"/>
                </a:cubicBezTo>
                <a:lnTo>
                  <a:pt x="38098" y="304799"/>
                </a:lnTo>
                <a:moveTo>
                  <a:pt x="127001" y="279398"/>
                </a:moveTo>
                <a:lnTo>
                  <a:pt x="133352" y="279398"/>
                </a:lnTo>
                <a:cubicBezTo>
                  <a:pt x="143908" y="279398"/>
                  <a:pt x="152403" y="270907"/>
                  <a:pt x="152403" y="260349"/>
                </a:cubicBezTo>
                <a:cubicBezTo>
                  <a:pt x="152403" y="249791"/>
                  <a:pt x="143908" y="241299"/>
                  <a:pt x="133352" y="241299"/>
                </a:cubicBezTo>
                <a:lnTo>
                  <a:pt x="127001" y="241299"/>
                </a:lnTo>
                <a:lnTo>
                  <a:pt x="127001" y="222250"/>
                </a:lnTo>
                <a:lnTo>
                  <a:pt x="133352" y="222250"/>
                </a:lnTo>
                <a:cubicBezTo>
                  <a:pt x="143908" y="222250"/>
                  <a:pt x="152403" y="213758"/>
                  <a:pt x="152403" y="203200"/>
                </a:cubicBezTo>
                <a:cubicBezTo>
                  <a:pt x="152403" y="192643"/>
                  <a:pt x="143908" y="184151"/>
                  <a:pt x="133352" y="184151"/>
                </a:cubicBezTo>
                <a:lnTo>
                  <a:pt x="127001" y="184151"/>
                </a:lnTo>
                <a:lnTo>
                  <a:pt x="127001" y="165101"/>
                </a:lnTo>
                <a:lnTo>
                  <a:pt x="203203" y="165101"/>
                </a:lnTo>
                <a:lnTo>
                  <a:pt x="203203" y="184151"/>
                </a:lnTo>
                <a:lnTo>
                  <a:pt x="196852" y="184151"/>
                </a:lnTo>
                <a:cubicBezTo>
                  <a:pt x="186295" y="184151"/>
                  <a:pt x="177801" y="192643"/>
                  <a:pt x="177801" y="203200"/>
                </a:cubicBezTo>
                <a:cubicBezTo>
                  <a:pt x="177801" y="213758"/>
                  <a:pt x="186295" y="222250"/>
                  <a:pt x="196852" y="222250"/>
                </a:cubicBezTo>
                <a:lnTo>
                  <a:pt x="203203" y="222250"/>
                </a:lnTo>
                <a:lnTo>
                  <a:pt x="203203" y="241299"/>
                </a:lnTo>
                <a:lnTo>
                  <a:pt x="196852" y="241299"/>
                </a:lnTo>
                <a:cubicBezTo>
                  <a:pt x="186295" y="241299"/>
                  <a:pt x="177801" y="249791"/>
                  <a:pt x="177801" y="260349"/>
                </a:cubicBezTo>
                <a:cubicBezTo>
                  <a:pt x="177801" y="270907"/>
                  <a:pt x="186295" y="279398"/>
                  <a:pt x="196852" y="279398"/>
                </a:cubicBezTo>
                <a:lnTo>
                  <a:pt x="203203" y="279398"/>
                </a:lnTo>
                <a:lnTo>
                  <a:pt x="203203" y="317497"/>
                </a:lnTo>
                <a:lnTo>
                  <a:pt x="127001" y="317497"/>
                </a:lnTo>
                <a:lnTo>
                  <a:pt x="127001" y="279398"/>
                </a:lnTo>
                <a:moveTo>
                  <a:pt x="228600" y="222250"/>
                </a:moveTo>
                <a:lnTo>
                  <a:pt x="234951" y="222250"/>
                </a:lnTo>
                <a:cubicBezTo>
                  <a:pt x="245507" y="222250"/>
                  <a:pt x="254002" y="213758"/>
                  <a:pt x="254002" y="203200"/>
                </a:cubicBezTo>
                <a:cubicBezTo>
                  <a:pt x="254002" y="192643"/>
                  <a:pt x="245507" y="184151"/>
                  <a:pt x="234951" y="184151"/>
                </a:cubicBezTo>
                <a:lnTo>
                  <a:pt x="228600" y="184151"/>
                </a:lnTo>
                <a:lnTo>
                  <a:pt x="228600" y="165101"/>
                </a:lnTo>
                <a:lnTo>
                  <a:pt x="330199" y="165101"/>
                </a:lnTo>
                <a:lnTo>
                  <a:pt x="330199" y="241303"/>
                </a:lnTo>
                <a:lnTo>
                  <a:pt x="323848" y="241303"/>
                </a:lnTo>
                <a:cubicBezTo>
                  <a:pt x="313292" y="241303"/>
                  <a:pt x="304797" y="249795"/>
                  <a:pt x="304797" y="260352"/>
                </a:cubicBezTo>
                <a:cubicBezTo>
                  <a:pt x="304797" y="270910"/>
                  <a:pt x="313292" y="279402"/>
                  <a:pt x="323848" y="279402"/>
                </a:cubicBezTo>
                <a:lnTo>
                  <a:pt x="330199" y="279402"/>
                </a:lnTo>
                <a:lnTo>
                  <a:pt x="330199" y="317501"/>
                </a:lnTo>
                <a:lnTo>
                  <a:pt x="228600" y="317501"/>
                </a:lnTo>
                <a:lnTo>
                  <a:pt x="228600" y="279402"/>
                </a:lnTo>
                <a:lnTo>
                  <a:pt x="234951" y="279402"/>
                </a:lnTo>
                <a:cubicBezTo>
                  <a:pt x="245507" y="279402"/>
                  <a:pt x="254002" y="270910"/>
                  <a:pt x="254002" y="260352"/>
                </a:cubicBezTo>
                <a:cubicBezTo>
                  <a:pt x="254002" y="249795"/>
                  <a:pt x="245507" y="241303"/>
                  <a:pt x="234951" y="241303"/>
                </a:cubicBezTo>
                <a:lnTo>
                  <a:pt x="228600" y="241303"/>
                </a:lnTo>
                <a:lnTo>
                  <a:pt x="228600" y="222250"/>
                </a:lnTo>
                <a:moveTo>
                  <a:pt x="355601" y="279398"/>
                </a:moveTo>
                <a:lnTo>
                  <a:pt x="361952" y="279398"/>
                </a:lnTo>
                <a:cubicBezTo>
                  <a:pt x="372508" y="279398"/>
                  <a:pt x="381003" y="270907"/>
                  <a:pt x="381003" y="260349"/>
                </a:cubicBezTo>
                <a:cubicBezTo>
                  <a:pt x="381003" y="249791"/>
                  <a:pt x="372508" y="241299"/>
                  <a:pt x="361952" y="241299"/>
                </a:cubicBezTo>
                <a:lnTo>
                  <a:pt x="355601" y="241299"/>
                </a:lnTo>
                <a:lnTo>
                  <a:pt x="355601" y="165098"/>
                </a:lnTo>
                <a:lnTo>
                  <a:pt x="419102" y="165098"/>
                </a:lnTo>
                <a:lnTo>
                  <a:pt x="419102" y="304799"/>
                </a:lnTo>
                <a:cubicBezTo>
                  <a:pt x="419102" y="311783"/>
                  <a:pt x="413387" y="317497"/>
                  <a:pt x="406401" y="317497"/>
                </a:cubicBezTo>
                <a:lnTo>
                  <a:pt x="355601" y="317497"/>
                </a:lnTo>
                <a:lnTo>
                  <a:pt x="355601" y="279398"/>
                </a:lnTo>
                <a:moveTo>
                  <a:pt x="50799" y="0"/>
                </a:moveTo>
                <a:cubicBezTo>
                  <a:pt x="22782" y="0"/>
                  <a:pt x="0" y="22780"/>
                  <a:pt x="0" y="50801"/>
                </a:cubicBezTo>
                <a:lnTo>
                  <a:pt x="0" y="304803"/>
                </a:lnTo>
                <a:cubicBezTo>
                  <a:pt x="0" y="332820"/>
                  <a:pt x="22782" y="355604"/>
                  <a:pt x="50799" y="355604"/>
                </a:cubicBezTo>
                <a:lnTo>
                  <a:pt x="406401" y="355604"/>
                </a:lnTo>
                <a:cubicBezTo>
                  <a:pt x="434418" y="355604"/>
                  <a:pt x="457200" y="332824"/>
                  <a:pt x="457200" y="304803"/>
                </a:cubicBezTo>
                <a:lnTo>
                  <a:pt x="457200" y="50801"/>
                </a:lnTo>
                <a:cubicBezTo>
                  <a:pt x="457200" y="22783"/>
                  <a:pt x="434418" y="0"/>
                  <a:pt x="406401" y="0"/>
                </a:cubicBezTo>
                <a:lnTo>
                  <a:pt x="50799" y="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Summary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Combinatorics has numerous applications in real-life problems.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solve complex scenarios in fields like mathematics and computer science.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Applications of Combinatorics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Combinations involve selecting objects without considering the order.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useful in situations where arrangement is irrelevant.</a:t>
            </a:r>
            <a:endParaRPr lang="en-US" sz="1019" dirty="0"/>
          </a:p>
        </p:txBody>
      </p:sp>
      <p:sp>
        <p:nvSpPr>
          <p:cNvPr id="12" name="Text 10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Exploring Combinations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Permutations involve arranging objects in a specific order.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concept is essential in scenarios where sequence matters.</a:t>
            </a:r>
            <a:endParaRPr lang="en-US" sz="1019" dirty="0"/>
          </a:p>
        </p:txBody>
      </p:sp>
      <p:sp>
        <p:nvSpPr>
          <p:cNvPr id="14" name="Text 12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Permutations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Combinatorics: the study of counting and arranging objects in various ways.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field explores mathematical techniques for organizing and analyzing sets.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Combinatorics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Combination: a selection of objects without considering the order.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focuses on grouping items where the sequence does not matter.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Combination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Permutation: an arrangement of objects in a specific order.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concept emphasizes the importance of sequence in organizing items.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Permutation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Terms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Khan Academy, GeoGebra, and Wolfram Alpha.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platforms offer interactive tools and tutorials for learning combinatorics.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Resources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'Combinatorics' by Richard P. Stanley and 'Introduction to Combinatorics' by Kenneth H. Rosen.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books provide in-depth theoretical and practical knowledge on combinatorics.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Textbooks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Mathematica and Maple.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software applications are powerful for solving complex combinatorial problems.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Software Tools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96906" r="-969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50"/>
              </a:spcBef>
              <a:buNone/>
            </a:pPr>
            <a:r>
              <a:rPr lang="en-US" sz="9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Calculate the number of permutations and combinations of objects and apply combinatorics to a real-life problem.</a:t>
            </a:r>
            <a:endParaRPr lang="en-US" sz="972" dirty="0"/>
          </a:p>
          <a:p>
            <a:pPr algn="l" marL="0" indent="0">
              <a:lnSpc>
                <a:spcPct val="110000"/>
              </a:lnSpc>
              <a:spcBef>
                <a:spcPts val="850"/>
              </a:spcBef>
              <a:buNone/>
            </a:pPr>
            <a:r>
              <a:rPr lang="en-US" sz="9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comprehensive evaluation combines theoretical knowledge with practical application.</a:t>
            </a:r>
            <a:endParaRPr lang="en-US" sz="972" dirty="0"/>
          </a:p>
        </p:txBody>
      </p:sp>
      <p:sp>
        <p:nvSpPr>
          <p:cNvPr id="9" name="Text 7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Test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 combinatorics to a real-life problem.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encourages practical application and creative thinking in solving real-world scenarios.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Project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Calculate the number of permutations and combinations of objects.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focuses on understanding the mathematical principles behind permutations and combinations.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Quiz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8668" y="525843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372087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88668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181600" y="214285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0" y="214285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71600" y="214285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05800" y="4722819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Solve a combinatorics problem and present the solution.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exercise enhances problem-solving skills and analytical thinking.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305800" y="413858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Problem Solving in Combinatorics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391650" y="2508617"/>
            <a:ext cx="1028700" cy="1097280"/>
          </a:xfrm>
          <a:custGeom>
            <a:avLst/>
            <a:gdLst/>
            <a:ahLst/>
            <a:cxnLst/>
            <a:rect l="l" t="t" r="r" b="b"/>
            <a:pathLst>
              <a:path w="1028700" h="1097280">
                <a:moveTo>
                  <a:pt x="514350" y="102870"/>
                </a:moveTo>
                <a:lnTo>
                  <a:pt x="891543" y="102870"/>
                </a:lnTo>
                <a:cubicBezTo>
                  <a:pt x="910400" y="102870"/>
                  <a:pt x="925830" y="118298"/>
                  <a:pt x="925830" y="137160"/>
                </a:cubicBezTo>
                <a:lnTo>
                  <a:pt x="925830" y="960120"/>
                </a:lnTo>
                <a:cubicBezTo>
                  <a:pt x="925830" y="978982"/>
                  <a:pt x="910399" y="994410"/>
                  <a:pt x="891543" y="994410"/>
                </a:cubicBezTo>
                <a:lnTo>
                  <a:pt x="514350" y="994410"/>
                </a:lnTo>
                <a:lnTo>
                  <a:pt x="514350" y="102870"/>
                </a:lnTo>
                <a:moveTo>
                  <a:pt x="411480" y="102870"/>
                </a:moveTo>
                <a:lnTo>
                  <a:pt x="411480" y="994410"/>
                </a:lnTo>
                <a:lnTo>
                  <a:pt x="274323" y="994410"/>
                </a:lnTo>
                <a:cubicBezTo>
                  <a:pt x="255467" y="994410"/>
                  <a:pt x="240037" y="978982"/>
                  <a:pt x="240037" y="960120"/>
                </a:cubicBezTo>
                <a:lnTo>
                  <a:pt x="240037" y="891540"/>
                </a:lnTo>
                <a:lnTo>
                  <a:pt x="291472" y="891540"/>
                </a:lnTo>
                <a:cubicBezTo>
                  <a:pt x="319977" y="891540"/>
                  <a:pt x="342907" y="868607"/>
                  <a:pt x="342907" y="840111"/>
                </a:cubicBezTo>
                <a:cubicBezTo>
                  <a:pt x="342907" y="811603"/>
                  <a:pt x="319977" y="788681"/>
                  <a:pt x="291472" y="788681"/>
                </a:cubicBezTo>
                <a:lnTo>
                  <a:pt x="240037" y="788681"/>
                </a:lnTo>
                <a:lnTo>
                  <a:pt x="240037" y="600092"/>
                </a:lnTo>
                <a:lnTo>
                  <a:pt x="291472" y="600092"/>
                </a:lnTo>
                <a:cubicBezTo>
                  <a:pt x="319977" y="600092"/>
                  <a:pt x="342907" y="577158"/>
                  <a:pt x="342907" y="548662"/>
                </a:cubicBezTo>
                <a:cubicBezTo>
                  <a:pt x="342907" y="520155"/>
                  <a:pt x="319977" y="497233"/>
                  <a:pt x="291472" y="497233"/>
                </a:cubicBezTo>
                <a:lnTo>
                  <a:pt x="240037" y="497233"/>
                </a:lnTo>
                <a:lnTo>
                  <a:pt x="240037" y="308643"/>
                </a:lnTo>
                <a:lnTo>
                  <a:pt x="291472" y="308643"/>
                </a:lnTo>
                <a:cubicBezTo>
                  <a:pt x="319977" y="308643"/>
                  <a:pt x="342907" y="285710"/>
                  <a:pt x="342907" y="257214"/>
                </a:cubicBezTo>
                <a:cubicBezTo>
                  <a:pt x="342907" y="228706"/>
                  <a:pt x="319977" y="205784"/>
                  <a:pt x="291472" y="205784"/>
                </a:cubicBezTo>
                <a:lnTo>
                  <a:pt x="240037" y="205784"/>
                </a:lnTo>
                <a:lnTo>
                  <a:pt x="240037" y="137204"/>
                </a:lnTo>
                <a:cubicBezTo>
                  <a:pt x="240037" y="118342"/>
                  <a:pt x="255467" y="102914"/>
                  <a:pt x="274323" y="102914"/>
                </a:cubicBezTo>
                <a:lnTo>
                  <a:pt x="411480" y="102870"/>
                </a:lnTo>
                <a:moveTo>
                  <a:pt x="137157" y="891540"/>
                </a:moveTo>
                <a:lnTo>
                  <a:pt x="137157" y="960120"/>
                </a:lnTo>
                <a:cubicBezTo>
                  <a:pt x="137157" y="1035777"/>
                  <a:pt x="198663" y="1097280"/>
                  <a:pt x="274313" y="1097280"/>
                </a:cubicBezTo>
                <a:lnTo>
                  <a:pt x="891533" y="1097280"/>
                </a:lnTo>
                <a:cubicBezTo>
                  <a:pt x="967184" y="1097280"/>
                  <a:pt x="1028690" y="1035777"/>
                  <a:pt x="1028690" y="960120"/>
                </a:cubicBezTo>
                <a:lnTo>
                  <a:pt x="1028690" y="137160"/>
                </a:lnTo>
                <a:cubicBezTo>
                  <a:pt x="1028690" y="61503"/>
                  <a:pt x="967184" y="0"/>
                  <a:pt x="891533" y="0"/>
                </a:cubicBezTo>
                <a:lnTo>
                  <a:pt x="274313" y="0"/>
                </a:lnTo>
                <a:cubicBezTo>
                  <a:pt x="198663" y="0"/>
                  <a:pt x="137157" y="61503"/>
                  <a:pt x="137157" y="137160"/>
                </a:cubicBezTo>
                <a:lnTo>
                  <a:pt x="137157" y="205740"/>
                </a:lnTo>
                <a:lnTo>
                  <a:pt x="51435" y="205740"/>
                </a:lnTo>
                <a:cubicBezTo>
                  <a:pt x="22930" y="205740"/>
                  <a:pt x="0" y="228673"/>
                  <a:pt x="0" y="257181"/>
                </a:cubicBezTo>
                <a:cubicBezTo>
                  <a:pt x="0" y="285688"/>
                  <a:pt x="22930" y="308621"/>
                  <a:pt x="51435" y="308621"/>
                </a:cubicBezTo>
                <a:lnTo>
                  <a:pt x="137157" y="308621"/>
                </a:lnTo>
                <a:lnTo>
                  <a:pt x="137157" y="497222"/>
                </a:lnTo>
                <a:lnTo>
                  <a:pt x="51435" y="497222"/>
                </a:lnTo>
                <a:cubicBezTo>
                  <a:pt x="22930" y="497222"/>
                  <a:pt x="0" y="520155"/>
                  <a:pt x="0" y="548662"/>
                </a:cubicBezTo>
                <a:cubicBezTo>
                  <a:pt x="0" y="577169"/>
                  <a:pt x="22930" y="600103"/>
                  <a:pt x="51435" y="600103"/>
                </a:cubicBezTo>
                <a:lnTo>
                  <a:pt x="137157" y="600103"/>
                </a:lnTo>
                <a:lnTo>
                  <a:pt x="137157" y="788703"/>
                </a:lnTo>
                <a:lnTo>
                  <a:pt x="51435" y="788703"/>
                </a:lnTo>
                <a:cubicBezTo>
                  <a:pt x="22930" y="788703"/>
                  <a:pt x="0" y="811636"/>
                  <a:pt x="0" y="840144"/>
                </a:cubicBezTo>
                <a:cubicBezTo>
                  <a:pt x="0" y="868651"/>
                  <a:pt x="22930" y="891584"/>
                  <a:pt x="51435" y="891584"/>
                </a:cubicBezTo>
                <a:lnTo>
                  <a:pt x="137157" y="891540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495800" y="4722819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 combinatorics game or puzzle.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fosters creativity and deepens comprehension of combinatorics concepts.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95800" y="413858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Designing a Combinatorics Game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547360" y="250861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960120" y="0"/>
                </a:moveTo>
                <a:cubicBezTo>
                  <a:pt x="1035777" y="0"/>
                  <a:pt x="1097280" y="61503"/>
                  <a:pt x="1097280" y="137160"/>
                </a:cubicBezTo>
                <a:lnTo>
                  <a:pt x="1097280" y="411480"/>
                </a:lnTo>
                <a:cubicBezTo>
                  <a:pt x="1097280" y="430342"/>
                  <a:pt x="1081852" y="445770"/>
                  <a:pt x="1062990" y="445770"/>
                </a:cubicBezTo>
                <a:lnTo>
                  <a:pt x="951550" y="445770"/>
                </a:lnTo>
                <a:cubicBezTo>
                  <a:pt x="937406" y="445770"/>
                  <a:pt x="925830" y="457346"/>
                  <a:pt x="925830" y="471490"/>
                </a:cubicBezTo>
                <a:lnTo>
                  <a:pt x="925830" y="480060"/>
                </a:lnTo>
                <a:cubicBezTo>
                  <a:pt x="925830" y="517993"/>
                  <a:pt x="895183" y="548640"/>
                  <a:pt x="857250" y="548640"/>
                </a:cubicBezTo>
                <a:cubicBezTo>
                  <a:pt x="819317" y="548640"/>
                  <a:pt x="788670" y="517993"/>
                  <a:pt x="788670" y="480060"/>
                </a:cubicBezTo>
                <a:lnTo>
                  <a:pt x="788670" y="471490"/>
                </a:lnTo>
                <a:cubicBezTo>
                  <a:pt x="788670" y="457346"/>
                  <a:pt x="777094" y="445770"/>
                  <a:pt x="762950" y="445770"/>
                </a:cubicBezTo>
                <a:lnTo>
                  <a:pt x="685800" y="445770"/>
                </a:lnTo>
                <a:cubicBezTo>
                  <a:pt x="666938" y="445770"/>
                  <a:pt x="651510" y="430342"/>
                  <a:pt x="651510" y="411480"/>
                </a:cubicBezTo>
                <a:lnTo>
                  <a:pt x="651510" y="342900"/>
                </a:lnTo>
                <a:cubicBezTo>
                  <a:pt x="651510" y="324038"/>
                  <a:pt x="666938" y="308610"/>
                  <a:pt x="685800" y="308610"/>
                </a:cubicBezTo>
                <a:lnTo>
                  <a:pt x="720090" y="308610"/>
                </a:lnTo>
                <a:cubicBezTo>
                  <a:pt x="758023" y="308610"/>
                  <a:pt x="788670" y="277963"/>
                  <a:pt x="788670" y="240030"/>
                </a:cubicBezTo>
                <a:cubicBezTo>
                  <a:pt x="788670" y="202097"/>
                  <a:pt x="758023" y="171450"/>
                  <a:pt x="720090" y="171450"/>
                </a:cubicBezTo>
                <a:lnTo>
                  <a:pt x="685800" y="171450"/>
                </a:lnTo>
                <a:cubicBezTo>
                  <a:pt x="666938" y="171450"/>
                  <a:pt x="651510" y="156022"/>
                  <a:pt x="651510" y="137160"/>
                </a:cubicBezTo>
                <a:lnTo>
                  <a:pt x="651510" y="34290"/>
                </a:lnTo>
                <a:cubicBezTo>
                  <a:pt x="651510" y="15428"/>
                  <a:pt x="666938" y="0"/>
                  <a:pt x="685800" y="0"/>
                </a:cubicBezTo>
                <a:lnTo>
                  <a:pt x="960120" y="0"/>
                </a:lnTo>
              </a:path>
              <a:path w="1097280" h="1097280">
                <a:moveTo>
                  <a:pt x="0" y="514350"/>
                </a:moveTo>
                <a:lnTo>
                  <a:pt x="0" y="274320"/>
                </a:lnTo>
                <a:cubicBezTo>
                  <a:pt x="0" y="198663"/>
                  <a:pt x="61503" y="137160"/>
                  <a:pt x="137160" y="137160"/>
                </a:cubicBezTo>
                <a:lnTo>
                  <a:pt x="445770" y="137160"/>
                </a:lnTo>
                <a:cubicBezTo>
                  <a:pt x="464632" y="137160"/>
                  <a:pt x="480060" y="152588"/>
                  <a:pt x="480060" y="171450"/>
                </a:cubicBezTo>
                <a:lnTo>
                  <a:pt x="480060" y="282890"/>
                </a:lnTo>
                <a:cubicBezTo>
                  <a:pt x="480060" y="297034"/>
                  <a:pt x="491636" y="308610"/>
                  <a:pt x="505780" y="308610"/>
                </a:cubicBezTo>
                <a:lnTo>
                  <a:pt x="514350" y="308610"/>
                </a:lnTo>
                <a:cubicBezTo>
                  <a:pt x="552283" y="308610"/>
                  <a:pt x="582930" y="339257"/>
                  <a:pt x="582930" y="377190"/>
                </a:cubicBezTo>
                <a:cubicBezTo>
                  <a:pt x="582930" y="415123"/>
                  <a:pt x="552283" y="445770"/>
                  <a:pt x="514350" y="445770"/>
                </a:cubicBezTo>
                <a:lnTo>
                  <a:pt x="505780" y="445770"/>
                </a:lnTo>
                <a:cubicBezTo>
                  <a:pt x="491636" y="445770"/>
                  <a:pt x="480060" y="457346"/>
                  <a:pt x="480060" y="471490"/>
                </a:cubicBezTo>
                <a:lnTo>
                  <a:pt x="480060" y="582930"/>
                </a:lnTo>
                <a:cubicBezTo>
                  <a:pt x="480060" y="601792"/>
                  <a:pt x="464632" y="617220"/>
                  <a:pt x="445770" y="617220"/>
                </a:cubicBezTo>
                <a:lnTo>
                  <a:pt x="377190" y="617220"/>
                </a:lnTo>
                <a:cubicBezTo>
                  <a:pt x="358328" y="617220"/>
                  <a:pt x="342900" y="601792"/>
                  <a:pt x="342900" y="582930"/>
                </a:cubicBezTo>
                <a:lnTo>
                  <a:pt x="342900" y="548640"/>
                </a:lnTo>
                <a:cubicBezTo>
                  <a:pt x="342900" y="510707"/>
                  <a:pt x="312253" y="480060"/>
                  <a:pt x="274320" y="480060"/>
                </a:cubicBezTo>
                <a:cubicBezTo>
                  <a:pt x="236387" y="480060"/>
                  <a:pt x="205740" y="510707"/>
                  <a:pt x="205740" y="548640"/>
                </a:cubicBezTo>
                <a:lnTo>
                  <a:pt x="205740" y="582930"/>
                </a:lnTo>
                <a:cubicBezTo>
                  <a:pt x="205740" y="601792"/>
                  <a:pt x="190312" y="617220"/>
                  <a:pt x="171450" y="617220"/>
                </a:cubicBezTo>
                <a:lnTo>
                  <a:pt x="102870" y="617220"/>
                </a:lnTo>
                <a:lnTo>
                  <a:pt x="102870" y="942981"/>
                </a:lnTo>
                <a:cubicBezTo>
                  <a:pt x="102870" y="971488"/>
                  <a:pt x="125803" y="994421"/>
                  <a:pt x="154311" y="994421"/>
                </a:cubicBezTo>
                <a:lnTo>
                  <a:pt x="480071" y="994421"/>
                </a:lnTo>
                <a:lnTo>
                  <a:pt x="480071" y="917271"/>
                </a:lnTo>
                <a:cubicBezTo>
                  <a:pt x="480071" y="903127"/>
                  <a:pt x="468495" y="891551"/>
                  <a:pt x="454351" y="891551"/>
                </a:cubicBezTo>
                <a:lnTo>
                  <a:pt x="445781" y="891551"/>
                </a:lnTo>
                <a:cubicBezTo>
                  <a:pt x="407848" y="891551"/>
                  <a:pt x="377201" y="860904"/>
                  <a:pt x="377201" y="822971"/>
                </a:cubicBezTo>
                <a:cubicBezTo>
                  <a:pt x="377201" y="785038"/>
                  <a:pt x="407848" y="754391"/>
                  <a:pt x="445781" y="754391"/>
                </a:cubicBezTo>
                <a:lnTo>
                  <a:pt x="454351" y="754391"/>
                </a:lnTo>
                <a:cubicBezTo>
                  <a:pt x="468495" y="754391"/>
                  <a:pt x="480071" y="742815"/>
                  <a:pt x="480071" y="728671"/>
                </a:cubicBezTo>
                <a:lnTo>
                  <a:pt x="480071" y="651521"/>
                </a:lnTo>
                <a:cubicBezTo>
                  <a:pt x="480071" y="632659"/>
                  <a:pt x="495499" y="617231"/>
                  <a:pt x="514361" y="617231"/>
                </a:cubicBezTo>
                <a:lnTo>
                  <a:pt x="617231" y="617231"/>
                </a:lnTo>
                <a:cubicBezTo>
                  <a:pt x="636093" y="617231"/>
                  <a:pt x="651521" y="632659"/>
                  <a:pt x="651521" y="651521"/>
                </a:cubicBezTo>
                <a:lnTo>
                  <a:pt x="651521" y="685811"/>
                </a:lnTo>
                <a:cubicBezTo>
                  <a:pt x="651521" y="723744"/>
                  <a:pt x="682168" y="754391"/>
                  <a:pt x="720101" y="754391"/>
                </a:cubicBezTo>
                <a:cubicBezTo>
                  <a:pt x="758034" y="754391"/>
                  <a:pt x="788681" y="723744"/>
                  <a:pt x="788681" y="685811"/>
                </a:cubicBezTo>
                <a:lnTo>
                  <a:pt x="788681" y="651521"/>
                </a:lnTo>
                <a:cubicBezTo>
                  <a:pt x="788681" y="632659"/>
                  <a:pt x="804109" y="617231"/>
                  <a:pt x="822971" y="617231"/>
                </a:cubicBezTo>
                <a:lnTo>
                  <a:pt x="925841" y="617231"/>
                </a:lnTo>
                <a:cubicBezTo>
                  <a:pt x="944703" y="617231"/>
                  <a:pt x="960131" y="632659"/>
                  <a:pt x="960131" y="651521"/>
                </a:cubicBezTo>
                <a:lnTo>
                  <a:pt x="960131" y="960131"/>
                </a:lnTo>
                <a:cubicBezTo>
                  <a:pt x="960131" y="1035789"/>
                  <a:pt x="898629" y="1097291"/>
                  <a:pt x="822971" y="1097291"/>
                </a:cubicBezTo>
                <a:lnTo>
                  <a:pt x="548651" y="1097291"/>
                </a:lnTo>
                <a:lnTo>
                  <a:pt x="514361" y="1097291"/>
                </a:lnTo>
                <a:lnTo>
                  <a:pt x="154322" y="1097291"/>
                </a:lnTo>
                <a:cubicBezTo>
                  <a:pt x="69030" y="1097291"/>
                  <a:pt x="22" y="1028283"/>
                  <a:pt x="22" y="942992"/>
                </a:cubicBezTo>
                <a:lnTo>
                  <a:pt x="22" y="582952"/>
                </a:lnTo>
                <a:lnTo>
                  <a:pt x="0" y="514350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85800" y="4722819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Research and present on a real-life application of combinatorics.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encourages understanding of how combinatorics is used in practical scenarios.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5800" y="413858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Real-Life Applications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737360" y="2508764"/>
            <a:ext cx="1097280" cy="1096985"/>
          </a:xfrm>
          <a:custGeom>
            <a:avLst/>
            <a:gdLst/>
            <a:ahLst/>
            <a:cxnLst/>
            <a:rect l="l" t="t" r="r" b="b"/>
            <a:pathLst>
              <a:path w="1097280" h="1096985">
                <a:moveTo>
                  <a:pt x="788593" y="445727"/>
                </a:moveTo>
                <a:cubicBezTo>
                  <a:pt x="788593" y="256365"/>
                  <a:pt x="635084" y="102864"/>
                  <a:pt x="445726" y="102864"/>
                </a:cubicBezTo>
                <a:cubicBezTo>
                  <a:pt x="256369" y="102864"/>
                  <a:pt x="102859" y="256366"/>
                  <a:pt x="102859" y="445727"/>
                </a:cubicBezTo>
                <a:cubicBezTo>
                  <a:pt x="102859" y="635089"/>
                  <a:pt x="256369" y="788590"/>
                  <a:pt x="445726" y="788590"/>
                </a:cubicBezTo>
                <a:cubicBezTo>
                  <a:pt x="635084" y="788590"/>
                  <a:pt x="788593" y="635089"/>
                  <a:pt x="788593" y="445727"/>
                </a:cubicBezTo>
                <a:moveTo>
                  <a:pt x="722372" y="795238"/>
                </a:moveTo>
                <a:cubicBezTo>
                  <a:pt x="646517" y="855451"/>
                  <a:pt x="550297" y="891454"/>
                  <a:pt x="445726" y="891454"/>
                </a:cubicBezTo>
                <a:cubicBezTo>
                  <a:pt x="199508" y="891454"/>
                  <a:pt x="0" y="691946"/>
                  <a:pt x="0" y="445727"/>
                </a:cubicBezTo>
                <a:cubicBezTo>
                  <a:pt x="0" y="199509"/>
                  <a:pt x="199508" y="0"/>
                  <a:pt x="445726" y="0"/>
                </a:cubicBezTo>
                <a:cubicBezTo>
                  <a:pt x="691945" y="0"/>
                  <a:pt x="891452" y="199509"/>
                  <a:pt x="891452" y="445727"/>
                </a:cubicBezTo>
                <a:cubicBezTo>
                  <a:pt x="891452" y="550303"/>
                  <a:pt x="855451" y="646519"/>
                  <a:pt x="795232" y="722376"/>
                </a:cubicBezTo>
                <a:lnTo>
                  <a:pt x="1082170" y="1009314"/>
                </a:lnTo>
                <a:cubicBezTo>
                  <a:pt x="1102317" y="1029455"/>
                  <a:pt x="1102317" y="1062036"/>
                  <a:pt x="1082170" y="1081957"/>
                </a:cubicBezTo>
                <a:cubicBezTo>
                  <a:pt x="1062024" y="1101889"/>
                  <a:pt x="1029457" y="1102097"/>
                  <a:pt x="1009531" y="1081957"/>
                </a:cubicBezTo>
                <a:lnTo>
                  <a:pt x="722372" y="795238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Activity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weekly updates on student progress.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parents stay informed about their child's academic journey.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Weekly Updates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parents to ask questions and seek help.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open communication and collaboration between parents and educators.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Questions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 additional resources for parents to support student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empower parents to actively contribute to their child's education.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Supporting Resources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119" r="-11511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85935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612708" y="2201206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33309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0492" r="-8049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ask questions and seek help.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promotes active engagement and better understanding of the material.</a:t>
            </a:r>
            <a:endParaRPr lang="en-US" sz="984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Encouraging Questions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a safe and supportive learning environment.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students feel comfortable and secure while learning.</a:t>
            </a:r>
            <a:endParaRPr lang="en-US" sz="984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Supportive Environment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students understand the importance of accuracy and attention to detail.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in fostering a culture of precision and responsibility.</a:t>
            </a:r>
            <a:endParaRPr lang="en-US" sz="984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Importance of Accuracy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Real-world applications of combinatorics can provide practical insights.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Advanced combinatorics topics offer opportunities for academic and professional growth.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Future Directions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 include applying combinatorics to real-life problems.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advanced topics in combinatorics will deepen understanding and utility.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Combinatorics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Combinatorics is a fundamental tool for problem-solving.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calculating the number of possible permutations, combinations, and arrangements of objects.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Essence of Combinatorics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Next Steps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077201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moveTo>
                  <a:pt x="328646" y="348364"/>
                </a:moveTo>
                <a:lnTo>
                  <a:pt x="174018" y="407837"/>
                </a:lnTo>
                <a:cubicBezTo>
                  <a:pt x="153230" y="415875"/>
                  <a:pt x="132760" y="395405"/>
                  <a:pt x="140798" y="374617"/>
                </a:cubicBezTo>
                <a:lnTo>
                  <a:pt x="200270" y="219988"/>
                </a:lnTo>
                <a:cubicBezTo>
                  <a:pt x="203809" y="210881"/>
                  <a:pt x="210881" y="203809"/>
                  <a:pt x="219988" y="200270"/>
                </a:cubicBezTo>
                <a:lnTo>
                  <a:pt x="374617" y="140798"/>
                </a:lnTo>
                <a:cubicBezTo>
                  <a:pt x="395405" y="132760"/>
                  <a:pt x="415875" y="153230"/>
                  <a:pt x="407837" y="174018"/>
                </a:cubicBezTo>
                <a:lnTo>
                  <a:pt x="348364" y="328646"/>
                </a:lnTo>
                <a:cubicBezTo>
                  <a:pt x="344935" y="337754"/>
                  <a:pt x="337754" y="344826"/>
                  <a:pt x="328646" y="348364"/>
                </a:cubicBezTo>
                <a:lnTo>
                  <a:pt x="328646" y="348364"/>
                </a:lnTo>
                <a:moveTo>
                  <a:pt x="308610" y="274320"/>
                </a:moveTo>
                <a:cubicBezTo>
                  <a:pt x="308610" y="255381"/>
                  <a:pt x="293259" y="240030"/>
                  <a:pt x="274320" y="240030"/>
                </a:cubicBezTo>
                <a:cubicBezTo>
                  <a:pt x="255381" y="240030"/>
                  <a:pt x="240030" y="255381"/>
                  <a:pt x="240030" y="274320"/>
                </a:cubicBezTo>
                <a:cubicBezTo>
                  <a:pt x="240030" y="293259"/>
                  <a:pt x="255381" y="308610"/>
                  <a:pt x="274320" y="308610"/>
                </a:cubicBezTo>
                <a:cubicBezTo>
                  <a:pt x="293259" y="308610"/>
                  <a:pt x="308610" y="293259"/>
                  <a:pt x="308610" y="274320"/>
                </a:cubicBezTo>
                <a:lnTo>
                  <a:pt x="308610" y="2743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72941" y="2196125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60045" y="188595"/>
                </a:moveTo>
                <a:lnTo>
                  <a:pt x="360045" y="480060"/>
                </a:lnTo>
                <a:cubicBezTo>
                  <a:pt x="360045" y="489491"/>
                  <a:pt x="352330" y="497205"/>
                  <a:pt x="342899" y="497205"/>
                </a:cubicBezTo>
                <a:lnTo>
                  <a:pt x="68577" y="497205"/>
                </a:lnTo>
                <a:cubicBezTo>
                  <a:pt x="59146" y="497205"/>
                  <a:pt x="51431" y="489491"/>
                  <a:pt x="51431" y="480060"/>
                </a:cubicBezTo>
                <a:lnTo>
                  <a:pt x="51431" y="188595"/>
                </a:lnTo>
                <a:lnTo>
                  <a:pt x="360045" y="188595"/>
                </a:lnTo>
                <a:moveTo>
                  <a:pt x="360045" y="137160"/>
                </a:moveTo>
                <a:lnTo>
                  <a:pt x="51435" y="137160"/>
                </a:lnTo>
                <a:lnTo>
                  <a:pt x="51435" y="68580"/>
                </a:lnTo>
                <a:cubicBezTo>
                  <a:pt x="51435" y="59149"/>
                  <a:pt x="59150" y="51435"/>
                  <a:pt x="68581" y="51435"/>
                </a:cubicBezTo>
                <a:lnTo>
                  <a:pt x="342903" y="51435"/>
                </a:lnTo>
                <a:cubicBezTo>
                  <a:pt x="352334" y="51435"/>
                  <a:pt x="360049" y="59149"/>
                  <a:pt x="360049" y="68580"/>
                </a:cubicBezTo>
                <a:lnTo>
                  <a:pt x="360045" y="137160"/>
                </a:lnTo>
                <a:moveTo>
                  <a:pt x="411480" y="137160"/>
                </a:moveTo>
                <a:lnTo>
                  <a:pt x="411480" y="68580"/>
                </a:lnTo>
                <a:cubicBezTo>
                  <a:pt x="411480" y="30751"/>
                  <a:pt x="380726" y="0"/>
                  <a:pt x="342899" y="0"/>
                </a:cubicBezTo>
                <a:lnTo>
                  <a:pt x="68577" y="0"/>
                </a:lnTo>
                <a:cubicBezTo>
                  <a:pt x="30750" y="0"/>
                  <a:pt x="-4" y="30751"/>
                  <a:pt x="-4" y="68580"/>
                </a:cubicBezTo>
                <a:lnTo>
                  <a:pt x="-4" y="137160"/>
                </a:lnTo>
                <a:lnTo>
                  <a:pt x="-4" y="162880"/>
                </a:lnTo>
                <a:lnTo>
                  <a:pt x="-4" y="188601"/>
                </a:lnTo>
                <a:lnTo>
                  <a:pt x="-4" y="480066"/>
                </a:lnTo>
                <a:cubicBezTo>
                  <a:pt x="-4" y="517894"/>
                  <a:pt x="30750" y="548646"/>
                  <a:pt x="68577" y="548646"/>
                </a:cubicBezTo>
                <a:lnTo>
                  <a:pt x="342899" y="548646"/>
                </a:lnTo>
                <a:cubicBezTo>
                  <a:pt x="380726" y="548646"/>
                  <a:pt x="411480" y="517894"/>
                  <a:pt x="411480" y="480066"/>
                </a:cubicBezTo>
                <a:lnTo>
                  <a:pt x="411480" y="188601"/>
                </a:lnTo>
                <a:lnTo>
                  <a:pt x="411480" y="162886"/>
                </a:lnTo>
                <a:lnTo>
                  <a:pt x="411480" y="137160"/>
                </a:lnTo>
                <a:moveTo>
                  <a:pt x="85724" y="248605"/>
                </a:moveTo>
                <a:cubicBezTo>
                  <a:pt x="85724" y="262810"/>
                  <a:pt x="97237" y="274326"/>
                  <a:pt x="111441" y="274326"/>
                </a:cubicBezTo>
                <a:cubicBezTo>
                  <a:pt x="125645" y="274326"/>
                  <a:pt x="137159" y="262810"/>
                  <a:pt x="137159" y="248611"/>
                </a:cubicBezTo>
                <a:cubicBezTo>
                  <a:pt x="137159" y="234407"/>
                  <a:pt x="125645" y="222896"/>
                  <a:pt x="111441" y="222896"/>
                </a:cubicBezTo>
                <a:cubicBezTo>
                  <a:pt x="97237" y="222896"/>
                  <a:pt x="85724" y="234412"/>
                  <a:pt x="85724" y="248616"/>
                </a:cubicBezTo>
                <a:lnTo>
                  <a:pt x="85724" y="248605"/>
                </a:lnTo>
                <a:moveTo>
                  <a:pt x="111441" y="317185"/>
                </a:moveTo>
                <a:cubicBezTo>
                  <a:pt x="97237" y="317185"/>
                  <a:pt x="85724" y="328701"/>
                  <a:pt x="85724" y="342906"/>
                </a:cubicBezTo>
                <a:cubicBezTo>
                  <a:pt x="85724" y="357110"/>
                  <a:pt x="97237" y="368626"/>
                  <a:pt x="111441" y="368626"/>
                </a:cubicBezTo>
                <a:cubicBezTo>
                  <a:pt x="125645" y="368626"/>
                  <a:pt x="137159" y="357110"/>
                  <a:pt x="137159" y="342911"/>
                </a:cubicBezTo>
                <a:cubicBezTo>
                  <a:pt x="137159" y="328707"/>
                  <a:pt x="125645" y="317196"/>
                  <a:pt x="111441" y="317196"/>
                </a:cubicBezTo>
                <a:lnTo>
                  <a:pt x="111441" y="317185"/>
                </a:lnTo>
                <a:moveTo>
                  <a:pt x="85724" y="437200"/>
                </a:moveTo>
                <a:cubicBezTo>
                  <a:pt x="85724" y="451454"/>
                  <a:pt x="97187" y="462921"/>
                  <a:pt x="111441" y="462921"/>
                </a:cubicBezTo>
                <a:lnTo>
                  <a:pt x="205740" y="462921"/>
                </a:lnTo>
                <a:cubicBezTo>
                  <a:pt x="219994" y="462921"/>
                  <a:pt x="231458" y="451454"/>
                  <a:pt x="231458" y="437206"/>
                </a:cubicBezTo>
                <a:cubicBezTo>
                  <a:pt x="231458" y="422952"/>
                  <a:pt x="219994" y="411491"/>
                  <a:pt x="205740" y="411491"/>
                </a:cubicBezTo>
                <a:lnTo>
                  <a:pt x="111441" y="411491"/>
                </a:lnTo>
                <a:cubicBezTo>
                  <a:pt x="97187" y="411491"/>
                  <a:pt x="85724" y="422958"/>
                  <a:pt x="85724" y="437211"/>
                </a:cubicBezTo>
                <a:lnTo>
                  <a:pt x="85724" y="437200"/>
                </a:lnTo>
                <a:moveTo>
                  <a:pt x="205740" y="222885"/>
                </a:moveTo>
                <a:cubicBezTo>
                  <a:pt x="191536" y="222885"/>
                  <a:pt x="180023" y="234401"/>
                  <a:pt x="180023" y="248605"/>
                </a:cubicBezTo>
                <a:cubicBezTo>
                  <a:pt x="180023" y="262810"/>
                  <a:pt x="191536" y="274326"/>
                  <a:pt x="205740" y="274326"/>
                </a:cubicBezTo>
                <a:cubicBezTo>
                  <a:pt x="219944" y="274326"/>
                  <a:pt x="231458" y="262810"/>
                  <a:pt x="231458" y="248611"/>
                </a:cubicBezTo>
                <a:cubicBezTo>
                  <a:pt x="231458" y="234407"/>
                  <a:pt x="219944" y="222896"/>
                  <a:pt x="205740" y="222896"/>
                </a:cubicBezTo>
                <a:lnTo>
                  <a:pt x="205740" y="222885"/>
                </a:lnTo>
                <a:moveTo>
                  <a:pt x="180023" y="342900"/>
                </a:moveTo>
                <a:cubicBezTo>
                  <a:pt x="180023" y="357104"/>
                  <a:pt x="191536" y="368620"/>
                  <a:pt x="205740" y="368620"/>
                </a:cubicBezTo>
                <a:cubicBezTo>
                  <a:pt x="219944" y="368620"/>
                  <a:pt x="231458" y="357104"/>
                  <a:pt x="231458" y="342906"/>
                </a:cubicBezTo>
                <a:cubicBezTo>
                  <a:pt x="231458" y="328701"/>
                  <a:pt x="219944" y="317191"/>
                  <a:pt x="205740" y="317191"/>
                </a:cubicBezTo>
                <a:cubicBezTo>
                  <a:pt x="191536" y="317191"/>
                  <a:pt x="180023" y="328707"/>
                  <a:pt x="180023" y="342911"/>
                </a:cubicBezTo>
                <a:lnTo>
                  <a:pt x="180023" y="342900"/>
                </a:lnTo>
                <a:moveTo>
                  <a:pt x="300039" y="222885"/>
                </a:moveTo>
                <a:cubicBezTo>
                  <a:pt x="285835" y="222885"/>
                  <a:pt x="274321" y="234401"/>
                  <a:pt x="274321" y="248605"/>
                </a:cubicBezTo>
                <a:cubicBezTo>
                  <a:pt x="274321" y="262810"/>
                  <a:pt x="285835" y="274326"/>
                  <a:pt x="300039" y="274326"/>
                </a:cubicBezTo>
                <a:cubicBezTo>
                  <a:pt x="314243" y="274326"/>
                  <a:pt x="325756" y="262810"/>
                  <a:pt x="325756" y="248611"/>
                </a:cubicBezTo>
                <a:cubicBezTo>
                  <a:pt x="325756" y="234407"/>
                  <a:pt x="314243" y="222896"/>
                  <a:pt x="300039" y="222896"/>
                </a:cubicBezTo>
                <a:lnTo>
                  <a:pt x="300039" y="222885"/>
                </a:lnTo>
                <a:moveTo>
                  <a:pt x="274321" y="342900"/>
                </a:moveTo>
                <a:cubicBezTo>
                  <a:pt x="274321" y="357104"/>
                  <a:pt x="285835" y="368620"/>
                  <a:pt x="300039" y="368620"/>
                </a:cubicBezTo>
                <a:cubicBezTo>
                  <a:pt x="314243" y="368620"/>
                  <a:pt x="325756" y="357104"/>
                  <a:pt x="325756" y="342906"/>
                </a:cubicBezTo>
                <a:cubicBezTo>
                  <a:pt x="325756" y="328701"/>
                  <a:pt x="314243" y="317191"/>
                  <a:pt x="300039" y="317191"/>
                </a:cubicBezTo>
                <a:cubicBezTo>
                  <a:pt x="285835" y="317191"/>
                  <a:pt x="274321" y="328707"/>
                  <a:pt x="274321" y="342911"/>
                </a:cubicBezTo>
                <a:lnTo>
                  <a:pt x="274321" y="342900"/>
                </a:lnTo>
                <a:moveTo>
                  <a:pt x="300039" y="411480"/>
                </a:moveTo>
                <a:cubicBezTo>
                  <a:pt x="285835" y="411480"/>
                  <a:pt x="274321" y="422996"/>
                  <a:pt x="274321" y="437200"/>
                </a:cubicBezTo>
                <a:cubicBezTo>
                  <a:pt x="274321" y="451405"/>
                  <a:pt x="285835" y="462921"/>
                  <a:pt x="300039" y="462921"/>
                </a:cubicBezTo>
                <a:cubicBezTo>
                  <a:pt x="314243" y="462921"/>
                  <a:pt x="325756" y="451405"/>
                  <a:pt x="325756" y="437206"/>
                </a:cubicBezTo>
                <a:cubicBezTo>
                  <a:pt x="325756" y="423002"/>
                  <a:pt x="314243" y="411491"/>
                  <a:pt x="300039" y="411491"/>
                </a:cubicBezTo>
                <a:lnTo>
                  <a:pt x="300039" y="4114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257085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487681" y="45719"/>
                </a:moveTo>
                <a:cubicBezTo>
                  <a:pt x="496064" y="45719"/>
                  <a:pt x="502922" y="52576"/>
                  <a:pt x="502922" y="60957"/>
                </a:cubicBezTo>
                <a:lnTo>
                  <a:pt x="502922" y="167637"/>
                </a:lnTo>
                <a:lnTo>
                  <a:pt x="426721" y="167637"/>
                </a:lnTo>
                <a:lnTo>
                  <a:pt x="426721" y="137156"/>
                </a:lnTo>
                <a:lnTo>
                  <a:pt x="434342" y="137156"/>
                </a:lnTo>
                <a:cubicBezTo>
                  <a:pt x="447010" y="137156"/>
                  <a:pt x="457204" y="126966"/>
                  <a:pt x="457204" y="114297"/>
                </a:cubicBezTo>
                <a:cubicBezTo>
                  <a:pt x="457204" y="101628"/>
                  <a:pt x="447010" y="91438"/>
                  <a:pt x="434342" y="91438"/>
                </a:cubicBezTo>
                <a:lnTo>
                  <a:pt x="426721" y="91438"/>
                </a:lnTo>
                <a:lnTo>
                  <a:pt x="426721" y="45719"/>
                </a:lnTo>
                <a:lnTo>
                  <a:pt x="487681" y="45719"/>
                </a:lnTo>
                <a:moveTo>
                  <a:pt x="396239" y="91442"/>
                </a:moveTo>
                <a:lnTo>
                  <a:pt x="388618" y="91442"/>
                </a:lnTo>
                <a:cubicBezTo>
                  <a:pt x="375950" y="91442"/>
                  <a:pt x="365756" y="101632"/>
                  <a:pt x="365756" y="114301"/>
                </a:cubicBezTo>
                <a:cubicBezTo>
                  <a:pt x="365756" y="126971"/>
                  <a:pt x="375950" y="137161"/>
                  <a:pt x="388618" y="137161"/>
                </a:cubicBezTo>
                <a:lnTo>
                  <a:pt x="396239" y="137161"/>
                </a:lnTo>
                <a:lnTo>
                  <a:pt x="396239" y="167641"/>
                </a:lnTo>
                <a:lnTo>
                  <a:pt x="274320" y="167641"/>
                </a:lnTo>
                <a:lnTo>
                  <a:pt x="274320" y="137161"/>
                </a:lnTo>
                <a:lnTo>
                  <a:pt x="281941" y="137161"/>
                </a:lnTo>
                <a:cubicBezTo>
                  <a:pt x="294609" y="137161"/>
                  <a:pt x="304802" y="126971"/>
                  <a:pt x="304802" y="114301"/>
                </a:cubicBezTo>
                <a:cubicBezTo>
                  <a:pt x="304802" y="101632"/>
                  <a:pt x="294609" y="91442"/>
                  <a:pt x="281941" y="91442"/>
                </a:cubicBezTo>
                <a:lnTo>
                  <a:pt x="274320" y="91442"/>
                </a:lnTo>
                <a:lnTo>
                  <a:pt x="274320" y="45723"/>
                </a:lnTo>
                <a:lnTo>
                  <a:pt x="396239" y="45723"/>
                </a:lnTo>
                <a:lnTo>
                  <a:pt x="396239" y="91442"/>
                </a:lnTo>
                <a:moveTo>
                  <a:pt x="243838" y="91442"/>
                </a:moveTo>
                <a:lnTo>
                  <a:pt x="236217" y="91442"/>
                </a:lnTo>
                <a:cubicBezTo>
                  <a:pt x="223549" y="91442"/>
                  <a:pt x="213355" y="101632"/>
                  <a:pt x="213355" y="114301"/>
                </a:cubicBezTo>
                <a:cubicBezTo>
                  <a:pt x="213355" y="126971"/>
                  <a:pt x="223549" y="137161"/>
                  <a:pt x="236217" y="137161"/>
                </a:cubicBezTo>
                <a:lnTo>
                  <a:pt x="243838" y="137161"/>
                </a:lnTo>
                <a:lnTo>
                  <a:pt x="243838" y="167641"/>
                </a:lnTo>
                <a:lnTo>
                  <a:pt x="152396" y="167641"/>
                </a:lnTo>
                <a:lnTo>
                  <a:pt x="152396" y="137161"/>
                </a:lnTo>
                <a:lnTo>
                  <a:pt x="160016" y="137161"/>
                </a:lnTo>
                <a:cubicBezTo>
                  <a:pt x="172684" y="137161"/>
                  <a:pt x="182878" y="126971"/>
                  <a:pt x="182878" y="114301"/>
                </a:cubicBezTo>
                <a:cubicBezTo>
                  <a:pt x="182878" y="101632"/>
                  <a:pt x="172684" y="91442"/>
                  <a:pt x="160016" y="91442"/>
                </a:cubicBezTo>
                <a:lnTo>
                  <a:pt x="152396" y="91442"/>
                </a:lnTo>
                <a:lnTo>
                  <a:pt x="152396" y="45723"/>
                </a:lnTo>
                <a:lnTo>
                  <a:pt x="243838" y="45723"/>
                </a:lnTo>
                <a:lnTo>
                  <a:pt x="243838" y="91442"/>
                </a:lnTo>
                <a:moveTo>
                  <a:pt x="121919" y="91442"/>
                </a:moveTo>
                <a:lnTo>
                  <a:pt x="114298" y="91442"/>
                </a:lnTo>
                <a:cubicBezTo>
                  <a:pt x="101630" y="91442"/>
                  <a:pt x="91436" y="101632"/>
                  <a:pt x="91436" y="114301"/>
                </a:cubicBezTo>
                <a:cubicBezTo>
                  <a:pt x="91436" y="126971"/>
                  <a:pt x="101630" y="137161"/>
                  <a:pt x="114298" y="137161"/>
                </a:cubicBezTo>
                <a:lnTo>
                  <a:pt x="121919" y="137161"/>
                </a:lnTo>
                <a:lnTo>
                  <a:pt x="121919" y="167641"/>
                </a:lnTo>
                <a:lnTo>
                  <a:pt x="45718" y="167641"/>
                </a:lnTo>
                <a:lnTo>
                  <a:pt x="45718" y="60961"/>
                </a:lnTo>
                <a:cubicBezTo>
                  <a:pt x="45718" y="52580"/>
                  <a:pt x="52576" y="45723"/>
                  <a:pt x="60959" y="45723"/>
                </a:cubicBezTo>
                <a:lnTo>
                  <a:pt x="121919" y="45723"/>
                </a:lnTo>
                <a:lnTo>
                  <a:pt x="121919" y="91442"/>
                </a:lnTo>
                <a:moveTo>
                  <a:pt x="45718" y="365759"/>
                </a:moveTo>
                <a:lnTo>
                  <a:pt x="45718" y="198118"/>
                </a:lnTo>
                <a:lnTo>
                  <a:pt x="121919" y="198118"/>
                </a:lnTo>
                <a:lnTo>
                  <a:pt x="121919" y="220977"/>
                </a:lnTo>
                <a:lnTo>
                  <a:pt x="114298" y="220977"/>
                </a:lnTo>
                <a:cubicBezTo>
                  <a:pt x="101630" y="220977"/>
                  <a:pt x="91436" y="231167"/>
                  <a:pt x="91436" y="243836"/>
                </a:cubicBezTo>
                <a:cubicBezTo>
                  <a:pt x="91436" y="256506"/>
                  <a:pt x="101630" y="266696"/>
                  <a:pt x="114298" y="266696"/>
                </a:cubicBezTo>
                <a:lnTo>
                  <a:pt x="121919" y="266696"/>
                </a:lnTo>
                <a:lnTo>
                  <a:pt x="121919" y="289555"/>
                </a:lnTo>
                <a:lnTo>
                  <a:pt x="114298" y="289555"/>
                </a:lnTo>
                <a:cubicBezTo>
                  <a:pt x="101630" y="289555"/>
                  <a:pt x="91436" y="299745"/>
                  <a:pt x="91436" y="312415"/>
                </a:cubicBezTo>
                <a:cubicBezTo>
                  <a:pt x="91436" y="325084"/>
                  <a:pt x="101630" y="335274"/>
                  <a:pt x="114298" y="335274"/>
                </a:cubicBezTo>
                <a:lnTo>
                  <a:pt x="121919" y="335274"/>
                </a:lnTo>
                <a:lnTo>
                  <a:pt x="121919" y="380993"/>
                </a:lnTo>
                <a:lnTo>
                  <a:pt x="60959" y="380993"/>
                </a:lnTo>
                <a:cubicBezTo>
                  <a:pt x="52576" y="380993"/>
                  <a:pt x="45718" y="374135"/>
                  <a:pt x="45718" y="365755"/>
                </a:cubicBezTo>
                <a:lnTo>
                  <a:pt x="45718" y="365759"/>
                </a:lnTo>
                <a:moveTo>
                  <a:pt x="152401" y="335278"/>
                </a:moveTo>
                <a:lnTo>
                  <a:pt x="160022" y="335278"/>
                </a:lnTo>
                <a:cubicBezTo>
                  <a:pt x="172690" y="335278"/>
                  <a:pt x="182884" y="325088"/>
                  <a:pt x="182884" y="312419"/>
                </a:cubicBezTo>
                <a:cubicBezTo>
                  <a:pt x="182884" y="299749"/>
                  <a:pt x="172690" y="289559"/>
                  <a:pt x="160022" y="289559"/>
                </a:cubicBezTo>
                <a:lnTo>
                  <a:pt x="152401" y="289559"/>
                </a:lnTo>
                <a:lnTo>
                  <a:pt x="152401" y="266700"/>
                </a:lnTo>
                <a:lnTo>
                  <a:pt x="160022" y="266700"/>
                </a:lnTo>
                <a:cubicBezTo>
                  <a:pt x="172690" y="266700"/>
                  <a:pt x="182884" y="256510"/>
                  <a:pt x="182884" y="243840"/>
                </a:cubicBezTo>
                <a:cubicBezTo>
                  <a:pt x="182884" y="231171"/>
                  <a:pt x="172690" y="220981"/>
                  <a:pt x="160022" y="220981"/>
                </a:cubicBezTo>
                <a:lnTo>
                  <a:pt x="152401" y="220981"/>
                </a:lnTo>
                <a:lnTo>
                  <a:pt x="152401" y="198122"/>
                </a:lnTo>
                <a:lnTo>
                  <a:pt x="243843" y="198122"/>
                </a:lnTo>
                <a:lnTo>
                  <a:pt x="243843" y="220981"/>
                </a:lnTo>
                <a:lnTo>
                  <a:pt x="236222" y="220981"/>
                </a:lnTo>
                <a:cubicBezTo>
                  <a:pt x="223554" y="220981"/>
                  <a:pt x="213361" y="231171"/>
                  <a:pt x="213361" y="243840"/>
                </a:cubicBezTo>
                <a:cubicBezTo>
                  <a:pt x="213361" y="256510"/>
                  <a:pt x="223554" y="266700"/>
                  <a:pt x="236222" y="266700"/>
                </a:cubicBezTo>
                <a:lnTo>
                  <a:pt x="243843" y="266700"/>
                </a:lnTo>
                <a:lnTo>
                  <a:pt x="243843" y="289559"/>
                </a:lnTo>
                <a:lnTo>
                  <a:pt x="236222" y="289559"/>
                </a:lnTo>
                <a:cubicBezTo>
                  <a:pt x="223554" y="289559"/>
                  <a:pt x="213361" y="299749"/>
                  <a:pt x="213361" y="312419"/>
                </a:cubicBezTo>
                <a:cubicBezTo>
                  <a:pt x="213361" y="325088"/>
                  <a:pt x="223554" y="335278"/>
                  <a:pt x="236222" y="335278"/>
                </a:cubicBezTo>
                <a:lnTo>
                  <a:pt x="243843" y="335278"/>
                </a:lnTo>
                <a:lnTo>
                  <a:pt x="243843" y="380997"/>
                </a:lnTo>
                <a:lnTo>
                  <a:pt x="152401" y="380997"/>
                </a:lnTo>
                <a:lnTo>
                  <a:pt x="152401" y="335278"/>
                </a:lnTo>
                <a:moveTo>
                  <a:pt x="274320" y="266700"/>
                </a:moveTo>
                <a:lnTo>
                  <a:pt x="281941" y="266700"/>
                </a:lnTo>
                <a:cubicBezTo>
                  <a:pt x="294609" y="266700"/>
                  <a:pt x="304802" y="256510"/>
                  <a:pt x="304802" y="243841"/>
                </a:cubicBezTo>
                <a:cubicBezTo>
                  <a:pt x="304802" y="231171"/>
                  <a:pt x="294609" y="220981"/>
                  <a:pt x="281941" y="220981"/>
                </a:cubicBezTo>
                <a:lnTo>
                  <a:pt x="274320" y="220981"/>
                </a:lnTo>
                <a:lnTo>
                  <a:pt x="274320" y="198122"/>
                </a:lnTo>
                <a:lnTo>
                  <a:pt x="396239" y="198122"/>
                </a:lnTo>
                <a:lnTo>
                  <a:pt x="396239" y="289564"/>
                </a:lnTo>
                <a:lnTo>
                  <a:pt x="388618" y="289564"/>
                </a:lnTo>
                <a:cubicBezTo>
                  <a:pt x="375950" y="289564"/>
                  <a:pt x="365756" y="299754"/>
                  <a:pt x="365756" y="312423"/>
                </a:cubicBezTo>
                <a:cubicBezTo>
                  <a:pt x="365756" y="325092"/>
                  <a:pt x="375950" y="335282"/>
                  <a:pt x="388618" y="335282"/>
                </a:cubicBezTo>
                <a:lnTo>
                  <a:pt x="396239" y="335282"/>
                </a:lnTo>
                <a:lnTo>
                  <a:pt x="396239" y="381001"/>
                </a:lnTo>
                <a:lnTo>
                  <a:pt x="274320" y="381001"/>
                </a:lnTo>
                <a:lnTo>
                  <a:pt x="274320" y="335282"/>
                </a:lnTo>
                <a:lnTo>
                  <a:pt x="281941" y="335282"/>
                </a:lnTo>
                <a:cubicBezTo>
                  <a:pt x="294609" y="335282"/>
                  <a:pt x="304802" y="325092"/>
                  <a:pt x="304802" y="312423"/>
                </a:cubicBezTo>
                <a:cubicBezTo>
                  <a:pt x="304802" y="299754"/>
                  <a:pt x="294609" y="289564"/>
                  <a:pt x="281941" y="289564"/>
                </a:cubicBezTo>
                <a:lnTo>
                  <a:pt x="274320" y="289564"/>
                </a:lnTo>
                <a:lnTo>
                  <a:pt x="274320" y="266700"/>
                </a:lnTo>
                <a:moveTo>
                  <a:pt x="426721" y="335278"/>
                </a:moveTo>
                <a:lnTo>
                  <a:pt x="434342" y="335278"/>
                </a:lnTo>
                <a:cubicBezTo>
                  <a:pt x="447010" y="335278"/>
                  <a:pt x="457204" y="325088"/>
                  <a:pt x="457204" y="312419"/>
                </a:cubicBezTo>
                <a:cubicBezTo>
                  <a:pt x="457204" y="299749"/>
                  <a:pt x="447010" y="289559"/>
                  <a:pt x="434342" y="289559"/>
                </a:cubicBezTo>
                <a:lnTo>
                  <a:pt x="426721" y="289559"/>
                </a:lnTo>
                <a:lnTo>
                  <a:pt x="426721" y="198118"/>
                </a:lnTo>
                <a:lnTo>
                  <a:pt x="502922" y="198118"/>
                </a:lnTo>
                <a:lnTo>
                  <a:pt x="502922" y="365759"/>
                </a:lnTo>
                <a:cubicBezTo>
                  <a:pt x="502922" y="374140"/>
                  <a:pt x="496064" y="380997"/>
                  <a:pt x="487681" y="380997"/>
                </a:cubicBezTo>
                <a:lnTo>
                  <a:pt x="426721" y="380997"/>
                </a:lnTo>
                <a:lnTo>
                  <a:pt x="426721" y="335278"/>
                </a:lnTo>
                <a:moveTo>
                  <a:pt x="60959" y="0"/>
                </a:moveTo>
                <a:cubicBezTo>
                  <a:pt x="27339" y="0"/>
                  <a:pt x="0" y="27336"/>
                  <a:pt x="0" y="60961"/>
                </a:cubicBezTo>
                <a:lnTo>
                  <a:pt x="0" y="365763"/>
                </a:lnTo>
                <a:cubicBezTo>
                  <a:pt x="0" y="399384"/>
                  <a:pt x="27339" y="426724"/>
                  <a:pt x="60959" y="426724"/>
                </a:cubicBezTo>
                <a:lnTo>
                  <a:pt x="487681" y="426724"/>
                </a:lnTo>
                <a:cubicBezTo>
                  <a:pt x="521301" y="426724"/>
                  <a:pt x="548640" y="399389"/>
                  <a:pt x="548640" y="365763"/>
                </a:cubicBezTo>
                <a:lnTo>
                  <a:pt x="548640" y="60961"/>
                </a:lnTo>
                <a:cubicBezTo>
                  <a:pt x="548640" y="27340"/>
                  <a:pt x="521301" y="0"/>
                  <a:pt x="487681" y="0"/>
                </a:cubicBezTo>
                <a:lnTo>
                  <a:pt x="60959" y="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challenges did you face and how did you overcome them?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combinatorics?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Overcoming Challenges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apply combinatorics to real-life problems?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challenges did you face and how did you overcome them?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Applications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combinatorics?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apply combinatorics to real-life problems?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Insights on Combinatorics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Keep practicing and exploring combinatorics to become proficient in its applications.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Continuous learning enhances your ability to tackle complex problems using combinatorics.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Mastery Through Practice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Combinatorics finds its use in diverse areas such as mathematics and computer science.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Its principles can also be applied to solve real-life problems effectively.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in Various Fields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Combinatorics is a powerful tool for problem-solving.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has numerous applications in mathematics, computer science, and real-life problems.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Power of Combinatorics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Combinatorics: Counting, Arranging, and Problem Solving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2025-07-23T14:42:51Z</dcterms:created>
  <dcterms:modified xsi:type="dcterms:W3CDTF">2025-07-23T14:42:51Z</dcterms:modified>
</cp:coreProperties>
</file>